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0.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1.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3.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4.xml" ContentType="application/vnd.openxmlformats-officedocument.theme+xml"/>
  <Override PartName="/ppt/slideLayouts/slideLayout231.xml" ContentType="application/vnd.openxmlformats-officedocument.presentationml.slideLayout+xml"/>
  <Override PartName="/ppt/theme/theme25.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6.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7.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8.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9.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2.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11.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3.xml" ContentType="application/vnd.openxmlformats-officedocument.themeOverride+xml"/>
  <Override PartName="/ppt/notesSlides/notesSlide93.xml" ContentType="application/vnd.openxmlformats-officedocument.presentationml.notesSlide+xml"/>
  <Override PartName="/ppt/charts/chart1.xml" ContentType="application/vnd.openxmlformats-officedocument.drawingml.chart+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96.xml" ContentType="application/vnd.openxmlformats-officedocument.presentationml.notesSlide+xml"/>
  <Override PartName="/ppt/theme/themeOverride6.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theme/themeOverride7.xml" ContentType="application/vnd.openxmlformats-officedocument.themeOverr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tags/tag12.xml" ContentType="application/vnd.openxmlformats-officedocument.presentationml.tags+xml"/>
  <Override PartName="/ppt/notesSlides/notesSlide135.xml" ContentType="application/vnd.openxmlformats-officedocument.presentationml.notesSlide+xml"/>
  <Override PartName="/ppt/tags/tag13.xml" ContentType="application/vnd.openxmlformats-officedocument.presentationml.tags+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heme/themeOverride8.xml" ContentType="application/vnd.openxmlformats-officedocument.themeOverr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theme/themeOverride9.xml" ContentType="application/vnd.openxmlformats-officedocument.themeOverr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theme/themeOverride10.xml" ContentType="application/vnd.openxmlformats-officedocument.themeOverride+xml"/>
  <Override PartName="/ppt/notesSlides/notesSlide163.xml" ContentType="application/vnd.openxmlformats-officedocument.presentationml.notesSlide+xml"/>
  <Override PartName="/ppt/tags/tag14.xml" ContentType="application/vnd.openxmlformats-officedocument.presentationml.tags+xml"/>
  <Override PartName="/ppt/notesSlides/notesSlide164.xml" ContentType="application/vnd.openxmlformats-officedocument.presentationml.notesSlide+xml"/>
  <Override PartName="/ppt/tags/tag15.xml" ContentType="application/vnd.openxmlformats-officedocument.presentationml.tags+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tags/tag16.xml" ContentType="application/vnd.openxmlformats-officedocument.presentationml.tags+xml"/>
  <Override PartName="/ppt/notesSlides/notesSlide167.xml" ContentType="application/vnd.openxmlformats-officedocument.presentationml.notesSlide+xml"/>
  <Override PartName="/ppt/tags/tag17.xml" ContentType="application/vnd.openxmlformats-officedocument.presentationml.tags+xml"/>
  <Override PartName="/ppt/notesSlides/notesSlide168.xml" ContentType="application/vnd.openxmlformats-officedocument.presentationml.notesSlide+xml"/>
  <Override PartName="/ppt/tags/tag18.xml" ContentType="application/vnd.openxmlformats-officedocument.presentationml.tags+xml"/>
  <Override PartName="/ppt/notesSlides/notesSlide169.xml" ContentType="application/vnd.openxmlformats-officedocument.presentationml.notesSlide+xml"/>
  <Override PartName="/ppt/tags/tag19.xml" ContentType="application/vnd.openxmlformats-officedocument.presentationml.tags+xml"/>
  <Override PartName="/ppt/notesSlides/notesSlide170.xml" ContentType="application/vnd.openxmlformats-officedocument.presentationml.notesSlide+xml"/>
  <Override PartName="/ppt/tags/tag20.xml" ContentType="application/vnd.openxmlformats-officedocument.presentationml.tags+xml"/>
  <Override PartName="/ppt/notesSlides/notesSlide171.xml" ContentType="application/vnd.openxmlformats-officedocument.presentationml.notesSlide+xml"/>
  <Override PartName="/ppt/tags/tag21.xml" ContentType="application/vnd.openxmlformats-officedocument.presentationml.tags+xml"/>
  <Override PartName="/ppt/notesSlides/notesSlide172.xml" ContentType="application/vnd.openxmlformats-officedocument.presentationml.notesSlide+xml"/>
  <Override PartName="/ppt/tags/tag22.xml" ContentType="application/vnd.openxmlformats-officedocument.presentationml.tags+xml"/>
  <Override PartName="/ppt/notesSlides/notesSlide173.xml" ContentType="application/vnd.openxmlformats-officedocument.presentationml.notesSlide+xml"/>
  <Override PartName="/ppt/tags/tag23.xml" ContentType="application/vnd.openxmlformats-officedocument.presentationml.tags+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theme/themeOverride11.xml" ContentType="application/vnd.openxmlformats-officedocument.themeOverride+xml"/>
  <Override PartName="/ppt/notesSlides/notesSlide177.xml" ContentType="application/vnd.openxmlformats-officedocument.presentationml.notesSlide+xml"/>
  <Override PartName="/ppt/theme/themeOverride12.xml" ContentType="application/vnd.openxmlformats-officedocument.themeOverride+xml"/>
  <Override PartName="/ppt/notesSlides/notesSlide178.xml" ContentType="application/vnd.openxmlformats-officedocument.presentationml.notesSlide+xml"/>
  <Override PartName="/ppt/theme/themeOverride13.xml" ContentType="application/vnd.openxmlformats-officedocument.themeOverr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theme/themeOverride14.xml" ContentType="application/vnd.openxmlformats-officedocument.themeOverr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91407" r:id="rId2"/>
    <p:sldMasterId id="2147505587" r:id="rId3"/>
    <p:sldMasterId id="2147505620" r:id="rId4"/>
    <p:sldMasterId id="2147505632" r:id="rId5"/>
    <p:sldMasterId id="2147505635" r:id="rId6"/>
    <p:sldMasterId id="2147507780" r:id="rId7"/>
    <p:sldMasterId id="2147507943" r:id="rId8"/>
    <p:sldMasterId id="2147507955" r:id="rId9"/>
    <p:sldMasterId id="2147508061" r:id="rId10"/>
    <p:sldMasterId id="2147508153" r:id="rId11"/>
    <p:sldMasterId id="2147508165" r:id="rId12"/>
    <p:sldMasterId id="2147508177" r:id="rId13"/>
    <p:sldMasterId id="2147508189" r:id="rId14"/>
    <p:sldMasterId id="2147508203" r:id="rId15"/>
    <p:sldMasterId id="2147508215" r:id="rId16"/>
    <p:sldMasterId id="2147508227" r:id="rId17"/>
    <p:sldMasterId id="2147508231" r:id="rId18"/>
    <p:sldMasterId id="2147508235" r:id="rId19"/>
    <p:sldMasterId id="2147508239" r:id="rId20"/>
    <p:sldMasterId id="2147508251" r:id="rId21"/>
    <p:sldMasterId id="2147508265" r:id="rId22"/>
    <p:sldMasterId id="2147508279" r:id="rId23"/>
    <p:sldMasterId id="2147508293" r:id="rId24"/>
    <p:sldMasterId id="2147508307" r:id="rId25"/>
    <p:sldMasterId id="2147508309" r:id="rId26"/>
    <p:sldMasterId id="2147508321" r:id="rId27"/>
    <p:sldMasterId id="2147508333" r:id="rId28"/>
    <p:sldMasterId id="2147508347" r:id="rId29"/>
    <p:sldMasterId id="2147508361" r:id="rId30"/>
  </p:sldMasterIdLst>
  <p:notesMasterIdLst>
    <p:notesMasterId r:id="rId309"/>
  </p:notesMasterIdLst>
  <p:handoutMasterIdLst>
    <p:handoutMasterId r:id="rId310"/>
  </p:handoutMasterIdLst>
  <p:sldIdLst>
    <p:sldId id="4184" r:id="rId31"/>
    <p:sldId id="853" r:id="rId32"/>
    <p:sldId id="2000" r:id="rId33"/>
    <p:sldId id="2001" r:id="rId34"/>
    <p:sldId id="2002" r:id="rId35"/>
    <p:sldId id="2003" r:id="rId36"/>
    <p:sldId id="2004" r:id="rId37"/>
    <p:sldId id="2005" r:id="rId38"/>
    <p:sldId id="2006" r:id="rId39"/>
    <p:sldId id="2007" r:id="rId40"/>
    <p:sldId id="2008" r:id="rId41"/>
    <p:sldId id="2009" r:id="rId42"/>
    <p:sldId id="2010" r:id="rId43"/>
    <p:sldId id="2011" r:id="rId44"/>
    <p:sldId id="2012" r:id="rId45"/>
    <p:sldId id="2013" r:id="rId46"/>
    <p:sldId id="2014" r:id="rId47"/>
    <p:sldId id="2015" r:id="rId48"/>
    <p:sldId id="2016" r:id="rId49"/>
    <p:sldId id="2129" r:id="rId50"/>
    <p:sldId id="2018" r:id="rId51"/>
    <p:sldId id="2019" r:id="rId52"/>
    <p:sldId id="2020" r:id="rId53"/>
    <p:sldId id="2021" r:id="rId54"/>
    <p:sldId id="2022" r:id="rId55"/>
    <p:sldId id="2023" r:id="rId56"/>
    <p:sldId id="2024" r:id="rId57"/>
    <p:sldId id="2025" r:id="rId58"/>
    <p:sldId id="2026" r:id="rId59"/>
    <p:sldId id="2027" r:id="rId60"/>
    <p:sldId id="2028" r:id="rId61"/>
    <p:sldId id="2029" r:id="rId62"/>
    <p:sldId id="2030" r:id="rId63"/>
    <p:sldId id="2114" r:id="rId64"/>
    <p:sldId id="2115" r:id="rId65"/>
    <p:sldId id="2033" r:id="rId66"/>
    <p:sldId id="2034" r:id="rId67"/>
    <p:sldId id="2132" r:id="rId68"/>
    <p:sldId id="2036" r:id="rId69"/>
    <p:sldId id="2037" r:id="rId70"/>
    <p:sldId id="2038" r:id="rId71"/>
    <p:sldId id="2039" r:id="rId72"/>
    <p:sldId id="2040" r:id="rId73"/>
    <p:sldId id="2041" r:id="rId74"/>
    <p:sldId id="2042" r:id="rId75"/>
    <p:sldId id="2043" r:id="rId76"/>
    <p:sldId id="2044" r:id="rId77"/>
    <p:sldId id="2116" r:id="rId78"/>
    <p:sldId id="2117" r:id="rId79"/>
    <p:sldId id="2118" r:id="rId80"/>
    <p:sldId id="2119" r:id="rId81"/>
    <p:sldId id="2120" r:id="rId82"/>
    <p:sldId id="2050" r:id="rId83"/>
    <p:sldId id="2051" r:id="rId84"/>
    <p:sldId id="2052" r:id="rId85"/>
    <p:sldId id="2053" r:id="rId86"/>
    <p:sldId id="2054" r:id="rId87"/>
    <p:sldId id="2055" r:id="rId88"/>
    <p:sldId id="2056" r:id="rId89"/>
    <p:sldId id="2057" r:id="rId90"/>
    <p:sldId id="2058" r:id="rId91"/>
    <p:sldId id="2059" r:id="rId92"/>
    <p:sldId id="2121" r:id="rId93"/>
    <p:sldId id="2061" r:id="rId94"/>
    <p:sldId id="2062" r:id="rId95"/>
    <p:sldId id="2122" r:id="rId96"/>
    <p:sldId id="2064" r:id="rId97"/>
    <p:sldId id="2065" r:id="rId98"/>
    <p:sldId id="855" r:id="rId99"/>
    <p:sldId id="2067" r:id="rId100"/>
    <p:sldId id="2123" r:id="rId101"/>
    <p:sldId id="2124" r:id="rId102"/>
    <p:sldId id="2070" r:id="rId103"/>
    <p:sldId id="2071" r:id="rId104"/>
    <p:sldId id="2072" r:id="rId105"/>
    <p:sldId id="2125" r:id="rId106"/>
    <p:sldId id="2126" r:id="rId107"/>
    <p:sldId id="2075" r:id="rId108"/>
    <p:sldId id="2076" r:id="rId109"/>
    <p:sldId id="2077" r:id="rId110"/>
    <p:sldId id="2078" r:id="rId111"/>
    <p:sldId id="2109" r:id="rId112"/>
    <p:sldId id="2079" r:id="rId113"/>
    <p:sldId id="2080" r:id="rId114"/>
    <p:sldId id="2111" r:id="rId115"/>
    <p:sldId id="2110" r:id="rId116"/>
    <p:sldId id="2083" r:id="rId117"/>
    <p:sldId id="2084" r:id="rId118"/>
    <p:sldId id="2085" r:id="rId119"/>
    <p:sldId id="2086" r:id="rId120"/>
    <p:sldId id="2087" r:id="rId121"/>
    <p:sldId id="2088" r:id="rId122"/>
    <p:sldId id="2089" r:id="rId123"/>
    <p:sldId id="2090" r:id="rId124"/>
    <p:sldId id="2091" r:id="rId125"/>
    <p:sldId id="2092" r:id="rId126"/>
    <p:sldId id="2093" r:id="rId127"/>
    <p:sldId id="2094" r:id="rId128"/>
    <p:sldId id="2127" r:id="rId129"/>
    <p:sldId id="2096" r:id="rId130"/>
    <p:sldId id="2097" r:id="rId131"/>
    <p:sldId id="2113" r:id="rId132"/>
    <p:sldId id="2099" r:id="rId133"/>
    <p:sldId id="2100" r:id="rId134"/>
    <p:sldId id="2101" r:id="rId135"/>
    <p:sldId id="2102" r:id="rId136"/>
    <p:sldId id="2103" r:id="rId137"/>
    <p:sldId id="2104" r:id="rId138"/>
    <p:sldId id="2105" r:id="rId139"/>
    <p:sldId id="2106" r:id="rId140"/>
    <p:sldId id="2107" r:id="rId141"/>
    <p:sldId id="2108" r:id="rId142"/>
    <p:sldId id="1861" r:id="rId143"/>
    <p:sldId id="1862" r:id="rId144"/>
    <p:sldId id="1863" r:id="rId145"/>
    <p:sldId id="1864" r:id="rId146"/>
    <p:sldId id="1865" r:id="rId147"/>
    <p:sldId id="1866" r:id="rId148"/>
    <p:sldId id="1867" r:id="rId149"/>
    <p:sldId id="1868" r:id="rId150"/>
    <p:sldId id="1870" r:id="rId151"/>
    <p:sldId id="1873" r:id="rId152"/>
    <p:sldId id="1071" r:id="rId153"/>
    <p:sldId id="1072" r:id="rId154"/>
    <p:sldId id="1076" r:id="rId155"/>
    <p:sldId id="1070" r:id="rId156"/>
    <p:sldId id="1073" r:id="rId157"/>
    <p:sldId id="1074" r:id="rId158"/>
    <p:sldId id="1461" r:id="rId159"/>
    <p:sldId id="1077" r:id="rId160"/>
    <p:sldId id="1078" r:id="rId161"/>
    <p:sldId id="1462" r:id="rId162"/>
    <p:sldId id="1080" r:id="rId163"/>
    <p:sldId id="1081" r:id="rId164"/>
    <p:sldId id="1463" r:id="rId165"/>
    <p:sldId id="1083" r:id="rId166"/>
    <p:sldId id="1084" r:id="rId167"/>
    <p:sldId id="1464" r:id="rId168"/>
    <p:sldId id="1465" r:id="rId169"/>
    <p:sldId id="1466" r:id="rId170"/>
    <p:sldId id="2445" r:id="rId171"/>
    <p:sldId id="1467" r:id="rId172"/>
    <p:sldId id="1469" r:id="rId173"/>
    <p:sldId id="1470" r:id="rId174"/>
    <p:sldId id="1468" r:id="rId175"/>
    <p:sldId id="1674" r:id="rId176"/>
    <p:sldId id="1675" r:id="rId177"/>
    <p:sldId id="1876" r:id="rId178"/>
    <p:sldId id="1877" r:id="rId179"/>
    <p:sldId id="1890" r:id="rId180"/>
    <p:sldId id="1879" r:id="rId181"/>
    <p:sldId id="1880" r:id="rId182"/>
    <p:sldId id="1892" r:id="rId183"/>
    <p:sldId id="1883" r:id="rId184"/>
    <p:sldId id="1884" r:id="rId185"/>
    <p:sldId id="1990" r:id="rId186"/>
    <p:sldId id="1886" r:id="rId187"/>
    <p:sldId id="1887" r:id="rId188"/>
    <p:sldId id="1888" r:id="rId189"/>
    <p:sldId id="1889" r:id="rId190"/>
    <p:sldId id="2133" r:id="rId191"/>
    <p:sldId id="1891" r:id="rId192"/>
    <p:sldId id="1893" r:id="rId193"/>
    <p:sldId id="856" r:id="rId194"/>
    <p:sldId id="1895" r:id="rId195"/>
    <p:sldId id="1896" r:id="rId196"/>
    <p:sldId id="257" r:id="rId197"/>
    <p:sldId id="258" r:id="rId198"/>
    <p:sldId id="259" r:id="rId199"/>
    <p:sldId id="260" r:id="rId200"/>
    <p:sldId id="1897" r:id="rId201"/>
    <p:sldId id="1898" r:id="rId202"/>
    <p:sldId id="1899" r:id="rId203"/>
    <p:sldId id="1900" r:id="rId204"/>
    <p:sldId id="1901" r:id="rId205"/>
    <p:sldId id="1902" r:id="rId206"/>
    <p:sldId id="1903" r:id="rId207"/>
    <p:sldId id="1904" r:id="rId208"/>
    <p:sldId id="1927" r:id="rId209"/>
    <p:sldId id="1991" r:id="rId210"/>
    <p:sldId id="1907" r:id="rId211"/>
    <p:sldId id="734" r:id="rId212"/>
    <p:sldId id="1928" r:id="rId213"/>
    <p:sldId id="1909" r:id="rId214"/>
    <p:sldId id="1910" r:id="rId215"/>
    <p:sldId id="1911" r:id="rId216"/>
    <p:sldId id="1912" r:id="rId217"/>
    <p:sldId id="1913" r:id="rId218"/>
    <p:sldId id="1914" r:id="rId219"/>
    <p:sldId id="1915" r:id="rId220"/>
    <p:sldId id="1916" r:id="rId221"/>
    <p:sldId id="1917" r:id="rId222"/>
    <p:sldId id="1918" r:id="rId223"/>
    <p:sldId id="1919" r:id="rId224"/>
    <p:sldId id="1920" r:id="rId225"/>
    <p:sldId id="1921" r:id="rId226"/>
    <p:sldId id="1922" r:id="rId227"/>
    <p:sldId id="1923" r:id="rId228"/>
    <p:sldId id="1924" r:id="rId229"/>
    <p:sldId id="1925" r:id="rId230"/>
    <p:sldId id="1835" r:id="rId231"/>
    <p:sldId id="1929" r:id="rId232"/>
    <p:sldId id="1930" r:id="rId233"/>
    <p:sldId id="1931" r:id="rId234"/>
    <p:sldId id="1992" r:id="rId235"/>
    <p:sldId id="1933" r:id="rId236"/>
    <p:sldId id="1934" r:id="rId237"/>
    <p:sldId id="1471" r:id="rId238"/>
    <p:sldId id="1937" r:id="rId239"/>
    <p:sldId id="1938" r:id="rId240"/>
    <p:sldId id="1963" r:id="rId241"/>
    <p:sldId id="1940" r:id="rId242"/>
    <p:sldId id="1941" r:id="rId243"/>
    <p:sldId id="1942" r:id="rId244"/>
    <p:sldId id="1943" r:id="rId245"/>
    <p:sldId id="1944" r:id="rId246"/>
    <p:sldId id="2134" r:id="rId247"/>
    <p:sldId id="1946" r:id="rId248"/>
    <p:sldId id="1964" r:id="rId249"/>
    <p:sldId id="2135" r:id="rId250"/>
    <p:sldId id="1968" r:id="rId251"/>
    <p:sldId id="1950" r:id="rId252"/>
    <p:sldId id="2136" r:id="rId253"/>
    <p:sldId id="2137" r:id="rId254"/>
    <p:sldId id="1953" r:id="rId255"/>
    <p:sldId id="1954" r:id="rId256"/>
    <p:sldId id="1993" r:id="rId257"/>
    <p:sldId id="1994" r:id="rId258"/>
    <p:sldId id="1957" r:id="rId259"/>
    <p:sldId id="1958" r:id="rId260"/>
    <p:sldId id="1960" r:id="rId261"/>
    <p:sldId id="1472" r:id="rId262"/>
    <p:sldId id="1961" r:id="rId263"/>
    <p:sldId id="1473" r:id="rId264"/>
    <p:sldId id="1474" r:id="rId265"/>
    <p:sldId id="1475" r:id="rId266"/>
    <p:sldId id="1476" r:id="rId267"/>
    <p:sldId id="1962" r:id="rId268"/>
    <p:sldId id="1965" r:id="rId269"/>
    <p:sldId id="1481" r:id="rId270"/>
    <p:sldId id="1970" r:id="rId271"/>
    <p:sldId id="1971" r:id="rId272"/>
    <p:sldId id="1493" r:id="rId273"/>
    <p:sldId id="1936" r:id="rId274"/>
    <p:sldId id="1027" r:id="rId275"/>
    <p:sldId id="858" r:id="rId276"/>
    <p:sldId id="859" r:id="rId277"/>
    <p:sldId id="860" r:id="rId278"/>
    <p:sldId id="1484" r:id="rId279"/>
    <p:sldId id="1485" r:id="rId280"/>
    <p:sldId id="1486" r:id="rId281"/>
    <p:sldId id="1487" r:id="rId282"/>
    <p:sldId id="1488" r:id="rId283"/>
    <p:sldId id="1489" r:id="rId284"/>
    <p:sldId id="1490" r:id="rId285"/>
    <p:sldId id="1491" r:id="rId286"/>
    <p:sldId id="1492" r:id="rId287"/>
    <p:sldId id="1972" r:id="rId288"/>
    <p:sldId id="1973" r:id="rId289"/>
    <p:sldId id="1995" r:id="rId290"/>
    <p:sldId id="1996" r:id="rId291"/>
    <p:sldId id="1997" r:id="rId292"/>
    <p:sldId id="1998" r:id="rId293"/>
    <p:sldId id="1978" r:id="rId294"/>
    <p:sldId id="1979" r:id="rId295"/>
    <p:sldId id="1980" r:id="rId296"/>
    <p:sldId id="1981" r:id="rId297"/>
    <p:sldId id="1982" r:id="rId298"/>
    <p:sldId id="1983" r:id="rId299"/>
    <p:sldId id="1984" r:id="rId300"/>
    <p:sldId id="1985" r:id="rId301"/>
    <p:sldId id="1999" r:id="rId302"/>
    <p:sldId id="1987" r:id="rId303"/>
    <p:sldId id="1966" r:id="rId304"/>
    <p:sldId id="1967" r:id="rId305"/>
    <p:sldId id="1727" r:id="rId306"/>
    <p:sldId id="1728" r:id="rId307"/>
    <p:sldId id="2131" r:id="rId30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400"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0">
          <p15:clr>
            <a:srgbClr val="A4A3A4"/>
          </p15:clr>
        </p15:guide>
        <p15:guide id="2" orient="horz" pos="3386">
          <p15:clr>
            <a:srgbClr val="A4A3A4"/>
          </p15:clr>
        </p15:guide>
        <p15:guide id="3" orient="horz" pos="2523">
          <p15:clr>
            <a:srgbClr val="A4A3A4"/>
          </p15:clr>
        </p15:guide>
        <p15:guide id="4" orient="horz" pos="1390">
          <p15:clr>
            <a:srgbClr val="A4A3A4"/>
          </p15:clr>
        </p15:guide>
        <p15:guide id="5" pos="3787">
          <p15:clr>
            <a:srgbClr val="A4A3A4"/>
          </p15:clr>
        </p15:guide>
        <p15:guide id="6" pos="17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57992"/>
    <a:srgbClr val="7086A2"/>
    <a:srgbClr val="62768F"/>
    <a:srgbClr val="536378"/>
    <a:srgbClr val="DCDC00"/>
    <a:srgbClr val="D5D500"/>
    <a:srgbClr val="DEDE00"/>
    <a:srgbClr val="EBEB00"/>
    <a:srgbClr val="FFFFFF"/>
    <a:srgbClr val="6633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9" autoAdjust="0"/>
    <p:restoredTop sz="82200" autoAdjust="0"/>
  </p:normalViewPr>
  <p:slideViewPr>
    <p:cSldViewPr snapToGrid="0">
      <p:cViewPr varScale="1">
        <p:scale>
          <a:sx n="88" d="100"/>
          <a:sy n="88" d="100"/>
        </p:scale>
        <p:origin x="192" y="960"/>
      </p:cViewPr>
      <p:guideLst>
        <p:guide orient="horz" pos="210"/>
        <p:guide orient="horz" pos="3386"/>
        <p:guide orient="horz" pos="2523"/>
        <p:guide orient="horz" pos="1390"/>
        <p:guide pos="3787"/>
        <p:guide pos="1790"/>
      </p:guideLst>
    </p:cSldViewPr>
  </p:slideViewPr>
  <p:outlineViewPr>
    <p:cViewPr>
      <p:scale>
        <a:sx n="33" d="100"/>
        <a:sy n="33" d="100"/>
      </p:scale>
      <p:origin x="0" y="21648"/>
    </p:cViewPr>
  </p:outlineViewPr>
  <p:notesTextViewPr>
    <p:cViewPr>
      <p:scale>
        <a:sx n="100" d="100"/>
        <a:sy n="100" d="100"/>
      </p:scale>
      <p:origin x="0" y="0"/>
    </p:cViewPr>
  </p:notesTextViewPr>
  <p:sorterViewPr>
    <p:cViewPr>
      <p:scale>
        <a:sx n="50" d="100"/>
        <a:sy n="50" d="100"/>
      </p:scale>
      <p:origin x="0" y="3456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7.xml"/><Relationship Id="rId299" Type="http://schemas.openxmlformats.org/officeDocument/2006/relationships/slide" Target="slides/slide269.xml"/><Relationship Id="rId21" Type="http://schemas.openxmlformats.org/officeDocument/2006/relationships/slideMaster" Target="slideMasters/slideMaster21.xml"/><Relationship Id="rId63" Type="http://schemas.openxmlformats.org/officeDocument/2006/relationships/slide" Target="slides/slide33.xml"/><Relationship Id="rId159" Type="http://schemas.openxmlformats.org/officeDocument/2006/relationships/slide" Target="slides/slide129.xml"/><Relationship Id="rId170" Type="http://schemas.openxmlformats.org/officeDocument/2006/relationships/slide" Target="slides/slide140.xml"/><Relationship Id="rId226" Type="http://schemas.openxmlformats.org/officeDocument/2006/relationships/slide" Target="slides/slide196.xml"/><Relationship Id="rId268" Type="http://schemas.openxmlformats.org/officeDocument/2006/relationships/slide" Target="slides/slide238.xml"/><Relationship Id="rId32" Type="http://schemas.openxmlformats.org/officeDocument/2006/relationships/slide" Target="slides/slide2.xml"/><Relationship Id="rId74" Type="http://schemas.openxmlformats.org/officeDocument/2006/relationships/slide" Target="slides/slide44.xml"/><Relationship Id="rId128" Type="http://schemas.openxmlformats.org/officeDocument/2006/relationships/slide" Target="slides/slide98.xml"/><Relationship Id="rId5" Type="http://schemas.openxmlformats.org/officeDocument/2006/relationships/slideMaster" Target="slideMasters/slideMaster5.xml"/><Relationship Id="rId181" Type="http://schemas.openxmlformats.org/officeDocument/2006/relationships/slide" Target="slides/slide151.xml"/><Relationship Id="rId237" Type="http://schemas.openxmlformats.org/officeDocument/2006/relationships/slide" Target="slides/slide207.xml"/><Relationship Id="rId279" Type="http://schemas.openxmlformats.org/officeDocument/2006/relationships/slide" Target="slides/slide249.xml"/><Relationship Id="rId43" Type="http://schemas.openxmlformats.org/officeDocument/2006/relationships/slide" Target="slides/slide13.xml"/><Relationship Id="rId139" Type="http://schemas.openxmlformats.org/officeDocument/2006/relationships/slide" Target="slides/slide109.xml"/><Relationship Id="rId290" Type="http://schemas.openxmlformats.org/officeDocument/2006/relationships/slide" Target="slides/slide260.xml"/><Relationship Id="rId304" Type="http://schemas.openxmlformats.org/officeDocument/2006/relationships/slide" Target="slides/slide274.xml"/><Relationship Id="rId85" Type="http://schemas.openxmlformats.org/officeDocument/2006/relationships/slide" Target="slides/slide55.xml"/><Relationship Id="rId150" Type="http://schemas.openxmlformats.org/officeDocument/2006/relationships/slide" Target="slides/slide120.xml"/><Relationship Id="rId192" Type="http://schemas.openxmlformats.org/officeDocument/2006/relationships/slide" Target="slides/slide162.xml"/><Relationship Id="rId206" Type="http://schemas.openxmlformats.org/officeDocument/2006/relationships/slide" Target="slides/slide176.xml"/><Relationship Id="rId248" Type="http://schemas.openxmlformats.org/officeDocument/2006/relationships/slide" Target="slides/slide218.xml"/><Relationship Id="rId12" Type="http://schemas.openxmlformats.org/officeDocument/2006/relationships/slideMaster" Target="slideMasters/slideMaster12.xml"/><Relationship Id="rId108" Type="http://schemas.openxmlformats.org/officeDocument/2006/relationships/slide" Target="slides/slide78.xml"/><Relationship Id="rId54" Type="http://schemas.openxmlformats.org/officeDocument/2006/relationships/slide" Target="slides/slide24.xml"/><Relationship Id="rId96" Type="http://schemas.openxmlformats.org/officeDocument/2006/relationships/slide" Target="slides/slide66.xml"/><Relationship Id="rId161" Type="http://schemas.openxmlformats.org/officeDocument/2006/relationships/slide" Target="slides/slide131.xml"/><Relationship Id="rId217" Type="http://schemas.openxmlformats.org/officeDocument/2006/relationships/slide" Target="slides/slide187.xml"/><Relationship Id="rId259" Type="http://schemas.openxmlformats.org/officeDocument/2006/relationships/slide" Target="slides/slide229.xml"/><Relationship Id="rId23" Type="http://schemas.openxmlformats.org/officeDocument/2006/relationships/slideMaster" Target="slideMasters/slideMaster23.xml"/><Relationship Id="rId119" Type="http://schemas.openxmlformats.org/officeDocument/2006/relationships/slide" Target="slides/slide89.xml"/><Relationship Id="rId270" Type="http://schemas.openxmlformats.org/officeDocument/2006/relationships/slide" Target="slides/slide240.xml"/><Relationship Id="rId65" Type="http://schemas.openxmlformats.org/officeDocument/2006/relationships/slide" Target="slides/slide35.xml"/><Relationship Id="rId130" Type="http://schemas.openxmlformats.org/officeDocument/2006/relationships/slide" Target="slides/slide100.xml"/><Relationship Id="rId172" Type="http://schemas.openxmlformats.org/officeDocument/2006/relationships/slide" Target="slides/slide142.xml"/><Relationship Id="rId193" Type="http://schemas.openxmlformats.org/officeDocument/2006/relationships/slide" Target="slides/slide163.xml"/><Relationship Id="rId207" Type="http://schemas.openxmlformats.org/officeDocument/2006/relationships/slide" Target="slides/slide177.xml"/><Relationship Id="rId228" Type="http://schemas.openxmlformats.org/officeDocument/2006/relationships/slide" Target="slides/slide198.xml"/><Relationship Id="rId249" Type="http://schemas.openxmlformats.org/officeDocument/2006/relationships/slide" Target="slides/slide219.xml"/><Relationship Id="rId13" Type="http://schemas.openxmlformats.org/officeDocument/2006/relationships/slideMaster" Target="slideMasters/slideMaster13.xml"/><Relationship Id="rId109" Type="http://schemas.openxmlformats.org/officeDocument/2006/relationships/slide" Target="slides/slide79.xml"/><Relationship Id="rId260" Type="http://schemas.openxmlformats.org/officeDocument/2006/relationships/slide" Target="slides/slide230.xml"/><Relationship Id="rId281" Type="http://schemas.openxmlformats.org/officeDocument/2006/relationships/slide" Target="slides/slide251.xml"/><Relationship Id="rId34" Type="http://schemas.openxmlformats.org/officeDocument/2006/relationships/slide" Target="slides/slide4.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20" Type="http://schemas.openxmlformats.org/officeDocument/2006/relationships/slide" Target="slides/slide90.xml"/><Relationship Id="rId141" Type="http://schemas.openxmlformats.org/officeDocument/2006/relationships/slide" Target="slides/slide111.xml"/><Relationship Id="rId7" Type="http://schemas.openxmlformats.org/officeDocument/2006/relationships/slideMaster" Target="slideMasters/slideMaster7.xml"/><Relationship Id="rId162" Type="http://schemas.openxmlformats.org/officeDocument/2006/relationships/slide" Target="slides/slide132.xml"/><Relationship Id="rId183" Type="http://schemas.openxmlformats.org/officeDocument/2006/relationships/slide" Target="slides/slide153.xml"/><Relationship Id="rId218" Type="http://schemas.openxmlformats.org/officeDocument/2006/relationships/slide" Target="slides/slide188.xml"/><Relationship Id="rId239" Type="http://schemas.openxmlformats.org/officeDocument/2006/relationships/slide" Target="slides/slide209.xml"/><Relationship Id="rId250" Type="http://schemas.openxmlformats.org/officeDocument/2006/relationships/slide" Target="slides/slide220.xml"/><Relationship Id="rId271" Type="http://schemas.openxmlformats.org/officeDocument/2006/relationships/slide" Target="slides/slide241.xml"/><Relationship Id="rId292" Type="http://schemas.openxmlformats.org/officeDocument/2006/relationships/slide" Target="slides/slide262.xml"/><Relationship Id="rId306" Type="http://schemas.openxmlformats.org/officeDocument/2006/relationships/slide" Target="slides/slide276.xml"/><Relationship Id="rId24" Type="http://schemas.openxmlformats.org/officeDocument/2006/relationships/slideMaster" Target="slideMasters/slideMaster24.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31" Type="http://schemas.openxmlformats.org/officeDocument/2006/relationships/slide" Target="slides/slide101.xml"/><Relationship Id="rId152" Type="http://schemas.openxmlformats.org/officeDocument/2006/relationships/slide" Target="slides/slide122.xml"/><Relationship Id="rId173" Type="http://schemas.openxmlformats.org/officeDocument/2006/relationships/slide" Target="slides/slide143.xml"/><Relationship Id="rId194" Type="http://schemas.openxmlformats.org/officeDocument/2006/relationships/slide" Target="slides/slide164.xml"/><Relationship Id="rId208" Type="http://schemas.openxmlformats.org/officeDocument/2006/relationships/slide" Target="slides/slide178.xml"/><Relationship Id="rId229" Type="http://schemas.openxmlformats.org/officeDocument/2006/relationships/slide" Target="slides/slide199.xml"/><Relationship Id="rId240" Type="http://schemas.openxmlformats.org/officeDocument/2006/relationships/slide" Target="slides/slide210.xml"/><Relationship Id="rId261" Type="http://schemas.openxmlformats.org/officeDocument/2006/relationships/slide" Target="slides/slide231.xml"/><Relationship Id="rId14" Type="http://schemas.openxmlformats.org/officeDocument/2006/relationships/slideMaster" Target="slideMasters/slideMaster14.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282" Type="http://schemas.openxmlformats.org/officeDocument/2006/relationships/slide" Target="slides/slide252.xml"/><Relationship Id="rId8" Type="http://schemas.openxmlformats.org/officeDocument/2006/relationships/slideMaster" Target="slideMasters/slideMaster8.xml"/><Relationship Id="rId98" Type="http://schemas.openxmlformats.org/officeDocument/2006/relationships/slide" Target="slides/slide68.xml"/><Relationship Id="rId121" Type="http://schemas.openxmlformats.org/officeDocument/2006/relationships/slide" Target="slides/slide91.xml"/><Relationship Id="rId142" Type="http://schemas.openxmlformats.org/officeDocument/2006/relationships/slide" Target="slides/slide112.xml"/><Relationship Id="rId163" Type="http://schemas.openxmlformats.org/officeDocument/2006/relationships/slide" Target="slides/slide133.xml"/><Relationship Id="rId184" Type="http://schemas.openxmlformats.org/officeDocument/2006/relationships/slide" Target="slides/slide154.xml"/><Relationship Id="rId219" Type="http://schemas.openxmlformats.org/officeDocument/2006/relationships/slide" Target="slides/slide189.xml"/><Relationship Id="rId230" Type="http://schemas.openxmlformats.org/officeDocument/2006/relationships/slide" Target="slides/slide200.xml"/><Relationship Id="rId251" Type="http://schemas.openxmlformats.org/officeDocument/2006/relationships/slide" Target="slides/slide221.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272" Type="http://schemas.openxmlformats.org/officeDocument/2006/relationships/slide" Target="slides/slide242.xml"/><Relationship Id="rId293" Type="http://schemas.openxmlformats.org/officeDocument/2006/relationships/slide" Target="slides/slide263.xml"/><Relationship Id="rId307" Type="http://schemas.openxmlformats.org/officeDocument/2006/relationships/slide" Target="slides/slide277.xml"/><Relationship Id="rId88" Type="http://schemas.openxmlformats.org/officeDocument/2006/relationships/slide" Target="slides/slide58.xml"/><Relationship Id="rId111" Type="http://schemas.openxmlformats.org/officeDocument/2006/relationships/slide" Target="slides/slide81.xml"/><Relationship Id="rId132" Type="http://schemas.openxmlformats.org/officeDocument/2006/relationships/slide" Target="slides/slide102.xml"/><Relationship Id="rId153" Type="http://schemas.openxmlformats.org/officeDocument/2006/relationships/slide" Target="slides/slide123.xml"/><Relationship Id="rId174" Type="http://schemas.openxmlformats.org/officeDocument/2006/relationships/slide" Target="slides/slide144.xml"/><Relationship Id="rId195" Type="http://schemas.openxmlformats.org/officeDocument/2006/relationships/slide" Target="slides/slide165.xml"/><Relationship Id="rId209" Type="http://schemas.openxmlformats.org/officeDocument/2006/relationships/slide" Target="slides/slide179.xml"/><Relationship Id="rId220" Type="http://schemas.openxmlformats.org/officeDocument/2006/relationships/slide" Target="slides/slide190.xml"/><Relationship Id="rId241" Type="http://schemas.openxmlformats.org/officeDocument/2006/relationships/slide" Target="slides/slide211.xml"/><Relationship Id="rId15" Type="http://schemas.openxmlformats.org/officeDocument/2006/relationships/slideMaster" Target="slideMasters/slideMaster15.xml"/><Relationship Id="rId36" Type="http://schemas.openxmlformats.org/officeDocument/2006/relationships/slide" Target="slides/slide6.xml"/><Relationship Id="rId57" Type="http://schemas.openxmlformats.org/officeDocument/2006/relationships/slide" Target="slides/slide27.xml"/><Relationship Id="rId262" Type="http://schemas.openxmlformats.org/officeDocument/2006/relationships/slide" Target="slides/slide232.xml"/><Relationship Id="rId283" Type="http://schemas.openxmlformats.org/officeDocument/2006/relationships/slide" Target="slides/slide253.xml"/><Relationship Id="rId78" Type="http://schemas.openxmlformats.org/officeDocument/2006/relationships/slide" Target="slides/slide48.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143" Type="http://schemas.openxmlformats.org/officeDocument/2006/relationships/slide" Target="slides/slide113.xml"/><Relationship Id="rId164" Type="http://schemas.openxmlformats.org/officeDocument/2006/relationships/slide" Target="slides/slide134.xml"/><Relationship Id="rId185" Type="http://schemas.openxmlformats.org/officeDocument/2006/relationships/slide" Target="slides/slide155.xml"/><Relationship Id="rId9" Type="http://schemas.openxmlformats.org/officeDocument/2006/relationships/slideMaster" Target="slideMasters/slideMaster9.xml"/><Relationship Id="rId210" Type="http://schemas.openxmlformats.org/officeDocument/2006/relationships/slide" Target="slides/slide180.xml"/><Relationship Id="rId26" Type="http://schemas.openxmlformats.org/officeDocument/2006/relationships/slideMaster" Target="slideMasters/slideMaster26.xml"/><Relationship Id="rId231" Type="http://schemas.openxmlformats.org/officeDocument/2006/relationships/slide" Target="slides/slide201.xml"/><Relationship Id="rId252" Type="http://schemas.openxmlformats.org/officeDocument/2006/relationships/slide" Target="slides/slide222.xml"/><Relationship Id="rId273" Type="http://schemas.openxmlformats.org/officeDocument/2006/relationships/slide" Target="slides/slide243.xml"/><Relationship Id="rId294" Type="http://schemas.openxmlformats.org/officeDocument/2006/relationships/slide" Target="slides/slide264.xml"/><Relationship Id="rId308" Type="http://schemas.openxmlformats.org/officeDocument/2006/relationships/slide" Target="slides/slide278.xml"/><Relationship Id="rId47" Type="http://schemas.openxmlformats.org/officeDocument/2006/relationships/slide" Target="slides/slide17.xml"/><Relationship Id="rId68" Type="http://schemas.openxmlformats.org/officeDocument/2006/relationships/slide" Target="slides/slide38.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slide" Target="slides/slide103.xml"/><Relationship Id="rId154" Type="http://schemas.openxmlformats.org/officeDocument/2006/relationships/slide" Target="slides/slide124.xml"/><Relationship Id="rId175" Type="http://schemas.openxmlformats.org/officeDocument/2006/relationships/slide" Target="slides/slide145.xml"/><Relationship Id="rId196" Type="http://schemas.openxmlformats.org/officeDocument/2006/relationships/slide" Target="slides/slide166.xml"/><Relationship Id="rId200" Type="http://schemas.openxmlformats.org/officeDocument/2006/relationships/slide" Target="slides/slide170.xml"/><Relationship Id="rId16" Type="http://schemas.openxmlformats.org/officeDocument/2006/relationships/slideMaster" Target="slideMasters/slideMaster16.xml"/><Relationship Id="rId221" Type="http://schemas.openxmlformats.org/officeDocument/2006/relationships/slide" Target="slides/slide191.xml"/><Relationship Id="rId242" Type="http://schemas.openxmlformats.org/officeDocument/2006/relationships/slide" Target="slides/slide212.xml"/><Relationship Id="rId263" Type="http://schemas.openxmlformats.org/officeDocument/2006/relationships/slide" Target="slides/slide233.xml"/><Relationship Id="rId284" Type="http://schemas.openxmlformats.org/officeDocument/2006/relationships/slide" Target="slides/slide254.xml"/><Relationship Id="rId37" Type="http://schemas.openxmlformats.org/officeDocument/2006/relationships/slide" Target="slides/slide7.xml"/><Relationship Id="rId58" Type="http://schemas.openxmlformats.org/officeDocument/2006/relationships/slide" Target="slides/slide28.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44" Type="http://schemas.openxmlformats.org/officeDocument/2006/relationships/slide" Target="slides/slide114.xml"/><Relationship Id="rId90" Type="http://schemas.openxmlformats.org/officeDocument/2006/relationships/slide" Target="slides/slide60.xml"/><Relationship Id="rId165" Type="http://schemas.openxmlformats.org/officeDocument/2006/relationships/slide" Target="slides/slide135.xml"/><Relationship Id="rId186" Type="http://schemas.openxmlformats.org/officeDocument/2006/relationships/slide" Target="slides/slide156.xml"/><Relationship Id="rId211" Type="http://schemas.openxmlformats.org/officeDocument/2006/relationships/slide" Target="slides/slide181.xml"/><Relationship Id="rId232" Type="http://schemas.openxmlformats.org/officeDocument/2006/relationships/slide" Target="slides/slide202.xml"/><Relationship Id="rId253" Type="http://schemas.openxmlformats.org/officeDocument/2006/relationships/slide" Target="slides/slide223.xml"/><Relationship Id="rId274" Type="http://schemas.openxmlformats.org/officeDocument/2006/relationships/slide" Target="slides/slide244.xml"/><Relationship Id="rId295" Type="http://schemas.openxmlformats.org/officeDocument/2006/relationships/slide" Target="slides/slide265.xml"/><Relationship Id="rId309"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 Target="slides/slide18.xml"/><Relationship Id="rId69" Type="http://schemas.openxmlformats.org/officeDocument/2006/relationships/slide" Target="slides/slide39.xml"/><Relationship Id="rId113" Type="http://schemas.openxmlformats.org/officeDocument/2006/relationships/slide" Target="slides/slide83.xml"/><Relationship Id="rId134" Type="http://schemas.openxmlformats.org/officeDocument/2006/relationships/slide" Target="slides/slide104.xml"/><Relationship Id="rId80" Type="http://schemas.openxmlformats.org/officeDocument/2006/relationships/slide" Target="slides/slide50.xml"/><Relationship Id="rId155" Type="http://schemas.openxmlformats.org/officeDocument/2006/relationships/slide" Target="slides/slide125.xml"/><Relationship Id="rId176" Type="http://schemas.openxmlformats.org/officeDocument/2006/relationships/slide" Target="slides/slide146.xml"/><Relationship Id="rId197" Type="http://schemas.openxmlformats.org/officeDocument/2006/relationships/slide" Target="slides/slide167.xml"/><Relationship Id="rId201" Type="http://schemas.openxmlformats.org/officeDocument/2006/relationships/slide" Target="slides/slide171.xml"/><Relationship Id="rId222" Type="http://schemas.openxmlformats.org/officeDocument/2006/relationships/slide" Target="slides/slide192.xml"/><Relationship Id="rId243" Type="http://schemas.openxmlformats.org/officeDocument/2006/relationships/slide" Target="slides/slide213.xml"/><Relationship Id="rId264" Type="http://schemas.openxmlformats.org/officeDocument/2006/relationships/slide" Target="slides/slide234.xml"/><Relationship Id="rId285" Type="http://schemas.openxmlformats.org/officeDocument/2006/relationships/slide" Target="slides/slide255.xml"/><Relationship Id="rId17" Type="http://schemas.openxmlformats.org/officeDocument/2006/relationships/slideMaster" Target="slideMasters/slideMaster17.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24" Type="http://schemas.openxmlformats.org/officeDocument/2006/relationships/slide" Target="slides/slide94.xml"/><Relationship Id="rId310" Type="http://schemas.openxmlformats.org/officeDocument/2006/relationships/handoutMaster" Target="handoutMasters/handoutMaster1.xml"/><Relationship Id="rId70" Type="http://schemas.openxmlformats.org/officeDocument/2006/relationships/slide" Target="slides/slide40.xml"/><Relationship Id="rId91" Type="http://schemas.openxmlformats.org/officeDocument/2006/relationships/slide" Target="slides/slide61.xml"/><Relationship Id="rId145" Type="http://schemas.openxmlformats.org/officeDocument/2006/relationships/slide" Target="slides/slide115.xml"/><Relationship Id="rId166" Type="http://schemas.openxmlformats.org/officeDocument/2006/relationships/slide" Target="slides/slide136.xml"/><Relationship Id="rId187" Type="http://schemas.openxmlformats.org/officeDocument/2006/relationships/slide" Target="slides/slide157.xml"/><Relationship Id="rId1" Type="http://schemas.openxmlformats.org/officeDocument/2006/relationships/slideMaster" Target="slideMasters/slideMaster1.xml"/><Relationship Id="rId212" Type="http://schemas.openxmlformats.org/officeDocument/2006/relationships/slide" Target="slides/slide182.xml"/><Relationship Id="rId233" Type="http://schemas.openxmlformats.org/officeDocument/2006/relationships/slide" Target="slides/slide203.xml"/><Relationship Id="rId254" Type="http://schemas.openxmlformats.org/officeDocument/2006/relationships/slide" Target="slides/slide224.xml"/><Relationship Id="rId28" Type="http://schemas.openxmlformats.org/officeDocument/2006/relationships/slideMaster" Target="slideMasters/slideMaster28.xml"/><Relationship Id="rId49" Type="http://schemas.openxmlformats.org/officeDocument/2006/relationships/slide" Target="slides/slide19.xml"/><Relationship Id="rId114" Type="http://schemas.openxmlformats.org/officeDocument/2006/relationships/slide" Target="slides/slide84.xml"/><Relationship Id="rId275" Type="http://schemas.openxmlformats.org/officeDocument/2006/relationships/slide" Target="slides/slide245.xml"/><Relationship Id="rId296" Type="http://schemas.openxmlformats.org/officeDocument/2006/relationships/slide" Target="slides/slide266.xml"/><Relationship Id="rId300" Type="http://schemas.openxmlformats.org/officeDocument/2006/relationships/slide" Target="slides/slide270.xml"/><Relationship Id="rId60" Type="http://schemas.openxmlformats.org/officeDocument/2006/relationships/slide" Target="slides/slide30.xml"/><Relationship Id="rId81" Type="http://schemas.openxmlformats.org/officeDocument/2006/relationships/slide" Target="slides/slide51.xml"/><Relationship Id="rId135" Type="http://schemas.openxmlformats.org/officeDocument/2006/relationships/slide" Target="slides/slide105.xml"/><Relationship Id="rId156" Type="http://schemas.openxmlformats.org/officeDocument/2006/relationships/slide" Target="slides/slide126.xml"/><Relationship Id="rId177" Type="http://schemas.openxmlformats.org/officeDocument/2006/relationships/slide" Target="slides/slide147.xml"/><Relationship Id="rId198" Type="http://schemas.openxmlformats.org/officeDocument/2006/relationships/slide" Target="slides/slide168.xml"/><Relationship Id="rId202" Type="http://schemas.openxmlformats.org/officeDocument/2006/relationships/slide" Target="slides/slide172.xml"/><Relationship Id="rId223" Type="http://schemas.openxmlformats.org/officeDocument/2006/relationships/slide" Target="slides/slide193.xml"/><Relationship Id="rId244" Type="http://schemas.openxmlformats.org/officeDocument/2006/relationships/slide" Target="slides/slide214.xml"/><Relationship Id="rId18" Type="http://schemas.openxmlformats.org/officeDocument/2006/relationships/slideMaster" Target="slideMasters/slideMaster18.xml"/><Relationship Id="rId39" Type="http://schemas.openxmlformats.org/officeDocument/2006/relationships/slide" Target="slides/slide9.xml"/><Relationship Id="rId265" Type="http://schemas.openxmlformats.org/officeDocument/2006/relationships/slide" Target="slides/slide235.xml"/><Relationship Id="rId286" Type="http://schemas.openxmlformats.org/officeDocument/2006/relationships/slide" Target="slides/slide256.xml"/><Relationship Id="rId50" Type="http://schemas.openxmlformats.org/officeDocument/2006/relationships/slide" Target="slides/slide20.xml"/><Relationship Id="rId104" Type="http://schemas.openxmlformats.org/officeDocument/2006/relationships/slide" Target="slides/slide74.xml"/><Relationship Id="rId125" Type="http://schemas.openxmlformats.org/officeDocument/2006/relationships/slide" Target="slides/slide95.xml"/><Relationship Id="rId146" Type="http://schemas.openxmlformats.org/officeDocument/2006/relationships/slide" Target="slides/slide116.xml"/><Relationship Id="rId167" Type="http://schemas.openxmlformats.org/officeDocument/2006/relationships/slide" Target="slides/slide137.xml"/><Relationship Id="rId188" Type="http://schemas.openxmlformats.org/officeDocument/2006/relationships/slide" Target="slides/slide158.xml"/><Relationship Id="rId311" Type="http://schemas.openxmlformats.org/officeDocument/2006/relationships/presProps" Target="presProps.xml"/><Relationship Id="rId71" Type="http://schemas.openxmlformats.org/officeDocument/2006/relationships/slide" Target="slides/slide41.xml"/><Relationship Id="rId92" Type="http://schemas.openxmlformats.org/officeDocument/2006/relationships/slide" Target="slides/slide62.xml"/><Relationship Id="rId213" Type="http://schemas.openxmlformats.org/officeDocument/2006/relationships/slide" Target="slides/slide183.xml"/><Relationship Id="rId234" Type="http://schemas.openxmlformats.org/officeDocument/2006/relationships/slide" Target="slides/slide20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5.xml"/><Relationship Id="rId276" Type="http://schemas.openxmlformats.org/officeDocument/2006/relationships/slide" Target="slides/slide246.xml"/><Relationship Id="rId297" Type="http://schemas.openxmlformats.org/officeDocument/2006/relationships/slide" Target="slides/slide267.xml"/><Relationship Id="rId40" Type="http://schemas.openxmlformats.org/officeDocument/2006/relationships/slide" Target="slides/slide10.xml"/><Relationship Id="rId115" Type="http://schemas.openxmlformats.org/officeDocument/2006/relationships/slide" Target="slides/slide85.xml"/><Relationship Id="rId136" Type="http://schemas.openxmlformats.org/officeDocument/2006/relationships/slide" Target="slides/slide106.xml"/><Relationship Id="rId157" Type="http://schemas.openxmlformats.org/officeDocument/2006/relationships/slide" Target="slides/slide127.xml"/><Relationship Id="rId178" Type="http://schemas.openxmlformats.org/officeDocument/2006/relationships/slide" Target="slides/slide148.xml"/><Relationship Id="rId301" Type="http://schemas.openxmlformats.org/officeDocument/2006/relationships/slide" Target="slides/slide271.xml"/><Relationship Id="rId61" Type="http://schemas.openxmlformats.org/officeDocument/2006/relationships/slide" Target="slides/slide31.xml"/><Relationship Id="rId82" Type="http://schemas.openxmlformats.org/officeDocument/2006/relationships/slide" Target="slides/slide52.xml"/><Relationship Id="rId199" Type="http://schemas.openxmlformats.org/officeDocument/2006/relationships/slide" Target="slides/slide169.xml"/><Relationship Id="rId203" Type="http://schemas.openxmlformats.org/officeDocument/2006/relationships/slide" Target="slides/slide173.xml"/><Relationship Id="rId19" Type="http://schemas.openxmlformats.org/officeDocument/2006/relationships/slideMaster" Target="slideMasters/slideMaster19.xml"/><Relationship Id="rId224" Type="http://schemas.openxmlformats.org/officeDocument/2006/relationships/slide" Target="slides/slide194.xml"/><Relationship Id="rId245" Type="http://schemas.openxmlformats.org/officeDocument/2006/relationships/slide" Target="slides/slide215.xml"/><Relationship Id="rId266" Type="http://schemas.openxmlformats.org/officeDocument/2006/relationships/slide" Target="slides/slide236.xml"/><Relationship Id="rId287" Type="http://schemas.openxmlformats.org/officeDocument/2006/relationships/slide" Target="slides/slide257.xml"/><Relationship Id="rId30" Type="http://schemas.openxmlformats.org/officeDocument/2006/relationships/slideMaster" Target="slideMasters/slideMaster30.xml"/><Relationship Id="rId105" Type="http://schemas.openxmlformats.org/officeDocument/2006/relationships/slide" Target="slides/slide75.xml"/><Relationship Id="rId126" Type="http://schemas.openxmlformats.org/officeDocument/2006/relationships/slide" Target="slides/slide96.xml"/><Relationship Id="rId147" Type="http://schemas.openxmlformats.org/officeDocument/2006/relationships/slide" Target="slides/slide117.xml"/><Relationship Id="rId168" Type="http://schemas.openxmlformats.org/officeDocument/2006/relationships/slide" Target="slides/slide138.xml"/><Relationship Id="rId312" Type="http://schemas.openxmlformats.org/officeDocument/2006/relationships/viewProps" Target="viewProps.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189" Type="http://schemas.openxmlformats.org/officeDocument/2006/relationships/slide" Target="slides/slide159.xml"/><Relationship Id="rId3" Type="http://schemas.openxmlformats.org/officeDocument/2006/relationships/slideMaster" Target="slideMasters/slideMaster3.xml"/><Relationship Id="rId214" Type="http://schemas.openxmlformats.org/officeDocument/2006/relationships/slide" Target="slides/slide184.xml"/><Relationship Id="rId235" Type="http://schemas.openxmlformats.org/officeDocument/2006/relationships/slide" Target="slides/slide205.xml"/><Relationship Id="rId256" Type="http://schemas.openxmlformats.org/officeDocument/2006/relationships/slide" Target="slides/slide226.xml"/><Relationship Id="rId277" Type="http://schemas.openxmlformats.org/officeDocument/2006/relationships/slide" Target="slides/slide247.xml"/><Relationship Id="rId298" Type="http://schemas.openxmlformats.org/officeDocument/2006/relationships/slide" Target="slides/slide268.xml"/><Relationship Id="rId116" Type="http://schemas.openxmlformats.org/officeDocument/2006/relationships/slide" Target="slides/slide86.xml"/><Relationship Id="rId137" Type="http://schemas.openxmlformats.org/officeDocument/2006/relationships/slide" Target="slides/slide107.xml"/><Relationship Id="rId158" Type="http://schemas.openxmlformats.org/officeDocument/2006/relationships/slide" Target="slides/slide128.xml"/><Relationship Id="rId302" Type="http://schemas.openxmlformats.org/officeDocument/2006/relationships/slide" Target="slides/slide272.xml"/><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179" Type="http://schemas.openxmlformats.org/officeDocument/2006/relationships/slide" Target="slides/slide149.xml"/><Relationship Id="rId190" Type="http://schemas.openxmlformats.org/officeDocument/2006/relationships/slide" Target="slides/slide160.xml"/><Relationship Id="rId204" Type="http://schemas.openxmlformats.org/officeDocument/2006/relationships/slide" Target="slides/slide174.xml"/><Relationship Id="rId225" Type="http://schemas.openxmlformats.org/officeDocument/2006/relationships/slide" Target="slides/slide195.xml"/><Relationship Id="rId246" Type="http://schemas.openxmlformats.org/officeDocument/2006/relationships/slide" Target="slides/slide216.xml"/><Relationship Id="rId267" Type="http://schemas.openxmlformats.org/officeDocument/2006/relationships/slide" Target="slides/slide237.xml"/><Relationship Id="rId288" Type="http://schemas.openxmlformats.org/officeDocument/2006/relationships/slide" Target="slides/slide258.xml"/><Relationship Id="rId106" Type="http://schemas.openxmlformats.org/officeDocument/2006/relationships/slide" Target="slides/slide76.xml"/><Relationship Id="rId127" Type="http://schemas.openxmlformats.org/officeDocument/2006/relationships/slide" Target="slides/slide97.xml"/><Relationship Id="rId313"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xml"/><Relationship Id="rId52" Type="http://schemas.openxmlformats.org/officeDocument/2006/relationships/slide" Target="slides/slide22.xml"/><Relationship Id="rId73" Type="http://schemas.openxmlformats.org/officeDocument/2006/relationships/slide" Target="slides/slide43.xml"/><Relationship Id="rId94" Type="http://schemas.openxmlformats.org/officeDocument/2006/relationships/slide" Target="slides/slide64.xml"/><Relationship Id="rId148" Type="http://schemas.openxmlformats.org/officeDocument/2006/relationships/slide" Target="slides/slide118.xml"/><Relationship Id="rId169" Type="http://schemas.openxmlformats.org/officeDocument/2006/relationships/slide" Target="slides/slide139.xml"/><Relationship Id="rId4" Type="http://schemas.openxmlformats.org/officeDocument/2006/relationships/slideMaster" Target="slideMasters/slideMaster4.xml"/><Relationship Id="rId180" Type="http://schemas.openxmlformats.org/officeDocument/2006/relationships/slide" Target="slides/slide150.xml"/><Relationship Id="rId215" Type="http://schemas.openxmlformats.org/officeDocument/2006/relationships/slide" Target="slides/slide185.xml"/><Relationship Id="rId236" Type="http://schemas.openxmlformats.org/officeDocument/2006/relationships/slide" Target="slides/slide206.xml"/><Relationship Id="rId257" Type="http://schemas.openxmlformats.org/officeDocument/2006/relationships/slide" Target="slides/slide227.xml"/><Relationship Id="rId278" Type="http://schemas.openxmlformats.org/officeDocument/2006/relationships/slide" Target="slides/slide248.xml"/><Relationship Id="rId303" Type="http://schemas.openxmlformats.org/officeDocument/2006/relationships/slide" Target="slides/slide273.xml"/><Relationship Id="rId42" Type="http://schemas.openxmlformats.org/officeDocument/2006/relationships/slide" Target="slides/slide12.xml"/><Relationship Id="rId84" Type="http://schemas.openxmlformats.org/officeDocument/2006/relationships/slide" Target="slides/slide54.xml"/><Relationship Id="rId138" Type="http://schemas.openxmlformats.org/officeDocument/2006/relationships/slide" Target="slides/slide108.xml"/><Relationship Id="rId191" Type="http://schemas.openxmlformats.org/officeDocument/2006/relationships/slide" Target="slides/slide161.xml"/><Relationship Id="rId205" Type="http://schemas.openxmlformats.org/officeDocument/2006/relationships/slide" Target="slides/slide175.xml"/><Relationship Id="rId247" Type="http://schemas.openxmlformats.org/officeDocument/2006/relationships/slide" Target="slides/slide217.xml"/><Relationship Id="rId107" Type="http://schemas.openxmlformats.org/officeDocument/2006/relationships/slide" Target="slides/slide77.xml"/><Relationship Id="rId289" Type="http://schemas.openxmlformats.org/officeDocument/2006/relationships/slide" Target="slides/slide259.xml"/><Relationship Id="rId11" Type="http://schemas.openxmlformats.org/officeDocument/2006/relationships/slideMaster" Target="slideMasters/slideMaster11.xml"/><Relationship Id="rId53" Type="http://schemas.openxmlformats.org/officeDocument/2006/relationships/slide" Target="slides/slide23.xml"/><Relationship Id="rId149" Type="http://schemas.openxmlformats.org/officeDocument/2006/relationships/slide" Target="slides/slide119.xml"/><Relationship Id="rId314" Type="http://schemas.openxmlformats.org/officeDocument/2006/relationships/tableStyles" Target="tableStyles.xml"/><Relationship Id="rId95" Type="http://schemas.openxmlformats.org/officeDocument/2006/relationships/slide" Target="slides/slide65.xml"/><Relationship Id="rId160" Type="http://schemas.openxmlformats.org/officeDocument/2006/relationships/slide" Target="slides/slide130.xml"/><Relationship Id="rId216" Type="http://schemas.openxmlformats.org/officeDocument/2006/relationships/slide" Target="slides/slide186.xml"/><Relationship Id="rId258" Type="http://schemas.openxmlformats.org/officeDocument/2006/relationships/slide" Target="slides/slide228.xml"/><Relationship Id="rId22" Type="http://schemas.openxmlformats.org/officeDocument/2006/relationships/slideMaster" Target="slideMasters/slideMaster22.xml"/><Relationship Id="rId64" Type="http://schemas.openxmlformats.org/officeDocument/2006/relationships/slide" Target="slides/slide34.xml"/><Relationship Id="rId118" Type="http://schemas.openxmlformats.org/officeDocument/2006/relationships/slide" Target="slides/slide88.xml"/><Relationship Id="rId171" Type="http://schemas.openxmlformats.org/officeDocument/2006/relationships/slide" Target="slides/slide141.xml"/><Relationship Id="rId227" Type="http://schemas.openxmlformats.org/officeDocument/2006/relationships/slide" Target="slides/slide197.xml"/><Relationship Id="rId269" Type="http://schemas.openxmlformats.org/officeDocument/2006/relationships/slide" Target="slides/slide239.xml"/><Relationship Id="rId33" Type="http://schemas.openxmlformats.org/officeDocument/2006/relationships/slide" Target="slides/slide3.xml"/><Relationship Id="rId129" Type="http://schemas.openxmlformats.org/officeDocument/2006/relationships/slide" Target="slides/slide99.xml"/><Relationship Id="rId280" Type="http://schemas.openxmlformats.org/officeDocument/2006/relationships/slide" Target="slides/slide250.xml"/><Relationship Id="rId75" Type="http://schemas.openxmlformats.org/officeDocument/2006/relationships/slide" Target="slides/slide45.xml"/><Relationship Id="rId140" Type="http://schemas.openxmlformats.org/officeDocument/2006/relationships/slide" Target="slides/slide110.xml"/><Relationship Id="rId182" Type="http://schemas.openxmlformats.org/officeDocument/2006/relationships/slide" Target="slides/slide152.xml"/><Relationship Id="rId6" Type="http://schemas.openxmlformats.org/officeDocument/2006/relationships/slideMaster" Target="slideMasters/slideMaster6.xml"/><Relationship Id="rId238" Type="http://schemas.openxmlformats.org/officeDocument/2006/relationships/slide" Target="slides/slide208.xml"/><Relationship Id="rId291" Type="http://schemas.openxmlformats.org/officeDocument/2006/relationships/slide" Target="slides/slide261.xml"/><Relationship Id="rId305" Type="http://schemas.openxmlformats.org/officeDocument/2006/relationships/slide" Target="slides/slide275.xml"/><Relationship Id="rId44" Type="http://schemas.openxmlformats.org/officeDocument/2006/relationships/slide" Target="slides/slide14.xml"/><Relationship Id="rId86" Type="http://schemas.openxmlformats.org/officeDocument/2006/relationships/slide" Target="slides/slide56.xml"/><Relationship Id="rId151" Type="http://schemas.openxmlformats.org/officeDocument/2006/relationships/slide" Target="slides/slide12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Missions</c:v>
                </c:pt>
                <c:pt idx="1">
                  <c:v>Singapore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CDD7-8E49-A723-C541985EC47B}"/>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en-US"/>
        </a:p>
      </c:txPr>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02" name="Rectangle 2"/>
          <p:cNvSpPr>
            <a:spLocks noGrp="1" noChangeArrowheads="1"/>
          </p:cNvSpPr>
          <p:nvPr>
            <p:ph type="hdr" sz="quarter"/>
          </p:nvPr>
        </p:nvSpPr>
        <p:spPr bwMode="auto">
          <a:xfrm>
            <a:off x="0" y="0"/>
            <a:ext cx="29718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spAutoFit/>
          </a:bodyPr>
          <a:lstStyle>
            <a:lvl1pPr>
              <a:defRPr sz="1200">
                <a:solidFill>
                  <a:schemeClr val="bg1"/>
                </a:solidFill>
              </a:defRPr>
            </a:lvl1pPr>
          </a:lstStyle>
          <a:p>
            <a:pPr>
              <a:defRPr/>
            </a:pPr>
            <a:endParaRPr lang="en-GB"/>
          </a:p>
        </p:txBody>
      </p:sp>
      <p:sp>
        <p:nvSpPr>
          <p:cNvPr id="512003" name="Rectangle 3"/>
          <p:cNvSpPr>
            <a:spLocks noGrp="1" noChangeArrowheads="1"/>
          </p:cNvSpPr>
          <p:nvPr>
            <p:ph type="dt" sz="quarter" idx="1"/>
          </p:nvPr>
        </p:nvSpPr>
        <p:spPr bwMode="auto">
          <a:xfrm>
            <a:off x="3886200" y="0"/>
            <a:ext cx="29718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spAutoFit/>
          </a:bodyPr>
          <a:lstStyle>
            <a:lvl1pPr algn="r">
              <a:defRPr sz="1200">
                <a:solidFill>
                  <a:schemeClr val="bg1"/>
                </a:solidFill>
              </a:defRPr>
            </a:lvl1pPr>
          </a:lstStyle>
          <a:p>
            <a:pPr>
              <a:defRPr/>
            </a:pPr>
            <a:endParaRPr lang="en-GB"/>
          </a:p>
        </p:txBody>
      </p:sp>
      <p:sp>
        <p:nvSpPr>
          <p:cNvPr id="512004" name="Rectangle 4"/>
          <p:cNvSpPr>
            <a:spLocks noGrp="1" noChangeArrowheads="1"/>
          </p:cNvSpPr>
          <p:nvPr>
            <p:ph type="ftr" sz="quarter" idx="2"/>
          </p:nvPr>
        </p:nvSpPr>
        <p:spPr bwMode="auto">
          <a:xfrm>
            <a:off x="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spAutoFit/>
          </a:bodyPr>
          <a:lstStyle>
            <a:lvl1pPr>
              <a:defRPr sz="1200">
                <a:solidFill>
                  <a:schemeClr val="bg1"/>
                </a:solidFill>
              </a:defRPr>
            </a:lvl1pPr>
          </a:lstStyle>
          <a:p>
            <a:pPr>
              <a:defRPr/>
            </a:pPr>
            <a:endParaRPr lang="en-GB"/>
          </a:p>
        </p:txBody>
      </p:sp>
      <p:sp>
        <p:nvSpPr>
          <p:cNvPr id="512005" name="Rectangle 5"/>
          <p:cNvSpPr>
            <a:spLocks noGrp="1" noChangeArrowheads="1"/>
          </p:cNvSpPr>
          <p:nvPr>
            <p:ph type="sldNum" sz="quarter" idx="3"/>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33F6B04B-6BB3-A54C-B414-F2B48D885091}" type="slidenum">
              <a:rPr lang="en-GB"/>
              <a:pPr>
                <a:defRPr/>
              </a:pPr>
              <a:t>‹#›</a:t>
            </a:fld>
            <a:endParaRPr lang="en-GB"/>
          </a:p>
        </p:txBody>
      </p:sp>
    </p:spTree>
    <p:extLst>
      <p:ext uri="{BB962C8B-B14F-4D97-AF65-F5344CB8AC3E}">
        <p14:creationId xmlns:p14="http://schemas.microsoft.com/office/powerpoint/2010/main" val="12892677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hdr" sz="quarter"/>
          </p:nvPr>
        </p:nvSpPr>
        <p:spPr bwMode="auto">
          <a:xfrm>
            <a:off x="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87" name="Rectangle 3"/>
          <p:cNvSpPr>
            <a:spLocks noGrp="1" noChangeArrowheads="1"/>
          </p:cNvSpPr>
          <p:nvPr>
            <p:ph type="dt" idx="1"/>
          </p:nvPr>
        </p:nvSpPr>
        <p:spPr bwMode="auto">
          <a:xfrm>
            <a:off x="388620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lgn="r">
              <a:defRPr sz="1200">
                <a:solidFill>
                  <a:schemeClr val="bg1"/>
                </a:solidFill>
                <a:latin typeface="Comic Sans MS" pitchFamily="-111" charset="0"/>
                <a:ea typeface="+mn-ea"/>
                <a:cs typeface="+mn-cs"/>
              </a:defRPr>
            </a:lvl1pPr>
          </a:lstStyle>
          <a:p>
            <a:pPr>
              <a:defRPr/>
            </a:pPr>
            <a:endParaRPr lang="en-GB"/>
          </a:p>
        </p:txBody>
      </p:sp>
      <p:sp>
        <p:nvSpPr>
          <p:cNvPr id="615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9189"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9190" name="Rectangle 6"/>
          <p:cNvSpPr>
            <a:spLocks noGrp="1" noChangeArrowheads="1"/>
          </p:cNvSpPr>
          <p:nvPr>
            <p:ph type="ftr" sz="quarter" idx="4"/>
          </p:nvPr>
        </p:nvSpPr>
        <p:spPr bwMode="auto">
          <a:xfrm>
            <a:off x="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91" name="Rectangle 7"/>
          <p:cNvSpPr>
            <a:spLocks noGrp="1" noChangeArrowheads="1"/>
          </p:cNvSpPr>
          <p:nvPr>
            <p:ph type="sldNum" sz="quarter" idx="5"/>
          </p:nvPr>
        </p:nvSpPr>
        <p:spPr bwMode="auto">
          <a:xfrm>
            <a:off x="388620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7A1965BF-27EB-1845-89B5-B5ADA144D014}" type="slidenum">
              <a:rPr lang="en-GB"/>
              <a:pPr>
                <a:defRPr/>
              </a:pPr>
              <a:t>‹#›</a:t>
            </a:fld>
            <a:endParaRPr lang="en-GB"/>
          </a:p>
        </p:txBody>
      </p:sp>
    </p:spTree>
    <p:extLst>
      <p:ext uri="{BB962C8B-B14F-4D97-AF65-F5344CB8AC3E}">
        <p14:creationId xmlns:p14="http://schemas.microsoft.com/office/powerpoint/2010/main" val="29794502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3" Type="http://schemas.openxmlformats.org/officeDocument/2006/relationships/hyperlink" Target="http://vineoflife.wordpress.com/author/realityofchrist/" TargetMode="External"/><Relationship Id="rId2" Type="http://schemas.openxmlformats.org/officeDocument/2006/relationships/slide" Target="../slides/slide267.xml"/><Relationship Id="rId1" Type="http://schemas.openxmlformats.org/officeDocument/2006/relationships/notesMaster" Target="../notesMasters/notesMaster1.xml"/><Relationship Id="rId5" Type="http://schemas.openxmlformats.org/officeDocument/2006/relationships/hyperlink" Target="http://vineoflife.wordpress.com/category/end-times/" TargetMode="External"/><Relationship Id="rId4" Type="http://schemas.openxmlformats.org/officeDocument/2006/relationships/hyperlink" Target="http://vineoflife.wordpress.com/category/biblical-answers/" TargetMode="Externa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Johari_window"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en.wikipedia.org/wiki/Johari_window"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Slide Image Placeholder 1"/>
          <p:cNvSpPr>
            <a:spLocks noGrp="1" noRot="1" noChangeAspect="1"/>
          </p:cNvSpPr>
          <p:nvPr>
            <p:ph type="sldImg"/>
          </p:nvPr>
        </p:nvSpPr>
        <p:spPr>
          <a:ln/>
        </p:spPr>
      </p:sp>
      <p:sp>
        <p:nvSpPr>
          <p:cNvPr id="785410" name="Notes Placeholder 2"/>
          <p:cNvSpPr>
            <a:spLocks noGrp="1"/>
          </p:cNvSpPr>
          <p:nvPr>
            <p:ph type="body" idx="1"/>
          </p:nvPr>
        </p:nvSpPr>
        <p:spPr>
          <a:xfrm>
            <a:off x="914400" y="4343400"/>
            <a:ext cx="5029200" cy="3011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33—The Apostles of Christ pass on the gospel, but by AD 95 the love at Ephesus had grown cold</a:t>
            </a:r>
          </a:p>
          <a:p>
            <a:r>
              <a:rPr lang="en-US" dirty="0">
                <a:latin typeface="Times New Roman" charset="0"/>
                <a:ea typeface="ＭＳ Ｐゴシック" charset="0"/>
                <a:cs typeface="ＭＳ Ｐゴシック" charset="0"/>
              </a:rPr>
              <a:t>100—Last Apostle died (John) with the message passed on to their disciples, called the "Church Fathers"</a:t>
            </a:r>
          </a:p>
          <a:p>
            <a:r>
              <a:rPr lang="en-US" dirty="0">
                <a:latin typeface="Times New Roman" charset="0"/>
                <a:ea typeface="ＭＳ Ｐゴシック" charset="0"/>
                <a:cs typeface="ＭＳ Ｐゴシック" charset="0"/>
              </a:rPr>
              <a:t>313—Constantine began to merge Christianity and paganism.  With paganism illegal, it took on a "Christianized" form.</a:t>
            </a:r>
          </a:p>
          <a:p>
            <a:r>
              <a:rPr lang="en-US" dirty="0">
                <a:latin typeface="Times New Roman" charset="0"/>
                <a:ea typeface="ＭＳ Ｐゴシック" charset="0"/>
                <a:cs typeface="ＭＳ Ｐゴシック" charset="0"/>
              </a:rPr>
              <a:t>476—Rome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Fall ushered in 1000 years of deviation from classical learning called the "Middle Ages" with 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influence through the RCC</a:t>
            </a:r>
          </a:p>
          <a:p>
            <a:r>
              <a:rPr lang="en-US" dirty="0">
                <a:latin typeface="Times New Roman" charset="0"/>
                <a:ea typeface="ＭＳ Ｐゴシック" charset="0"/>
                <a:cs typeface="ＭＳ Ｐゴシック" charset="0"/>
              </a:rPr>
              <a:t>1453—The conquest of Constantinople by the Turks began the Renaissance, followed by the Reformation</a:t>
            </a:r>
          </a:p>
          <a:p>
            <a:r>
              <a:rPr lang="en-US" dirty="0">
                <a:latin typeface="Times New Roman" charset="0"/>
                <a:ea typeface="ＭＳ Ｐゴシック" charset="0"/>
                <a:cs typeface="ＭＳ Ｐゴシック" charset="0"/>
              </a:rPr>
              <a:t>1793—William Carey left England for India, sparking the movement of the gospel from the West to the Two-Thirds World</a:t>
            </a:r>
          </a:p>
          <a:p>
            <a:r>
              <a:rPr lang="en-US" dirty="0">
                <a:latin typeface="Times New Roman" charset="0"/>
                <a:ea typeface="ＭＳ Ｐゴシック" charset="0"/>
                <a:cs typeface="ＭＳ Ｐゴシック" charset="0"/>
              </a:rPr>
              <a:t>1900—The decline of Christianity in Europe began to be replaced with humanism, materialism, modernism, and post-modernism</a:t>
            </a:r>
          </a:p>
        </p:txBody>
      </p:sp>
      <p:sp>
        <p:nvSpPr>
          <p:cNvPr id="7854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823025-A112-304B-AB77-E5A0D4C91B89}" type="slidenum">
              <a:rPr lang="en-GB" sz="1200">
                <a:solidFill>
                  <a:prstClr val="white"/>
                </a:solidFill>
              </a:rPr>
              <a:pPr/>
              <a:t>13</a:t>
            </a:fld>
            <a:endParaRPr lang="en-GB" sz="1200">
              <a:solidFill>
                <a:prstClr val="white"/>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120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121</a:t>
            </a:fld>
            <a:endParaRPr lang="en-GB" sz="1200">
              <a:solidFill>
                <a:prstClr val="white"/>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122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8FFCA20C-4FE3-3B4A-87AD-24DE9D7C8E0F}" type="slidenum">
              <a:rPr lang="en-US" sz="1200">
                <a:solidFill>
                  <a:prstClr val="black"/>
                </a:solidFill>
              </a:rPr>
              <a:pPr/>
              <a:t>123</a:t>
            </a:fld>
            <a:endParaRPr lang="en-US" sz="1200">
              <a:solidFill>
                <a:prstClr val="black"/>
              </a:solidFill>
            </a:endParaRPr>
          </a:p>
        </p:txBody>
      </p:sp>
      <p:sp>
        <p:nvSpPr>
          <p:cNvPr id="53251" name="Rectangle 2"/>
          <p:cNvSpPr>
            <a:spLocks noGrp="1" noRot="1" noChangeAspect="1" noChangeArrowheads="1"/>
          </p:cNvSpPr>
          <p:nvPr>
            <p:ph type="sldImg"/>
          </p:nvPr>
        </p:nvSpPr>
        <p:spPr>
          <a:xfrm>
            <a:off x="1143000" y="685800"/>
            <a:ext cx="4572000" cy="3429000"/>
          </a:xfrm>
          <a:solidFill>
            <a:srgbClr val="FFFFFF"/>
          </a:solidFill>
          <a:ln/>
        </p:spPr>
      </p:sp>
      <p:sp>
        <p:nvSpPr>
          <p:cNvPr id="53252"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5FB21F42-2519-BD46-972A-C90C4E73E8D4}" type="slidenum">
              <a:rPr lang="en-US" sz="1200">
                <a:solidFill>
                  <a:prstClr val="black"/>
                </a:solidFill>
              </a:rPr>
              <a:pPr/>
              <a:t>124</a:t>
            </a:fld>
            <a:endParaRPr lang="en-US" sz="1200">
              <a:solidFill>
                <a:prstClr val="black"/>
              </a:solidFill>
            </a:endParaRPr>
          </a:p>
        </p:txBody>
      </p:sp>
      <p:sp>
        <p:nvSpPr>
          <p:cNvPr id="55299" name="Rectangle 1026"/>
          <p:cNvSpPr>
            <a:spLocks noGrp="1" noRot="1" noChangeAspect="1" noChangeArrowheads="1" noTextEdit="1"/>
          </p:cNvSpPr>
          <p:nvPr>
            <p:ph type="sldImg"/>
          </p:nvPr>
        </p:nvSpPr>
        <p:spPr>
          <a:ln/>
        </p:spPr>
      </p:sp>
      <p:sp>
        <p:nvSpPr>
          <p:cNvPr id="55300" name="Rectangle 1027"/>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A57B0D31-577B-FB4C-863E-0A8E9078BC13}" type="slidenum">
              <a:rPr lang="en-US" sz="1200">
                <a:solidFill>
                  <a:prstClr val="black"/>
                </a:solidFill>
              </a:rPr>
              <a:pPr/>
              <a:t>125</a:t>
            </a:fld>
            <a:endParaRPr lang="en-US" sz="1200">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err="1">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err="1">
                <a:solidFill>
                  <a:schemeClr val="bg1"/>
                </a:solidFill>
                <a:latin typeface="Bwgrkl" charset="0"/>
                <a:ea typeface="ＭＳ Ｐゴシック" charset="0"/>
                <a:cs typeface="Bwgrkl" charset="0"/>
              </a:rPr>
              <a:t>apo</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the outside of, from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xfrm>
            <a:off x="914400" y="4343400"/>
            <a:ext cx="5029200" cy="2308540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marL="0" indent="0">
              <a:buNone/>
            </a:pPr>
            <a:r>
              <a:rPr lang="en-US" sz="1800" baseline="0" dirty="0">
                <a:latin typeface="Times New Roman" charset="0"/>
                <a:ea typeface="ＭＳ Ｐゴシック" charset="0"/>
                <a:cs typeface="ＭＳ Ｐゴシック" charset="0"/>
              </a:rPr>
              <a:t>Four Views: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800" baseline="0" dirty="0">
                <a:latin typeface="Times New Roman" charset="0"/>
                <a:ea typeface="ＭＳ Ｐゴシック" charset="0"/>
                <a:cs typeface="ＭＳ Ｐゴシック" charset="0"/>
              </a:rPr>
              <a:t>Historic Churches: The 7 churches were actual churches at John’s time.  All actually hold to this view except </a:t>
            </a:r>
            <a:r>
              <a:rPr lang="en-US" sz="1800" baseline="0" dirty="0" err="1">
                <a:latin typeface="Times New Roman" charset="0"/>
                <a:ea typeface="ＭＳ Ｐゴシック" charset="0"/>
                <a:cs typeface="ＭＳ Ｐゴシック" charset="0"/>
              </a:rPr>
              <a:t>Bulllinger</a:t>
            </a:r>
            <a:r>
              <a:rPr lang="en-US" sz="1800" baseline="0" dirty="0">
                <a:latin typeface="Times New Roman" charset="0"/>
                <a:ea typeface="ＭＳ Ｐゴシック" charset="0"/>
                <a:cs typeface="ＭＳ Ｐゴシック" charset="0"/>
              </a:rPr>
              <a:t>, who in 1935 taught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seven churches are seven Jewish congregations in the future Tribulation period.</a:t>
            </a:r>
            <a:r>
              <a:rPr lang="en-US" sz="1800" kern="1200" baseline="0" dirty="0">
                <a:solidFill>
                  <a:schemeClr val="tx1"/>
                </a:solidFill>
                <a:effectLst/>
                <a:latin typeface="Times New Roman" pitchFamily="-112" charset="0"/>
                <a:ea typeface="ＭＳ Ｐゴシック" pitchFamily="-108" charset="-128"/>
                <a:cs typeface="ＭＳ Ｐゴシック" pitchFamily="-108" charset="-128"/>
              </a:rPr>
              <a:t>  Almost all see these as depicting seven churches that can be found in any age.</a:t>
            </a:r>
            <a:endParaRPr lang="en-US" sz="18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800" baseline="0" dirty="0">
                <a:latin typeface="Times New Roman" charset="0"/>
                <a:ea typeface="ＭＳ Ｐゴシック" charset="0"/>
                <a:cs typeface="ＭＳ Ｐゴシック" charset="0"/>
              </a:rPr>
              <a:t>Prophetic: The chapters deal purely with stages of church history without identifying any first century church, shown by remarkable resemblance to successive eras of church history (taught by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Cohen,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48-49; and J. A.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Seiss</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The Apocalypse </a:t>
            </a:r>
            <a:r>
              <a:rPr lang="en-US" sz="1800" i="0" kern="1200" dirty="0">
                <a:solidFill>
                  <a:schemeClr val="tx1"/>
                </a:solidFill>
                <a:effectLst/>
                <a:latin typeface="Times New Roman" pitchFamily="-112" charset="0"/>
                <a:ea typeface="ＭＳ Ｐゴシック" pitchFamily="-108" charset="-128"/>
                <a:cs typeface="ＭＳ Ｐゴシック" pitchFamily="-108" charset="-128"/>
              </a:rPr>
              <a:t>[</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London: Marshall, Morgan, and Scott,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76-86).</a:t>
            </a:r>
            <a:endParaRPr lang="en-US" sz="18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800" baseline="0" dirty="0" err="1">
                <a:latin typeface="Times New Roman" charset="0"/>
                <a:ea typeface="ＭＳ Ｐゴシック" charset="0"/>
                <a:cs typeface="ＭＳ Ｐゴシック" charset="0"/>
              </a:rPr>
              <a:t>Historico</a:t>
            </a:r>
            <a:r>
              <a:rPr lang="en-US" sz="1800" baseline="0" dirty="0">
                <a:latin typeface="Times New Roman" charset="0"/>
                <a:ea typeface="ＭＳ Ｐゴシック" charset="0"/>
                <a:cs typeface="ＭＳ Ｐゴシック" charset="0"/>
              </a:rPr>
              <a:t>-Prophetical: The churches depict BOTH historic churches of the first century and stages of church history.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This approach is commonly taken in dispensational commentaries; see e.g., Herman A. Hoyt,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The Revelation of the Lord Jesus Christ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(Winona Lake, IN: BMH, 1966) 17,25-29, and John F. Walvoord,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The Revelation of Jesus Christ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(Chicago: Moody, 1966) 52, who holds the view cautiously. See also Menno J.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Brunk</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"The Seven Churches in Revelation 2-3," </a:t>
            </a:r>
            <a:r>
              <a:rPr lang="en-US" sz="1800" i="1" kern="1200" dirty="0" err="1">
                <a:solidFill>
                  <a:schemeClr val="tx1"/>
                </a:solidFill>
                <a:effectLst/>
                <a:latin typeface="Times New Roman" pitchFamily="-112" charset="0"/>
                <a:ea typeface="ＭＳ Ｐゴシック" pitchFamily="-108" charset="-128"/>
                <a:cs typeface="ＭＳ Ｐゴシック" pitchFamily="-108" charset="-128"/>
              </a:rPr>
              <a:t>BSac</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126 (1969) 240-46, and Gary G. Cohen,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(Collingswood, NJ: Christian Beacon, 1968) 44-65, who presents a more impressive argument. Of course, the prophetic view is held by non-dispensationalists as well (e.g., J. P. Lange,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Commentary on the Holy Scriptures- Revelation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[reprint; Grand Rapids: Zondervan,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139). See also the survey of R. C. Trench,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Commentary on the Epistles to the Seven Churches in Asia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(6th ed., rev.; reprint; Minneapolis: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and </a:t>
            </a:r>
            <a:r>
              <a:rPr lang="en-US" sz="18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 1978) 237-45" (James L. Boyer, "Are the Churches of Revelation 2–3 Prophetic?" </a:t>
            </a:r>
            <a:r>
              <a:rPr lang="en-US" sz="1800" i="1" kern="1200" dirty="0">
                <a:solidFill>
                  <a:schemeClr val="tx1"/>
                </a:solidFill>
                <a:effectLst/>
                <a:latin typeface="Times New Roman" pitchFamily="-112" charset="0"/>
                <a:ea typeface="ＭＳ Ｐゴシック" pitchFamily="-108" charset="-128"/>
                <a:cs typeface="ＭＳ Ｐゴシック" pitchFamily="-108" charset="-128"/>
              </a:rPr>
              <a:t>Grace Theological Journal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6.2 [1985] 267-273).</a:t>
            </a:r>
            <a:r>
              <a:rPr lang="en-US" sz="1800" kern="1200" baseline="0" dirty="0">
                <a:solidFill>
                  <a:schemeClr val="tx1"/>
                </a:solidFill>
                <a:effectLst/>
                <a:latin typeface="Times New Roman" pitchFamily="-112" charset="0"/>
                <a:ea typeface="ＭＳ Ｐゴシック" pitchFamily="-108" charset="-128"/>
                <a:cs typeface="ＭＳ Ｐゴシック" pitchFamily="-108" charset="-128"/>
              </a:rPr>
              <a:t>  He answers YES.</a:t>
            </a:r>
            <a:endParaRPr lang="en-US" sz="1800" baseline="0" dirty="0">
              <a:latin typeface="Times New Roman" charset="0"/>
              <a:ea typeface="ＭＳ Ｐゴシック" charset="0"/>
              <a:cs typeface="ＭＳ Ｐゴシック" charset="0"/>
            </a:endParaRPr>
          </a:p>
          <a:p>
            <a:pPr marL="228600" indent="-228600">
              <a:buAutoNum type="arabicPeriod"/>
            </a:pPr>
            <a:r>
              <a:rPr lang="en-US" sz="1800" baseline="0" dirty="0">
                <a:latin typeface="Times New Roman" charset="0"/>
                <a:ea typeface="ＭＳ Ｐゴシック" charset="0"/>
                <a:cs typeface="ＭＳ Ｐゴシック" charset="0"/>
              </a:rPr>
              <a:t>Typical (Representative): They were real churches, but also represent types of churches found throughout church history.  Therefore, this view is also called the typical or representative view.</a:t>
            </a:r>
          </a:p>
          <a:p>
            <a:pPr marL="228600" indent="-228600">
              <a:buAutoNum type="arabicPeriod"/>
            </a:pPr>
            <a:endParaRPr lang="en-US" sz="1800" baseline="0" dirty="0">
              <a:latin typeface="Times New Roman" charset="0"/>
              <a:ea typeface="ＭＳ Ｐゴシック" charset="0"/>
              <a:cs typeface="ＭＳ Ｐゴシック" charset="0"/>
            </a:endParaRPr>
          </a:p>
          <a:p>
            <a:pPr marL="0" indent="0">
              <a:buNone/>
            </a:pPr>
            <a:r>
              <a:rPr lang="en-US" sz="1800" baseline="0" dirty="0">
                <a:latin typeface="Times New Roman" charset="0"/>
                <a:ea typeface="ＭＳ Ｐゴシック" charset="0"/>
                <a:cs typeface="ＭＳ Ｐゴシック" charset="0"/>
              </a:rPr>
              <a:t>Critique:</a:t>
            </a:r>
          </a:p>
          <a:p>
            <a:pPr marL="228600" indent="-228600">
              <a:buAutoNum type="arabicPeriod"/>
            </a:pPr>
            <a:r>
              <a:rPr lang="en-US" sz="1800" baseline="0" dirty="0">
                <a:latin typeface="Times New Roman" charset="0"/>
                <a:ea typeface="ＭＳ Ｐゴシック" charset="0"/>
                <a:cs typeface="ＭＳ Ｐゴシック" charset="0"/>
              </a:rPr>
              <a:t>Historic Churches: The doubt about whether all of the churches existed is flawed—just because we don’t know about each of them does not mean they did not exist (argument from silence)</a:t>
            </a:r>
          </a:p>
          <a:p>
            <a:pPr marL="228600" indent="-228600">
              <a:buAutoNum type="arabicPeriod"/>
            </a:pPr>
            <a:r>
              <a:rPr lang="en-US" sz="1800" baseline="0" dirty="0" err="1">
                <a:latin typeface="Times New Roman" charset="0"/>
                <a:ea typeface="ＭＳ Ｐゴシック" charset="0"/>
                <a:cs typeface="ＭＳ Ｐゴシック" charset="0"/>
              </a:rPr>
              <a:t>Historico</a:t>
            </a:r>
            <a:r>
              <a:rPr lang="en-US" sz="1800" baseline="0" dirty="0">
                <a:latin typeface="Times New Roman" charset="0"/>
                <a:ea typeface="ＭＳ Ｐゴシック" charset="0"/>
                <a:cs typeface="ＭＳ Ｐゴシック" charset="0"/>
              </a:rPr>
              <a:t>-Prophetical: Church history had not 7, but 3, stages: Ancient (to 590), Medieval (590-1517), and Modern (1517-present); designations are arbitrary (e.g., is Sardis pre-Reformation or the Reformation itself?)</a:t>
            </a:r>
          </a:p>
          <a:p>
            <a:pPr marL="228600" indent="-228600">
              <a:buAutoNum type="arabicPeriod"/>
            </a:pPr>
            <a:r>
              <a:rPr lang="en-US" sz="1800" baseline="0" dirty="0">
                <a:latin typeface="Times New Roman" charset="0"/>
                <a:ea typeface="ＭＳ Ｐゴシック" charset="0"/>
                <a:cs typeface="ＭＳ Ｐゴシック" charset="0"/>
              </a:rPr>
              <a:t>Prophetic: (a) Any prophetic element would destroy the doctrine of imminency, so the chapters must relate only to actual first century churches since the 4</a:t>
            </a:r>
            <a:r>
              <a:rPr lang="en-US" sz="1800" baseline="30000" dirty="0">
                <a:latin typeface="Times New Roman" charset="0"/>
                <a:ea typeface="ＭＳ Ｐゴシック" charset="0"/>
                <a:cs typeface="ＭＳ Ｐゴシック" charset="0"/>
              </a:rPr>
              <a:t>th</a:t>
            </a:r>
            <a:r>
              <a:rPr lang="en-US" sz="1800" baseline="0" dirty="0">
                <a:latin typeface="Times New Roman" charset="0"/>
                <a:ea typeface="ＭＳ Ｐゴシック" charset="0"/>
                <a:cs typeface="ＭＳ Ｐゴシック" charset="0"/>
              </a:rPr>
              <a:t> and 6</a:t>
            </a:r>
            <a:r>
              <a:rPr lang="en-US" sz="1800" baseline="30000" dirty="0">
                <a:latin typeface="Times New Roman" charset="0"/>
                <a:ea typeface="ＭＳ Ｐゴシック" charset="0"/>
                <a:cs typeface="ＭＳ Ｐゴシック" charset="0"/>
              </a:rPr>
              <a:t>th</a:t>
            </a:r>
            <a:r>
              <a:rPr lang="en-US" sz="1800" baseline="0" dirty="0">
                <a:latin typeface="Times New Roman" charset="0"/>
                <a:ea typeface="ＭＳ Ｐゴシック" charset="0"/>
                <a:cs typeface="ＭＳ Ｐゴシック" charset="0"/>
              </a:rPr>
              <a:t> letters refer to Christ’s imminent coming, and Philadelphia would be given a false hope of deliverance from wrath (3:10) if the church had to wait until the "</a:t>
            </a:r>
            <a:r>
              <a:rPr lang="en-US" sz="1800" baseline="0" dirty="0" err="1">
                <a:latin typeface="Times New Roman" charset="0"/>
                <a:ea typeface="ＭＳ Ｐゴシック" charset="0"/>
                <a:cs typeface="ＭＳ Ｐゴシック" charset="0"/>
              </a:rPr>
              <a:t>Laodicean</a:t>
            </a:r>
            <a:r>
              <a:rPr lang="en-US" sz="1800" baseline="0" dirty="0">
                <a:latin typeface="Times New Roman" charset="0"/>
                <a:ea typeface="ＭＳ Ｐゴシック" charset="0"/>
                <a:cs typeface="ＭＳ Ｐゴシック" charset="0"/>
              </a:rPr>
              <a:t> age." (b) Nothing in these chapters or elsewhere in the NT hint at these being stages of church history. (c) These letters differ from the prophetic portions of the book (Rev. 4–22) in that they are simply epistles similar to those written by Paul.</a:t>
            </a:r>
          </a:p>
          <a:p>
            <a:pPr marL="228600" indent="-228600">
              <a:buAutoNum type="arabicPeriod"/>
            </a:pPr>
            <a:r>
              <a:rPr lang="en-US" sz="1800" baseline="0" dirty="0">
                <a:latin typeface="Times New Roman" charset="0"/>
                <a:ea typeface="ＭＳ Ｐゴシック" charset="0"/>
                <a:cs typeface="ＭＳ Ｐゴシック" charset="0"/>
              </a:rPr>
              <a:t>Typical (Representative): (a) Imminency would be ruined only "</a:t>
            </a:r>
            <a:r>
              <a:rPr lang="en-US" sz="1800" kern="1200" dirty="0">
                <a:solidFill>
                  <a:schemeClr val="tx1"/>
                </a:solidFill>
                <a:effectLst/>
                <a:latin typeface="Times New Roman" pitchFamily="-112" charset="0"/>
                <a:ea typeface="ＭＳ Ｐゴシック" pitchFamily="-108" charset="-128"/>
                <a:cs typeface="ＭＳ Ｐゴシック" pitchFamily="-108" charset="-128"/>
              </a:rPr>
              <a:t>if it stated explicitly there would be a period of at least two thousand years before the second advent, or even if it had stated explicitly that there would be ‘seven periods of church history’ (Boyer, 269-70. (b) These seven churches do not represent</a:t>
            </a:r>
            <a:r>
              <a:rPr lang="en-US" sz="1800" kern="1200" baseline="0" dirty="0">
                <a:solidFill>
                  <a:schemeClr val="tx1"/>
                </a:solidFill>
                <a:effectLst/>
                <a:latin typeface="Times New Roman" pitchFamily="-112" charset="0"/>
                <a:ea typeface="ＭＳ Ｐゴシック" pitchFamily="-108" charset="-128"/>
                <a:cs typeface="ＭＳ Ｐゴシック" pitchFamily="-108" charset="-128"/>
              </a:rPr>
              <a:t> all types of churches of the first century or any other, for other types exist besides these (e.g., Galatian or Corinthian), and "seven" better pictures the whole of the church age than would the 3 stages proposed above.</a:t>
            </a:r>
            <a:endParaRPr lang="en-US" sz="1800" dirty="0"/>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14</a:t>
            </a:fld>
            <a:endParaRPr lang="en-GB" sz="1200">
              <a:solidFill>
                <a:prstClr val="white"/>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126</a:t>
            </a:fld>
            <a:endParaRPr lang="en-US" sz="1200">
              <a:solidFill>
                <a:prstClr val="black"/>
              </a:solidFill>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127</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128</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129</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BE7E7804-7A63-7D42-8FC5-436EC93C4984}" type="slidenum">
              <a:rPr lang="en-US" sz="1200">
                <a:solidFill>
                  <a:prstClr val="black"/>
                </a:solidFill>
              </a:rPr>
              <a:pPr/>
              <a:t>130</a:t>
            </a:fld>
            <a:endParaRPr lang="en-US" sz="1200">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err="1">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err="1">
                <a:solidFill>
                  <a:schemeClr val="bg1"/>
                </a:solidFill>
                <a:latin typeface="Bwgrkl" charset="0"/>
                <a:ea typeface="ＭＳ Ｐゴシック" charset="0"/>
                <a:cs typeface="Bwgrkl" charset="0"/>
              </a:rPr>
              <a:t>e,k</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he outside of, form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A6522795-329B-D24B-AE90-624A617767DC}" type="slidenum">
              <a:rPr lang="en-US" sz="1200">
                <a:solidFill>
                  <a:prstClr val="black"/>
                </a:solidFill>
              </a:rPr>
              <a:pPr/>
              <a:t>131</a:t>
            </a:fld>
            <a:endParaRPr lang="en-US" sz="1200">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err="1">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err="1">
                <a:solidFill>
                  <a:schemeClr val="bg1"/>
                </a:solidFill>
                <a:latin typeface="Bwgrkl" charset="0"/>
                <a:ea typeface="ＭＳ Ｐゴシック" charset="0"/>
                <a:cs typeface="Bwgrkl" charset="0"/>
              </a:rPr>
              <a:t>e,k</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he outside of, form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132</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133</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BFA78EA-A91C-7745-A39B-3D0268FB3DCD}" type="slidenum">
              <a:rPr lang="en-GB" sz="1200">
                <a:solidFill>
                  <a:prstClr val="black"/>
                </a:solidFill>
                <a:latin typeface="Comic Sans MS" charset="0"/>
              </a:rPr>
              <a:pPr/>
              <a:t>134</a:t>
            </a:fld>
            <a:endParaRPr lang="en-GB" sz="1200">
              <a:solidFill>
                <a:prstClr val="black"/>
              </a:solidFill>
              <a:latin typeface="Comic Sans MS" charset="0"/>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135</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36746D5-5443-1F4A-B900-B1AB7E391CD5}" type="slidenum">
              <a:rPr lang="en-GB" sz="1200" smtClean="0">
                <a:solidFill>
                  <a:prstClr val="black"/>
                </a:solidFill>
                <a:latin typeface="Comic Sans MS" charset="0"/>
              </a:rPr>
              <a:pPr algn="r"/>
              <a:t>136</a:t>
            </a:fld>
            <a:endParaRPr lang="en-GB" sz="1200">
              <a:solidFill>
                <a:prstClr val="black"/>
              </a:solidFill>
              <a:latin typeface="Comic Sans MS" charset="0"/>
            </a:endParaRPr>
          </a:p>
        </p:txBody>
      </p:sp>
      <p:sp>
        <p:nvSpPr>
          <p:cNvPr id="1454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5411"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0FC9E41-EC12-3C42-9432-0A9B49540B7B}" type="slidenum">
              <a:rPr lang="en-US" sz="1200">
                <a:solidFill>
                  <a:prstClr val="black"/>
                </a:solidFill>
              </a:rPr>
              <a:pPr/>
              <a:t>137</a:t>
            </a:fld>
            <a:endParaRPr lang="en-US" sz="1200">
              <a:solidFill>
                <a:prstClr val="black"/>
              </a:solidFill>
            </a:endParaRPr>
          </a:p>
        </p:txBody>
      </p:sp>
      <p:sp>
        <p:nvSpPr>
          <p:cNvPr id="14745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7459"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807A706-DEB1-E64E-A346-66426586AEA9}" type="slidenum">
              <a:rPr lang="en-US" sz="1200">
                <a:solidFill>
                  <a:prstClr val="black"/>
                </a:solidFill>
              </a:rPr>
              <a:pPr/>
              <a:t>138</a:t>
            </a:fld>
            <a:endParaRPr lang="en-US" sz="1200">
              <a:solidFill>
                <a:prstClr val="black"/>
              </a:solidFill>
            </a:endParaRPr>
          </a:p>
        </p:txBody>
      </p:sp>
      <p:sp>
        <p:nvSpPr>
          <p:cNvPr id="149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9507"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DB77ABB-BE61-0949-BA97-1D9B0D185150}" type="slidenum">
              <a:rPr lang="en-US" sz="1200">
                <a:solidFill>
                  <a:prstClr val="black"/>
                </a:solidFill>
              </a:rPr>
              <a:pPr/>
              <a:t>139</a:t>
            </a:fld>
            <a:endParaRPr lang="en-US" sz="1200">
              <a:solidFill>
                <a:prstClr val="black"/>
              </a:solidFill>
            </a:endParaRPr>
          </a:p>
        </p:txBody>
      </p:sp>
      <p:sp>
        <p:nvSpPr>
          <p:cNvPr id="15155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1555"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EF9811E-D288-4943-BF18-7C901C11BD05}" type="slidenum">
              <a:rPr lang="en-US" sz="1200">
                <a:solidFill>
                  <a:prstClr val="black"/>
                </a:solidFill>
              </a:rPr>
              <a:pPr/>
              <a:t>140</a:t>
            </a:fld>
            <a:endParaRPr lang="en-US" sz="1200">
              <a:solidFill>
                <a:prstClr val="black"/>
              </a:solidFill>
            </a:endParaRPr>
          </a:p>
        </p:txBody>
      </p:sp>
      <p:sp>
        <p:nvSpPr>
          <p:cNvPr id="15360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03"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CD1384-30E3-AA43-AB9F-4C587EB21D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866926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FE025EF-1F1C-AF4E-8A65-D714F121E787}" type="slidenum">
              <a:rPr lang="en-US" sz="1200">
                <a:solidFill>
                  <a:prstClr val="black"/>
                </a:solidFill>
              </a:rPr>
              <a:pPr/>
              <a:t>142</a:t>
            </a:fld>
            <a:endParaRPr lang="en-US" sz="1200">
              <a:solidFill>
                <a:prstClr val="black"/>
              </a:solidFill>
            </a:endParaRPr>
          </a:p>
        </p:txBody>
      </p:sp>
      <p:sp>
        <p:nvSpPr>
          <p:cNvPr id="155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565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6E381BC-C9AA-C54B-AA05-E84D49A84922}" type="slidenum">
              <a:rPr lang="en-US" sz="1200">
                <a:solidFill>
                  <a:prstClr val="black"/>
                </a:solidFill>
              </a:rPr>
              <a:pPr/>
              <a:t>143</a:t>
            </a:fld>
            <a:endParaRPr lang="en-US" sz="1200">
              <a:solidFill>
                <a:prstClr val="black"/>
              </a:solidFill>
            </a:endParaRPr>
          </a:p>
        </p:txBody>
      </p:sp>
      <p:sp>
        <p:nvSpPr>
          <p:cNvPr id="159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97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E6900AE-51CC-F244-958B-A709083AC730}" type="slidenum">
              <a:rPr lang="en-GB" sz="1200">
                <a:solidFill>
                  <a:prstClr val="black"/>
                </a:solidFill>
                <a:latin typeface="Comic Sans MS" charset="0"/>
              </a:rPr>
              <a:pPr/>
              <a:t>144</a:t>
            </a:fld>
            <a:endParaRPr lang="en-GB" sz="1200">
              <a:solidFill>
                <a:prstClr val="black"/>
              </a:solidFill>
              <a:latin typeface="Comic Sans MS" charset="0"/>
            </a:endParaRPr>
          </a:p>
        </p:txBody>
      </p:sp>
      <p:sp>
        <p:nvSpPr>
          <p:cNvPr id="161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179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8FAAD63-E713-0547-982E-AB116C1B6562}" type="slidenum">
              <a:rPr lang="en-US" sz="1200">
                <a:solidFill>
                  <a:prstClr val="black"/>
                </a:solidFill>
              </a:rPr>
              <a:pPr/>
              <a:t>145</a:t>
            </a:fld>
            <a:endParaRPr lang="en-US" sz="1200">
              <a:solidFill>
                <a:prstClr val="black"/>
              </a:solidFill>
            </a:endParaRPr>
          </a:p>
        </p:txBody>
      </p:sp>
      <p:sp>
        <p:nvSpPr>
          <p:cNvPr id="157698" name="Rectangle 2"/>
          <p:cNvSpPr>
            <a:spLocks noGrp="1" noRot="1" noChangeAspect="1" noChangeArrowheads="1"/>
          </p:cNvSpPr>
          <p:nvPr>
            <p:ph type="sldImg"/>
          </p:nvPr>
        </p:nvSpPr>
        <p:spPr bwMode="auto">
          <a:xfrm>
            <a:off x="1103313" y="676275"/>
            <a:ext cx="4602162" cy="3452813"/>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7699" name="Rectangle 3"/>
          <p:cNvSpPr>
            <a:spLocks noGrp="1" noChangeArrowheads="1"/>
          </p:cNvSpPr>
          <p:nvPr>
            <p:ph type="body" idx="1"/>
          </p:nvPr>
        </p:nvSpPr>
        <p:spPr bwMode="auto">
          <a:xfrm>
            <a:off x="898525" y="4354513"/>
            <a:ext cx="5011738" cy="41275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6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C430D4F3-4A3A-4B93-BF57-EA6F93E9DA52}" type="slidenum">
              <a:rPr lang="en-US" sz="1200">
                <a:solidFill>
                  <a:prstClr val="black"/>
                </a:solidFill>
                <a:latin typeface="Times New Roman" pitchFamily="18" charset="0"/>
                <a:cs typeface="+mn-cs"/>
              </a:rPr>
              <a:pPr algn="r"/>
              <a:t>146</a:t>
            </a:fld>
            <a:endParaRPr lang="en-US" sz="1200">
              <a:solidFill>
                <a:prstClr val="black"/>
              </a:solidFill>
              <a:latin typeface="Times New Roman" pitchFamily="18" charset="0"/>
              <a:cs typeface="+mn-cs"/>
            </a:endParaRPr>
          </a:p>
        </p:txBody>
      </p:sp>
      <p:sp>
        <p:nvSpPr>
          <p:cNvPr id="877570" name="Rectangle 2"/>
          <p:cNvSpPr>
            <a:spLocks noGrp="1" noRot="1" noChangeAspect="1" noChangeArrowheads="1" noTextEdit="1"/>
          </p:cNvSpPr>
          <p:nvPr>
            <p:ph type="sldImg"/>
          </p:nvPr>
        </p:nvSpPr>
        <p:spPr>
          <a:xfrm>
            <a:off x="1103313" y="676275"/>
            <a:ext cx="4602162" cy="3452813"/>
          </a:xfrm>
          <a:solidFill>
            <a:srgbClr val="FFFFFF"/>
          </a:solidFill>
          <a:ln/>
        </p:spPr>
      </p:sp>
      <p:sp>
        <p:nvSpPr>
          <p:cNvPr id="877571" name="Rectangle 3"/>
          <p:cNvSpPr>
            <a:spLocks noGrp="1" noChangeArrowheads="1"/>
          </p:cNvSpPr>
          <p:nvPr>
            <p:ph type="body" idx="1"/>
          </p:nvPr>
        </p:nvSpPr>
        <p:spPr>
          <a:xfrm>
            <a:off x="898525" y="4354513"/>
            <a:ext cx="5011738" cy="4127500"/>
          </a:xfrm>
          <a:solidFill>
            <a:srgbClr val="FFFFFF"/>
          </a:solidFill>
          <a:ln>
            <a:solidFill>
              <a:srgbClr val="000000"/>
            </a:solidFill>
          </a:ln>
        </p:spPr>
        <p:txBody>
          <a:bodyPr/>
          <a:lstStyle/>
          <a:p>
            <a:pPr defTabSz="457200" eaLnBrk="1" hangingPunct="1">
              <a:spcBef>
                <a:spcPct val="0"/>
              </a:spcBef>
            </a:pPr>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CFE8A62E-923D-451D-A209-93701B58E5B5}" type="slidenum">
              <a:rPr lang="en-US" sz="1200">
                <a:solidFill>
                  <a:prstClr val="black"/>
                </a:solidFill>
                <a:latin typeface="Arial" pitchFamily="34" charset="0"/>
                <a:cs typeface="+mn-cs"/>
              </a:rPr>
              <a:pPr algn="r"/>
              <a:t>147</a:t>
            </a:fld>
            <a:endParaRPr lang="en-US" sz="1200">
              <a:solidFill>
                <a:prstClr val="black"/>
              </a:solidFill>
              <a:latin typeface="Arial" pitchFamily="34" charset="0"/>
              <a:cs typeface="+mn-cs"/>
            </a:endParaRPr>
          </a:p>
        </p:txBody>
      </p:sp>
      <p:sp>
        <p:nvSpPr>
          <p:cNvPr id="867330" name="Rectangle 2"/>
          <p:cNvSpPr>
            <a:spLocks noGrp="1" noRot="1" noChangeAspect="1" noChangeArrowheads="1" noTextEdit="1"/>
          </p:cNvSpPr>
          <p:nvPr>
            <p:ph type="sldImg"/>
          </p:nvPr>
        </p:nvSpPr>
        <p:spPr>
          <a:solidFill>
            <a:srgbClr val="FFFFFF"/>
          </a:solidFill>
          <a:ln/>
        </p:spPr>
      </p:sp>
      <p:sp>
        <p:nvSpPr>
          <p:cNvPr id="86733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148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149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150</a:t>
            </a:fld>
            <a:endParaRPr lang="en-GB" sz="1200">
              <a:solidFill>
                <a:prstClr val="white"/>
              </a:solidFil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36CA3-24B8-374E-BAB9-641666B01B66}" type="slidenum">
              <a:rPr lang="en-US">
                <a:solidFill>
                  <a:prstClr val="black"/>
                </a:solidFill>
                <a:latin typeface="Calibri"/>
              </a:rPr>
              <a:pPr/>
              <a:t>151</a:t>
            </a:fld>
            <a:endParaRPr lang="en-US">
              <a:solidFill>
                <a:prstClr val="black"/>
              </a:solidFill>
              <a:latin typeface="Calibri"/>
            </a:endParaRPr>
          </a:p>
        </p:txBody>
      </p:sp>
      <p:sp>
        <p:nvSpPr>
          <p:cNvPr id="204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483" name="Rectangle 3"/>
          <p:cNvSpPr>
            <a:spLocks noGrp="1" noChangeArrowheads="1"/>
          </p:cNvSpPr>
          <p:nvPr>
            <p:ph type="body" idx="1"/>
          </p:nvPr>
        </p:nvSpPr>
        <p:spPr>
          <a:xfrm>
            <a:off x="914400" y="4343400"/>
            <a:ext cx="5029200" cy="4932761"/>
          </a:xfrm>
        </p:spPr>
        <p:txBody>
          <a:bodyPr/>
          <a:lstStyle/>
          <a:p>
            <a:pPr marL="228600" indent="-228600"/>
            <a:r>
              <a:rPr lang="en-US" b="1" dirty="0"/>
              <a:t>Biblical Significance</a:t>
            </a:r>
            <a:endParaRPr lang="en-US" dirty="0"/>
          </a:p>
          <a:p>
            <a:pPr marL="228600" indent="-228600"/>
            <a:r>
              <a:rPr lang="en-US" dirty="0"/>
              <a:t>Philadelphia is only mentioned in the book of Revelation.  It was one of the two churches to whom the apostle John wrote during his exile on Patmos not receiving condemnation.  Philadelphia was also the most recently founded city among the seven churches.</a:t>
            </a:r>
          </a:p>
          <a:p>
            <a:pPr marL="228600" indent="-228600">
              <a:buFontTx/>
              <a:buAutoNum type="arabicPeriod"/>
            </a:pPr>
            <a:r>
              <a:rPr lang="en-US" dirty="0"/>
              <a:t>Revelation 3:9 (KJV) </a:t>
            </a:r>
            <a:r>
              <a:rPr lang="en-US" altLang="ja-JP" dirty="0">
                <a:latin typeface="Arial"/>
              </a:rPr>
              <a:t>"</a:t>
            </a:r>
            <a:r>
              <a:rPr lang="en-US" dirty="0"/>
              <a:t>Behold, I will make them of the synagogue of Satan, which say they are Jews, and are not, but do lie; behold, I will make them to come and worship before thy feet, and to know that I have loved thee.</a:t>
            </a:r>
            <a:r>
              <a:rPr lang="en-US" altLang="ja-JP" dirty="0">
                <a:latin typeface="Arial"/>
              </a:rPr>
              <a:t>"</a:t>
            </a:r>
            <a:r>
              <a:rPr lang="en-US" dirty="0"/>
              <a:t>  This is a reference to the opposition of believers in Philadelphia, the unbelieving Jewish population of the city.  Many Jews lived in the city of Philadelphia.</a:t>
            </a:r>
          </a:p>
          <a:p>
            <a:pPr marL="228600" indent="-228600">
              <a:buFontTx/>
              <a:buAutoNum type="arabicPeriod"/>
            </a:pPr>
            <a:r>
              <a:rPr lang="en-US" dirty="0"/>
              <a:t>Revelation 3:12 (KJV) </a:t>
            </a:r>
            <a:r>
              <a:rPr lang="en-US" altLang="ja-JP" dirty="0">
                <a:latin typeface="Arial"/>
              </a:rPr>
              <a:t>"</a:t>
            </a:r>
            <a:r>
              <a:rPr lang="en-US" dirty="0"/>
              <a:t>Him that </a:t>
            </a:r>
            <a:r>
              <a:rPr lang="en-US" dirty="0" err="1"/>
              <a:t>overcometh</a:t>
            </a:r>
            <a:r>
              <a:rPr lang="en-US" dirty="0"/>
              <a:t> will I make a pillar in the temple of my God, and he shall go no more out: and I will write upon him the name of my God, and the name of the city of my God, which is new Jerusalem, which cometh down out of heaven from my God: and I will write upon him my new name.</a:t>
            </a:r>
            <a:r>
              <a:rPr lang="en-US" altLang="ja-JP" dirty="0">
                <a:latin typeface="Arial"/>
              </a:rPr>
              <a:t>"</a:t>
            </a:r>
            <a:r>
              <a:rPr lang="en-US" dirty="0"/>
              <a:t>  The word picture of the pillar would have had special significance for the inhabitants of a city plagued with earthquakes.  Pillars were support for buildings; this is a picture of God</a:t>
            </a:r>
            <a:r>
              <a:rPr lang="ja-JP" altLang="en-US" dirty="0">
                <a:latin typeface="Arial"/>
              </a:rPr>
              <a:t>’</a:t>
            </a:r>
            <a:r>
              <a:rPr lang="en-US" dirty="0"/>
              <a:t>s solid nature and holy temple, compared with the fallen pillars of the pagan gods.  The name mentioned in the verse would have had significance in light of the city</a:t>
            </a:r>
            <a:r>
              <a:rPr lang="ja-JP" altLang="en-US" dirty="0">
                <a:latin typeface="Arial"/>
              </a:rPr>
              <a:t>’</a:t>
            </a:r>
            <a:r>
              <a:rPr lang="en-US" dirty="0"/>
              <a:t>s numerous name changes over the years.  Naming is one way to claim possession; just as each emperor tried to claim dominion from the city by re-naming it, so God establishes His eternal dominion over the believers by giving them an eternal, unchanging name.</a:t>
            </a:r>
          </a:p>
          <a:p>
            <a:pPr marL="228600" indent="-228600"/>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01E8E0-5F47-8446-A9D8-B5F430898214}" type="slidenum">
              <a:rPr lang="en-US">
                <a:solidFill>
                  <a:prstClr val="black"/>
                </a:solidFill>
                <a:latin typeface="Calibri"/>
              </a:rPr>
              <a:pPr/>
              <a:t>152</a:t>
            </a:fld>
            <a:endParaRPr lang="en-US">
              <a:solidFill>
                <a:prstClr val="black"/>
              </a:solidFill>
              <a:latin typeface="Calibri"/>
            </a:endParaRPr>
          </a:p>
        </p:txBody>
      </p:sp>
      <p:sp>
        <p:nvSpPr>
          <p:cNvPr id="235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5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153</a:t>
            </a:fld>
            <a:endParaRPr lang="en-GB" sz="1200">
              <a:solidFill>
                <a:prstClr val="white"/>
              </a:solidFil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4287F4C-C64C-48CC-AE2D-AD77EFA89A3B}" type="slidenum">
              <a:rPr lang="en-GB" sz="1200">
                <a:solidFill>
                  <a:prstClr val="white"/>
                </a:solidFill>
              </a:rPr>
              <a:pPr/>
              <a:t>17</a:t>
            </a:fld>
            <a:endParaRPr lang="en-GB" sz="1200">
              <a:solidFill>
                <a:prstClr val="white"/>
              </a:solidFill>
            </a:endParaRPr>
          </a:p>
        </p:txBody>
      </p:sp>
      <p:sp>
        <p:nvSpPr>
          <p:cNvPr id="654338" name="Rectangle 1026"/>
          <p:cNvSpPr>
            <a:spLocks noGrp="1" noRot="1" noChangeAspect="1" noChangeArrowheads="1" noTextEdit="1"/>
          </p:cNvSpPr>
          <p:nvPr>
            <p:ph type="sldImg"/>
          </p:nvPr>
        </p:nvSpPr>
        <p:spPr>
          <a:ln/>
        </p:spPr>
      </p:sp>
      <p:sp>
        <p:nvSpPr>
          <p:cNvPr id="65433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163</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Did any of the mission trips seem like a fit for you?</a:t>
            </a:r>
          </a:p>
          <a:p>
            <a:r>
              <a:rPr lang="en-US" dirty="0">
                <a:latin typeface="Times New Roman" charset="0"/>
                <a:ea typeface="ＭＳ Ｐゴシック" charset="0"/>
                <a:cs typeface="ＭＳ Ｐゴシック" charset="0"/>
              </a:rPr>
              <a:t>How about local ministry to youth or prisoners?</a:t>
            </a:r>
          </a:p>
          <a:p>
            <a:r>
              <a:rPr lang="en-US" dirty="0">
                <a:latin typeface="Times New Roman" charset="0"/>
                <a:ea typeface="ＭＳ Ｐゴシック" charset="0"/>
                <a:cs typeface="ＭＳ Ｐゴシック" charset="0"/>
              </a:rPr>
              <a:t>God is bringing more young professionals here.  Can you help gather them together?</a:t>
            </a:r>
          </a:p>
          <a:p>
            <a:r>
              <a:rPr lang="en-US" dirty="0">
                <a:latin typeface="Times New Roman" charset="0"/>
                <a:ea typeface="ＭＳ Ｐゴシック" charset="0"/>
                <a:cs typeface="ＭＳ Ｐゴシック" charset="0"/>
              </a:rPr>
              <a:t>Some love kids and babies, so there are open doors there too.</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INTERRUPT ME LORD, I</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 PRAYING (a 2-person skit reflecting on the Lord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Prayer by Clyde Lee Herring, adapted from Bread magazine, Nazarene Publishing House (http://</a:t>
            </a:r>
            <a:r>
              <a:rPr lang="en-US" sz="1200" kern="1200" dirty="0" err="1">
                <a:solidFill>
                  <a:schemeClr val="tx1"/>
                </a:solidFill>
                <a:effectLst/>
                <a:latin typeface="+mn-lt"/>
                <a:ea typeface="+mn-ea"/>
                <a:cs typeface="+mn-cs"/>
              </a:rPr>
              <a:t>www.murraymoerman.com</a:t>
            </a:r>
            <a:r>
              <a:rPr lang="en-US" sz="1200" kern="1200" dirty="0">
                <a:solidFill>
                  <a:schemeClr val="tx1"/>
                </a:solidFill>
                <a:effectLst/>
                <a:latin typeface="+mn-lt"/>
                <a:ea typeface="+mn-ea"/>
                <a:cs typeface="+mn-cs"/>
              </a:rPr>
              <a:t>/3downloads/don%27t_interrupt_me_lord_i%27m_praying.pdf)</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Great to see you here at church this morning! But why are you here? A key motivation that I hear for people coming to a specific church is, “I tried several churches until I found one that made me feel comfortable.”</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4080259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xfrm>
            <a:off x="914400" y="4343400"/>
            <a:ext cx="5029200" cy="280910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Church</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name</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Christ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Described in a Unique Way for that Church</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Commendation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of Good Deeds among the Believers</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Rebuke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of Sin within the Church</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Exhortation</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or Encouragement to Repent</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Warning</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if the Exhortation is Disobeyed</a:t>
            </a:r>
          </a:p>
          <a:p>
            <a:pPr marL="228600" indent="-228600">
              <a:buAutoNum type="arabicPeriod"/>
            </a:pPr>
            <a:r>
              <a:rPr lang="en-US" sz="1200" u="sng" kern="1200" dirty="0">
                <a:solidFill>
                  <a:schemeClr val="tx1"/>
                </a:solidFill>
                <a:effectLst/>
                <a:latin typeface="Times New Roman" pitchFamily="-112" charset="0"/>
                <a:ea typeface="ＭＳ Ｐゴシック" pitchFamily="-108" charset="-128"/>
                <a:cs typeface="ＭＳ Ｐゴシック" pitchFamily="-108" charset="-128"/>
              </a:rPr>
              <a:t>Promise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for Faithfulness</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E41C86-EA08-BA4E-8D69-6162DB12E0FE}" type="slidenum">
              <a:rPr lang="en-GB" sz="1200">
                <a:solidFill>
                  <a:prstClr val="white"/>
                </a:solidFill>
              </a:rPr>
              <a:pPr/>
              <a:t>18</a:t>
            </a:fld>
            <a:endParaRPr lang="en-GB" sz="1200">
              <a:solidFill>
                <a:prstClr val="white"/>
              </a:solidFill>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endParaRPr lang="en-US">
              <a:cs typeface="ＭＳ Ｐゴシック" charset="0"/>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I can sympathize with that since I try to wear comfortable shoes and put my body in a comfortable position. I didn’t look for a job where I could be miserable long-term, did you? Like you, I tried to get into a place where I am appreciated and it’s a good fit—comfortable, if you will.</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But, of course, we need more than comfort. We need for God to challenge our comfortable way of thinking because the comfortable way can lead us to apathy and even death. </a:t>
            </a:r>
          </a:p>
        </p:txBody>
      </p:sp>
    </p:spTree>
    <p:extLst>
      <p:ext uri="{BB962C8B-B14F-4D97-AF65-F5344CB8AC3E}">
        <p14:creationId xmlns:p14="http://schemas.microsoft.com/office/powerpoint/2010/main" val="108024887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I read this week, “When on the beautiful road, seek no other road.” Doesn’t that sound nice? But what if the beautiful road leads us to destruction? We need the discipline to stay on the right road, even if it is not so comfortable or beautiful. </a:t>
            </a:r>
            <a:endParaRPr lang="en-US">
              <a:latin typeface="Arial"/>
              <a:cs typeface="Arial"/>
            </a:endParaRPr>
          </a:p>
        </p:txBody>
      </p:sp>
    </p:spTree>
    <p:extLst>
      <p:ext uri="{BB962C8B-B14F-4D97-AF65-F5344CB8AC3E}">
        <p14:creationId xmlns:p14="http://schemas.microsoft.com/office/powerpoint/2010/main" val="312287691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One preacher expressed his goal for speaking this way: “I seek to comfort the disturbed and to disturb the comforted.” I suspect we need both—but just at different time—don’t we?</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299879842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We have NO actual accounts</a:t>
            </a:r>
            <a:r>
              <a:rPr lang="en-US" baseline="0" dirty="0">
                <a:latin typeface="Times New Roman" charset="0"/>
                <a:ea typeface="ＭＳ Ｐゴシック" charset="0"/>
                <a:cs typeface="ＭＳ Ｐゴシック" charset="0"/>
              </a:rPr>
              <a:t> of Jesus writing anything except what he wrote in the sand in John 8—and we have no idea what he wrote!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180</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80</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https://www.youtube.com/</a:t>
            </a:r>
            <a:r>
              <a:rPr lang="en-US" dirty="0" err="1">
                <a:latin typeface="Times New Roman" charset="0"/>
                <a:ea typeface="ＭＳ Ｐゴシック" charset="0"/>
                <a:cs typeface="ＭＳ Ｐゴシック" charset="0"/>
              </a:rPr>
              <a:t>watch?v</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ZnMfdcMOPqo</a:t>
            </a:r>
            <a:endParaRPr lang="en-US" dirty="0">
              <a:latin typeface="Times New Roman" charset="0"/>
              <a:ea typeface="ＭＳ Ｐゴシック" charset="0"/>
              <a:cs typeface="ＭＳ Ｐゴシック" charset="0"/>
            </a:endParaRPr>
          </a:p>
          <a:p>
            <a:r>
              <a:rPr lang="en-US" dirty="0" err="1">
                <a:latin typeface="Times New Roman" charset="0"/>
                <a:ea typeface="ＭＳ Ｐゴシック" charset="0"/>
                <a:cs typeface="ＭＳ Ｐゴシック" charset="0"/>
              </a:rPr>
              <a:t>Accesssed</a:t>
            </a:r>
            <a:r>
              <a:rPr lang="en-US">
                <a:latin typeface="Times New Roman" charset="0"/>
                <a:ea typeface="ＭＳ Ｐゴシック" charset="0"/>
                <a:cs typeface="ＭＳ Ｐゴシック" charset="0"/>
              </a:rPr>
              <a:t> 22 May 2020</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9760912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Arial" panose="020B0604020202020204" pitchFamily="34" charset="0"/>
                <a:ea typeface="ＭＳ Ｐゴシック" charset="0"/>
                <a:cs typeface="Arial" panose="020B0604020202020204" pitchFamily="34"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183</a:t>
            </a:fld>
            <a:endParaRPr lang="en-GB" sz="1200">
              <a:solidFill>
                <a:prstClr val="white"/>
              </a:solidFill>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184</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2AAEDC-985E-A24C-A1A9-EFF3188E5E27}" type="slidenum">
              <a:rPr lang="en-US">
                <a:solidFill>
                  <a:prstClr val="black"/>
                </a:solidFill>
                <a:latin typeface="Calibri"/>
              </a:rPr>
              <a:pPr/>
              <a:t>185</a:t>
            </a:fld>
            <a:endParaRPr lang="en-US">
              <a:solidFill>
                <a:prstClr val="black"/>
              </a:solidFill>
              <a:latin typeface="Calibri"/>
            </a:endParaRPr>
          </a:p>
        </p:txBody>
      </p:sp>
      <p:sp>
        <p:nvSpPr>
          <p:cNvPr id="38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8915" name="Rectangle 3"/>
          <p:cNvSpPr>
            <a:spLocks noGrp="1" noChangeArrowheads="1"/>
          </p:cNvSpPr>
          <p:nvPr>
            <p:ph type="body" idx="1"/>
          </p:nvPr>
        </p:nvSpPr>
        <p:spPr>
          <a:xfrm>
            <a:off x="914400" y="4343400"/>
            <a:ext cx="5029200" cy="5252847"/>
          </a:xfrm>
        </p:spPr>
        <p:txBody>
          <a:bodyPr/>
          <a:lstStyle/>
          <a:p>
            <a:pPr marL="228600" indent="-228600">
              <a:lnSpc>
                <a:spcPct val="80000"/>
              </a:lnSpc>
            </a:pPr>
            <a:r>
              <a:rPr lang="en-US" b="1" dirty="0"/>
              <a:t>Historical Background</a:t>
            </a:r>
            <a:endParaRPr lang="en-US" dirty="0"/>
          </a:p>
          <a:p>
            <a:pPr marL="228600" indent="-228600">
              <a:lnSpc>
                <a:spcPct val="80000"/>
              </a:lnSpc>
              <a:buFontTx/>
              <a:buAutoNum type="arabicPeriod"/>
            </a:pPr>
            <a:r>
              <a:rPr lang="en-US" dirty="0"/>
              <a:t>Antiochus the Great (261-246 B.C.), Seleucid king of Syria after the death of Alexander the Great, fortified </a:t>
            </a:r>
            <a:r>
              <a:rPr lang="en-US" dirty="0" err="1"/>
              <a:t>Diospolis</a:t>
            </a:r>
            <a:r>
              <a:rPr lang="en-US" dirty="0"/>
              <a:t>/</a:t>
            </a:r>
            <a:r>
              <a:rPr lang="en-US" dirty="0" err="1"/>
              <a:t>Rhoas</a:t>
            </a:r>
            <a:r>
              <a:rPr lang="en-US" dirty="0"/>
              <a:t> (in modern Turkey) between 261 and 253 B.C.  This he made into a Seleucid outpost, naming it </a:t>
            </a:r>
            <a:r>
              <a:rPr lang="en-US" altLang="ja-JP" dirty="0">
                <a:latin typeface="Arial"/>
              </a:rPr>
              <a:t>"</a:t>
            </a:r>
            <a:r>
              <a:rPr lang="en-US" dirty="0"/>
              <a:t>Laodicea</a:t>
            </a:r>
            <a:r>
              <a:rPr lang="en-US" altLang="ja-JP" dirty="0">
                <a:latin typeface="Arial"/>
              </a:rPr>
              <a:t>"</a:t>
            </a:r>
            <a:r>
              <a:rPr lang="en-US" dirty="0"/>
              <a:t> after his wife, </a:t>
            </a:r>
            <a:r>
              <a:rPr lang="en-US" dirty="0" err="1"/>
              <a:t>Laodice</a:t>
            </a:r>
            <a:r>
              <a:rPr lang="en-US" dirty="0"/>
              <a:t>, whom he later divorced.  Laodicea</a:t>
            </a:r>
            <a:r>
              <a:rPr lang="fr-FR" altLang="ja-JP" dirty="0">
                <a:latin typeface="Arial"/>
              </a:rPr>
              <a:t>'</a:t>
            </a:r>
            <a:r>
              <a:rPr lang="en-US" dirty="0"/>
              <a:t>s formal name was </a:t>
            </a:r>
            <a:r>
              <a:rPr lang="en-US" altLang="ja-JP" dirty="0">
                <a:latin typeface="Arial"/>
              </a:rPr>
              <a:t>"</a:t>
            </a:r>
            <a:r>
              <a:rPr lang="en-US" dirty="0"/>
              <a:t>Laodicea on the </a:t>
            </a:r>
            <a:r>
              <a:rPr lang="en-US" dirty="0" err="1"/>
              <a:t>Lycus</a:t>
            </a:r>
            <a:r>
              <a:rPr lang="en-US" altLang="ja-JP" dirty="0">
                <a:latin typeface="Arial"/>
              </a:rPr>
              <a:t>"</a:t>
            </a:r>
            <a:r>
              <a:rPr lang="en-US" dirty="0"/>
              <a:t> (</a:t>
            </a:r>
            <a:r>
              <a:rPr lang="en-US" i="1" dirty="0"/>
              <a:t>Laodicea ad </a:t>
            </a:r>
            <a:r>
              <a:rPr lang="en-US" i="1" dirty="0" err="1"/>
              <a:t>Lycum</a:t>
            </a:r>
            <a:r>
              <a:rPr lang="en-US" dirty="0"/>
              <a:t>), or </a:t>
            </a:r>
            <a:r>
              <a:rPr lang="en-US" altLang="ja-JP" dirty="0">
                <a:latin typeface="Arial"/>
              </a:rPr>
              <a:t>"</a:t>
            </a:r>
            <a:r>
              <a:rPr lang="en-US" dirty="0"/>
              <a:t>Laodicea of Asia,</a:t>
            </a:r>
            <a:r>
              <a:rPr lang="en-US" altLang="ja-JP" dirty="0">
                <a:latin typeface="Arial"/>
              </a:rPr>
              <a:t>"</a:t>
            </a:r>
            <a:r>
              <a:rPr lang="en-US" dirty="0"/>
              <a:t> to distinguish it from six other Seleucid cities with the same name.  </a:t>
            </a:r>
          </a:p>
          <a:p>
            <a:pPr marL="228600" indent="-228600">
              <a:lnSpc>
                <a:spcPct val="80000"/>
              </a:lnSpc>
              <a:buFontTx/>
              <a:buAutoNum type="arabicPeriod"/>
            </a:pPr>
            <a:r>
              <a:rPr lang="en-US" dirty="0"/>
              <a:t>Situated on a plateau of the </a:t>
            </a:r>
            <a:r>
              <a:rPr lang="en-US" dirty="0" err="1"/>
              <a:t>Lycus</a:t>
            </a:r>
            <a:r>
              <a:rPr lang="en-US" dirty="0"/>
              <a:t> River Valley at the junction of the north-south road from Pergamum to the Mediterranean and east-west road from Ephesus to the interior of an Asia Minor, Laodicea was an important commercial city.  Ephesus lay about one hundred miles to its west and Philadelphia about forty miles to its northwest.  Laodicea was one of a triad in this valley: six miles to the north was Hierapolis, noted for its wool industry, and eleven miles to the east was Colossae.</a:t>
            </a:r>
          </a:p>
          <a:p>
            <a:pPr marL="228600" indent="-228600">
              <a:lnSpc>
                <a:spcPct val="80000"/>
              </a:lnSpc>
              <a:buFontTx/>
              <a:buAutoNum type="arabicPeriod"/>
            </a:pPr>
            <a:r>
              <a:rPr lang="en-US" dirty="0"/>
              <a:t>In 133 B.C. the city came under the </a:t>
            </a:r>
            <a:r>
              <a:rPr lang="en-US" dirty="0" err="1"/>
              <a:t>Pax</a:t>
            </a:r>
            <a:r>
              <a:rPr lang="en-US" dirty="0"/>
              <a:t> </a:t>
            </a:r>
            <a:r>
              <a:rPr lang="en-US" dirty="0" err="1"/>
              <a:t>Romana</a:t>
            </a:r>
            <a:r>
              <a:rPr lang="en-US" dirty="0"/>
              <a:t> and greatly prospered.  First century B.C. Roman statesman and philosopher Cicero, proconsul of Cilicia, lived in Laodicea in 50 B.C. and cashed his letters of credit here, for it was a strategic banking center and prosperous city.  Even the Talmud spoke scornfully of the life of ease and laxity lived by the </a:t>
            </a:r>
            <a:r>
              <a:rPr lang="en-US" dirty="0" err="1"/>
              <a:t>Laodicean</a:t>
            </a:r>
            <a:r>
              <a:rPr lang="en-US" dirty="0"/>
              <a:t> Jews.</a:t>
            </a:r>
          </a:p>
          <a:p>
            <a:pPr marL="228600" indent="-228600">
              <a:lnSpc>
                <a:spcPct val="80000"/>
              </a:lnSpc>
              <a:buFontTx/>
              <a:buAutoNum type="arabicPeriod"/>
            </a:pPr>
            <a:r>
              <a:rPr lang="en-US" dirty="0"/>
              <a:t>In 26 A.D. Laodicea was among several cities in Asia competing for the honor of erecting a temple to emperor </a:t>
            </a:r>
            <a:r>
              <a:rPr lang="en-US" dirty="0" err="1"/>
              <a:t>Tiberias</a:t>
            </a:r>
            <a:r>
              <a:rPr lang="en-US" dirty="0"/>
              <a:t>, but it lost out to Smyrna.  Only later, during the reigns of Commodus and </a:t>
            </a:r>
            <a:r>
              <a:rPr lang="en-US" dirty="0" err="1"/>
              <a:t>Carcalla</a:t>
            </a:r>
            <a:r>
              <a:rPr lang="en-US" dirty="0"/>
              <a:t> (180-217 A.D.), was it granted the coveted title of </a:t>
            </a:r>
            <a:r>
              <a:rPr lang="en-US" altLang="ja-JP" dirty="0">
                <a:latin typeface="Arial"/>
              </a:rPr>
              <a:t>"</a:t>
            </a:r>
            <a:r>
              <a:rPr lang="en-US" dirty="0"/>
              <a:t>Temple-Warden.</a:t>
            </a:r>
            <a:r>
              <a:rPr lang="en-US" altLang="ja-JP" dirty="0">
                <a:latin typeface="Arial"/>
              </a:rPr>
              <a:t>"</a:t>
            </a:r>
            <a:r>
              <a:rPr lang="en-US" dirty="0"/>
              <a:t>  </a:t>
            </a:r>
          </a:p>
          <a:p>
            <a:pPr marL="228600" indent="-228600">
              <a:lnSpc>
                <a:spcPct val="80000"/>
              </a:lnSpc>
              <a:buFontTx/>
              <a:buAutoNum type="arabicPeriod"/>
            </a:pPr>
            <a:r>
              <a:rPr lang="en-US" dirty="0"/>
              <a:t>In the 4th century A.D., Laodicea, called at the time the </a:t>
            </a:r>
            <a:r>
              <a:rPr lang="en-US" altLang="ja-JP" dirty="0">
                <a:latin typeface="Arial"/>
              </a:rPr>
              <a:t>"</a:t>
            </a:r>
            <a:r>
              <a:rPr lang="en-US" dirty="0"/>
              <a:t>Metropolis of Asia,</a:t>
            </a:r>
            <a:r>
              <a:rPr lang="en-US" altLang="ja-JP" dirty="0">
                <a:latin typeface="Arial"/>
              </a:rPr>
              <a:t>"</a:t>
            </a:r>
            <a:r>
              <a:rPr lang="en-US" dirty="0"/>
              <a:t> was the capital of West Phrygia.  Its prosperity continued into the 5th century, when an earthquake devastated it (494 A.D.).  As nearby </a:t>
            </a:r>
            <a:r>
              <a:rPr lang="en-US" dirty="0" err="1"/>
              <a:t>Denizli</a:t>
            </a:r>
            <a:r>
              <a:rPr lang="en-US" dirty="0"/>
              <a:t> grew, many natives there immigrated into Laodicea and under Turkish rule named it </a:t>
            </a:r>
            <a:r>
              <a:rPr lang="en-US" altLang="ja-JP" dirty="0">
                <a:latin typeface="Arial"/>
              </a:rPr>
              <a:t>"</a:t>
            </a:r>
            <a:r>
              <a:rPr lang="en-US" dirty="0" err="1"/>
              <a:t>Ladik</a:t>
            </a:r>
            <a:r>
              <a:rPr lang="en-US" dirty="0"/>
              <a:t>,</a:t>
            </a:r>
            <a:r>
              <a:rPr lang="en-US" altLang="ja-JP" dirty="0">
                <a:latin typeface="Arial"/>
              </a:rPr>
              <a:t>"</a:t>
            </a:r>
            <a:r>
              <a:rPr lang="en-US" dirty="0"/>
              <a:t> but they could not revive its former greatness.  Laodicea was finally abandoned in the 13th century A.D.</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a:t>
            </a:r>
          </a:p>
          <a:p>
            <a:pPr marL="228600" indent="-228600">
              <a:lnSpc>
                <a:spcPct val="80000"/>
              </a:lnSpc>
              <a:buFontTx/>
              <a:buAutoNum type="arabicPeriod"/>
            </a:pPr>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BAA0DA-9D2D-3C44-B36E-BAE56B340DFF}" type="slidenum">
              <a:rPr lang="en-US">
                <a:solidFill>
                  <a:prstClr val="black"/>
                </a:solidFill>
                <a:latin typeface="Calibri"/>
              </a:rPr>
              <a:pPr/>
              <a:t>186</a:t>
            </a:fld>
            <a:endParaRPr lang="en-US">
              <a:solidFill>
                <a:prstClr val="black"/>
              </a:solidFill>
              <a:latin typeface="Calibri"/>
            </a:endParaRPr>
          </a:p>
        </p:txBody>
      </p:sp>
      <p:sp>
        <p:nvSpPr>
          <p:cNvPr id="399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9939" name="Rectangle 3"/>
          <p:cNvSpPr>
            <a:spLocks noGrp="1" noChangeArrowheads="1"/>
          </p:cNvSpPr>
          <p:nvPr>
            <p:ph type="body" idx="1"/>
          </p:nvPr>
        </p:nvSpPr>
        <p:spPr>
          <a:xfrm>
            <a:off x="914400" y="4343400"/>
            <a:ext cx="5029200" cy="1461042"/>
          </a:xfrm>
        </p:spPr>
        <p:txBody>
          <a:bodyPr/>
          <a:lstStyle/>
          <a:p>
            <a:r>
              <a:rPr lang="en-US" b="1" dirty="0"/>
              <a:t>Jewish Influence and the Church</a:t>
            </a:r>
          </a:p>
          <a:p>
            <a:pPr marL="228600" indent="-228600">
              <a:lnSpc>
                <a:spcPct val="80000"/>
              </a:lnSpc>
              <a:buFontTx/>
              <a:buAutoNum type="arabicPeriod"/>
            </a:pPr>
            <a:r>
              <a:rPr lang="en-US" dirty="0"/>
              <a:t>Laodicea</a:t>
            </a:r>
            <a:r>
              <a:rPr lang="fr-FR" altLang="ja-JP" dirty="0">
                <a:latin typeface="Arial"/>
              </a:rPr>
              <a:t>'</a:t>
            </a:r>
            <a:r>
              <a:rPr lang="en-US" dirty="0"/>
              <a:t>s original settlers were mostly from Syria, but Antiochus also settled a significant number of Jewish families here and in nearby Hierapolis and Colossae.  At its height the city had about 7500 Jewish men alone, calculated by a shipment of temple tax seized by governor </a:t>
            </a:r>
            <a:r>
              <a:rPr lang="en-US" dirty="0" err="1"/>
              <a:t>Flaccus</a:t>
            </a:r>
            <a:r>
              <a:rPr lang="en-US" dirty="0"/>
              <a:t> on his way to Jerusalem.  This large Jewish population of Laodicea probably formed the nucleus of the early Christian community.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3)</a:t>
            </a:r>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4424E5-2CC9-3944-8597-4BAB9C0EDA2D}" type="slidenum">
              <a:rPr lang="en-US">
                <a:solidFill>
                  <a:prstClr val="black"/>
                </a:solidFill>
                <a:latin typeface="Calibri"/>
              </a:rPr>
              <a:pPr/>
              <a:t>188</a:t>
            </a:fld>
            <a:endParaRPr lang="en-US">
              <a:solidFill>
                <a:prstClr val="black"/>
              </a:solidFill>
              <a:latin typeface="Calibri"/>
            </a:endParaRPr>
          </a:p>
        </p:txBody>
      </p:sp>
      <p:sp>
        <p:nvSpPr>
          <p:cNvPr id="450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a:xfrm>
            <a:off x="914400" y="4343400"/>
            <a:ext cx="5029200" cy="482313"/>
          </a:xfrm>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8)</a:t>
            </a:r>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C087EC-5AD4-2E49-9AB9-D2C1A23E8BF5}" type="slidenum">
              <a:rPr lang="en-US">
                <a:solidFill>
                  <a:prstClr val="black"/>
                </a:solidFill>
                <a:latin typeface="Calibri"/>
              </a:rPr>
              <a:pPr/>
              <a:t>189</a:t>
            </a:fld>
            <a:endParaRPr lang="en-US">
              <a:solidFill>
                <a:prstClr val="black"/>
              </a:solidFill>
              <a:latin typeface="Calibri"/>
            </a:endParaRPr>
          </a:p>
        </p:txBody>
      </p:sp>
      <p:sp>
        <p:nvSpPr>
          <p:cNvPr id="50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0179" name="Rectangle 3"/>
          <p:cNvSpPr>
            <a:spLocks noGrp="1" noChangeArrowheads="1"/>
          </p:cNvSpPr>
          <p:nvPr>
            <p:ph type="body" idx="1"/>
          </p:nvPr>
        </p:nvSpPr>
        <p:spPr>
          <a:xfrm>
            <a:off x="914400" y="4343400"/>
            <a:ext cx="5029200" cy="3732432"/>
          </a:xfrm>
        </p:spPr>
        <p:txBody>
          <a:bodyPr/>
          <a:lstStyle/>
          <a:p>
            <a:r>
              <a:rPr lang="en-US" b="1" dirty="0">
                <a:cs typeface="Times New Roman" charset="0"/>
              </a:rPr>
              <a:t>Interpreting </a:t>
            </a:r>
            <a:r>
              <a:rPr lang="en-US" altLang="ja-JP" b="1" dirty="0">
                <a:latin typeface="Arial"/>
                <a:cs typeface="Times New Roman" charset="0"/>
              </a:rPr>
              <a:t>"</a:t>
            </a:r>
            <a:r>
              <a:rPr lang="en-US" b="1" dirty="0">
                <a:cs typeface="Times New Roman" charset="0"/>
              </a:rPr>
              <a:t>Hot</a:t>
            </a:r>
            <a:r>
              <a:rPr lang="en-US" altLang="ja-JP" b="1" dirty="0">
                <a:latin typeface="Arial"/>
                <a:cs typeface="Times New Roman" charset="0"/>
              </a:rPr>
              <a:t>"</a:t>
            </a:r>
            <a:r>
              <a:rPr lang="en-US" b="1" dirty="0">
                <a:cs typeface="Times New Roman" charset="0"/>
              </a:rPr>
              <a:t> and </a:t>
            </a:r>
            <a:r>
              <a:rPr lang="en-US" altLang="ja-JP" b="1" dirty="0">
                <a:latin typeface="Arial"/>
                <a:cs typeface="Times New Roman" charset="0"/>
              </a:rPr>
              <a:t>"</a:t>
            </a:r>
            <a:r>
              <a:rPr lang="en-US" b="1" dirty="0">
                <a:cs typeface="Times New Roman" charset="0"/>
              </a:rPr>
              <a:t>Cold</a:t>
            </a:r>
            <a:r>
              <a:rPr lang="en-US" altLang="ja-JP" b="1" dirty="0">
                <a:latin typeface="Arial"/>
                <a:cs typeface="Times New Roman" charset="0"/>
              </a:rPr>
              <a:t>"</a:t>
            </a:r>
            <a:r>
              <a:rPr lang="en-US" b="1" dirty="0">
                <a:cs typeface="Times New Roman" charset="0"/>
              </a:rPr>
              <a:t>: One View (cont.)</a:t>
            </a:r>
          </a:p>
          <a:p>
            <a:r>
              <a:rPr lang="en-US" dirty="0">
                <a:cs typeface="Times New Roman" charset="0"/>
              </a:rPr>
              <a:t>Laodicea was located six miles from Hierapolis (</a:t>
            </a:r>
            <a:r>
              <a:rPr lang="en-US" dirty="0" err="1">
                <a:cs typeface="Times New Roman" charset="0"/>
              </a:rPr>
              <a:t>Pamukkale</a:t>
            </a:r>
            <a:r>
              <a:rPr lang="en-US" dirty="0">
                <a:cs typeface="Times New Roman" charset="0"/>
              </a:rPr>
              <a:t> today) which has hot springs which are valuable for medicinal purposes (in ancient times and today).  Laodicea is located not far away from Colossae (supported by the sharing of the letter to the Colossians; Col 4:13, 16), which is home to springs that form a cold, pure source of water.  Laodicea did not have its own water supply, but instead imported it from a town to the south of the city by means of an aqueduct.  This water supply was not only warm but emetic (caused vomiting).  The vomiting was/is not necessarily caused by the temperature of the water, but by its quality. The latter is attested by the heavy deposits visible on the aqueduct pipes.  Ancient and modern sources speak of the poor quality of the water.  The point seems to be that Jesus is unhappy with the deeds of the </a:t>
            </a:r>
            <a:r>
              <a:rPr lang="en-US" dirty="0" err="1">
                <a:cs typeface="Times New Roman" charset="0"/>
              </a:rPr>
              <a:t>Laodiceans</a:t>
            </a:r>
            <a:r>
              <a:rPr lang="en-US" dirty="0">
                <a:cs typeface="Times New Roman" charset="0"/>
              </a:rPr>
              <a:t> and he uses a metaphor to make his point clear: their deeds were not satisfying to Jesus; if they had been hot like Hierapolis, they would have served an important purpose.  If they had been cold like Colossae, they also would have had a value.  But their deeds were like the </a:t>
            </a:r>
            <a:r>
              <a:rPr lang="en-US" dirty="0" err="1">
                <a:cs typeface="Times New Roman" charset="0"/>
              </a:rPr>
              <a:t>untasty</a:t>
            </a:r>
            <a:r>
              <a:rPr lang="en-US" dirty="0">
                <a:cs typeface="Times New Roman" charset="0"/>
              </a:rPr>
              <a:t> water that flowed into their city.</a:t>
            </a:r>
          </a:p>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10)</a:t>
            </a:r>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BEF64E-F69D-7348-97F4-07EFF88E03DE}" type="slidenum">
              <a:rPr lang="en-US">
                <a:solidFill>
                  <a:prstClr val="black"/>
                </a:solidFill>
                <a:latin typeface="Calibri"/>
              </a:rPr>
              <a:pPr/>
              <a:t>190</a:t>
            </a:fld>
            <a:endParaRPr lang="en-US">
              <a:solidFill>
                <a:prstClr val="black"/>
              </a:solidFill>
              <a:latin typeface="Calibri"/>
            </a:endParaRPr>
          </a:p>
        </p:txBody>
      </p:sp>
      <p:sp>
        <p:nvSpPr>
          <p:cNvPr id="430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3011" name="Rectangle 3"/>
          <p:cNvSpPr>
            <a:spLocks noGrp="1" noChangeArrowheads="1"/>
          </p:cNvSpPr>
          <p:nvPr>
            <p:ph type="body" idx="1"/>
          </p:nvPr>
        </p:nvSpPr>
        <p:spPr>
          <a:xfrm>
            <a:off x="914400" y="4343400"/>
            <a:ext cx="5029200" cy="2255105"/>
          </a:xfrm>
        </p:spPr>
        <p:txBody>
          <a:bodyPr/>
          <a:lstStyle/>
          <a:p>
            <a:r>
              <a:rPr lang="en-US" b="1" dirty="0"/>
              <a:t>Excavations</a:t>
            </a:r>
          </a:p>
          <a:p>
            <a:r>
              <a:rPr lang="en-US" dirty="0"/>
              <a:t>A Canadian team led by Jean des </a:t>
            </a:r>
            <a:r>
              <a:rPr lang="en-US" dirty="0" err="1"/>
              <a:t>Gagniers</a:t>
            </a:r>
            <a:r>
              <a:rPr lang="en-US" dirty="0"/>
              <a:t> in 1961-1963 carried out a small-scale excavation of Laodicea, focusing on the </a:t>
            </a:r>
            <a:r>
              <a:rPr lang="en-US" dirty="0" err="1"/>
              <a:t>nymphaeum</a:t>
            </a:r>
            <a:r>
              <a:rPr lang="en-US" dirty="0"/>
              <a:t> (dated to the early third century A.D.).  Very little archaeological work has actually been done at Laodicea, and most of the remains lie in ruins.  Nonetheless, it is a large, impressive tell, marble remains everywhere showing wealth of the city.  Some archaeological points of interest in the ruins today include inscriptions, two theatres, a stadium, a gate, and a large visible building thought to be a bathhouse.</a:t>
            </a:r>
          </a:p>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6)</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19774-A5E3-FB4B-8F85-9F5E51624227}" type="slidenum">
              <a:rPr lang="en-US">
                <a:solidFill>
                  <a:prstClr val="black"/>
                </a:solidFill>
                <a:latin typeface="Calibri"/>
              </a:rPr>
              <a:pPr/>
              <a:t>191</a:t>
            </a:fld>
            <a:endParaRPr lang="en-US">
              <a:solidFill>
                <a:prstClr val="black"/>
              </a:solidFill>
              <a:latin typeface="Calibri"/>
            </a:endParaRPr>
          </a:p>
        </p:txBody>
      </p:sp>
      <p:sp>
        <p:nvSpPr>
          <p:cNvPr id="512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03" name="Rectangle 3"/>
          <p:cNvSpPr>
            <a:spLocks noGrp="1" noChangeArrowheads="1"/>
          </p:cNvSpPr>
          <p:nvPr>
            <p:ph type="body" idx="1"/>
          </p:nvPr>
        </p:nvSpPr>
        <p:spPr>
          <a:xfrm>
            <a:off x="914400" y="4343400"/>
            <a:ext cx="5029200" cy="482313"/>
          </a:xfrm>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14)</a:t>
            </a:r>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A2E8F1-703D-124E-8BA0-8B5D8A2F5DE6}" type="slidenum">
              <a:rPr lang="en-US">
                <a:solidFill>
                  <a:prstClr val="black"/>
                </a:solidFill>
                <a:latin typeface="Calibri"/>
              </a:rPr>
              <a:pPr/>
              <a:t>192</a:t>
            </a:fld>
            <a:endParaRPr lang="en-US">
              <a:solidFill>
                <a:prstClr val="black"/>
              </a:solidFill>
              <a:latin typeface="Calibri"/>
            </a:endParaRPr>
          </a:p>
        </p:txBody>
      </p:sp>
      <p:sp>
        <p:nvSpPr>
          <p:cNvPr id="48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8131" name="Rectangle 3"/>
          <p:cNvSpPr>
            <a:spLocks noGrp="1" noChangeArrowheads="1"/>
          </p:cNvSpPr>
          <p:nvPr>
            <p:ph type="body" idx="1"/>
          </p:nvPr>
        </p:nvSpPr>
        <p:spPr>
          <a:xfrm>
            <a:off x="914400" y="4343400"/>
            <a:ext cx="5029200" cy="482313"/>
          </a:xfrm>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28)</a:t>
            </a:r>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A86F7B-8012-AA46-9327-90235757795C}" type="slidenum">
              <a:rPr lang="en-US">
                <a:solidFill>
                  <a:prstClr val="black"/>
                </a:solidFill>
                <a:latin typeface="Calibri"/>
              </a:rPr>
              <a:pPr/>
              <a:t>193</a:t>
            </a:fld>
            <a:endParaRPr lang="en-US">
              <a:solidFill>
                <a:prstClr val="black"/>
              </a:solidFill>
              <a:latin typeface="Calibri"/>
            </a:endParaRPr>
          </a:p>
        </p:txBody>
      </p:sp>
      <p:sp>
        <p:nvSpPr>
          <p:cNvPr id="67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a:xfrm>
            <a:off x="914400" y="4343400"/>
            <a:ext cx="5029200" cy="482313"/>
          </a:xfrm>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29)</a:t>
            </a:r>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677830-6164-D142-A431-AB2D0AC871A4}" type="slidenum">
              <a:rPr lang="en-US">
                <a:solidFill>
                  <a:prstClr val="black"/>
                </a:solidFill>
                <a:latin typeface="Calibri"/>
              </a:rPr>
              <a:pPr/>
              <a:t>194</a:t>
            </a:fld>
            <a:endParaRPr lang="en-US">
              <a:solidFill>
                <a:prstClr val="black"/>
              </a:solidFill>
              <a:latin typeface="Calibri"/>
            </a:endParaRPr>
          </a:p>
        </p:txBody>
      </p:sp>
      <p:sp>
        <p:nvSpPr>
          <p:cNvPr id="604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419" name="Rectangle 3"/>
          <p:cNvSpPr>
            <a:spLocks noGrp="1" noChangeArrowheads="1"/>
          </p:cNvSpPr>
          <p:nvPr>
            <p:ph type="body" idx="1"/>
          </p:nvPr>
        </p:nvSpPr>
        <p:spPr>
          <a:xfrm>
            <a:off x="914400" y="4343400"/>
            <a:ext cx="5029200" cy="482313"/>
          </a:xfrm>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20)</a:t>
            </a:r>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539E47-A50D-4649-AB9B-5EA78D862E96}" type="slidenum">
              <a:rPr lang="en-US">
                <a:solidFill>
                  <a:prstClr val="black"/>
                </a:solidFill>
                <a:latin typeface="Calibri"/>
              </a:rPr>
              <a:pPr/>
              <a:t>195</a:t>
            </a:fld>
            <a:endParaRPr lang="en-US">
              <a:solidFill>
                <a:prstClr val="black"/>
              </a:solidFill>
              <a:latin typeface="Calibri"/>
            </a:endParaRPr>
          </a:p>
        </p:txBody>
      </p:sp>
      <p:sp>
        <p:nvSpPr>
          <p:cNvPr id="696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9635" name="Rectangle 3"/>
          <p:cNvSpPr>
            <a:spLocks noGrp="1" noChangeArrowheads="1"/>
          </p:cNvSpPr>
          <p:nvPr>
            <p:ph type="body" idx="1"/>
          </p:nvPr>
        </p:nvSpPr>
        <p:spPr>
          <a:xfrm>
            <a:off x="914400" y="4343400"/>
            <a:ext cx="5029200" cy="482313"/>
          </a:xfrm>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31)</a:t>
            </a:r>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The city was very rich. They had also experienced damage from the AD 17 earthquake that decimated Philadelphia. But unlike Philadelphia, Laodicea was well capable of funding the city</a:t>
            </a:r>
            <a:r>
              <a:rPr lang="fr-FR" dirty="0"/>
              <a:t>'</a:t>
            </a:r>
            <a:r>
              <a:rPr lang="en-US" dirty="0"/>
              <a:t>s rebuild on its own. In fact, the city also supplied funds to help rebuild several smaller cities in the area.</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 http://</a:t>
            </a:r>
            <a:r>
              <a:rPr lang="en-US" sz="1200" u="none" strike="noStrike" kern="1200" dirty="0" err="1">
                <a:solidFill>
                  <a:schemeClr val="tx1"/>
                </a:solidFill>
                <a:effectLst/>
                <a:latin typeface="Times New Roman" pitchFamily="-112" charset="0"/>
                <a:ea typeface="ＭＳ Ｐゴシック" pitchFamily="-108" charset="-128"/>
                <a:cs typeface="ＭＳ Ｐゴシック" pitchFamily="-108" charset="-128"/>
              </a:rPr>
              <a:t>www.truthwhys.com</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/news/revelation-part-15-chapter-3-sardis-philadelphia-and-laodicea/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chemeClr val="tx2"/>
              </a:solidFill>
              <a:effectLst/>
              <a:latin typeface="Times New Roman" pitchFamily="-112"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2"/>
                </a:solidFill>
                <a:latin typeface="Times New Roman" pitchFamily="-112" charset="0"/>
                <a:ea typeface="ＭＳ Ｐゴシック" pitchFamily="-108" charset="-128"/>
                <a:cs typeface="ＭＳ Ｐゴシック" pitchFamily="-108" charset="-128"/>
              </a:rPr>
              <a:t>Coin of Julia </a:t>
            </a:r>
            <a:r>
              <a:rPr lang="en-US" sz="1200" kern="1200" dirty="0" err="1">
                <a:solidFill>
                  <a:schemeClr val="tx2"/>
                </a:solidFill>
                <a:latin typeface="Times New Roman" pitchFamily="-112" charset="0"/>
                <a:ea typeface="ＭＳ Ｐゴシック" pitchFamily="-108" charset="-128"/>
                <a:cs typeface="ＭＳ Ｐゴシック" pitchFamily="-108" charset="-128"/>
              </a:rPr>
              <a:t>Domna</a:t>
            </a:r>
            <a:r>
              <a:rPr lang="en-US" sz="1200" kern="1200" dirty="0">
                <a:solidFill>
                  <a:schemeClr val="tx2"/>
                </a:solidFill>
                <a:latin typeface="Times New Roman" pitchFamily="-112" charset="0"/>
                <a:ea typeface="ＭＳ Ｐゴシック" pitchFamily="-108" charset="-128"/>
                <a:cs typeface="ＭＳ Ｐゴシック" pitchFamily="-108" charset="-128"/>
              </a:rPr>
              <a:t>, AD 197, mother of Caracalla, AR (Silver) Denarius,</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3.12 </a:t>
            </a:r>
            <a:r>
              <a:rPr lang="en-US" sz="1200" kern="1200" dirty="0" err="1">
                <a:solidFill>
                  <a:schemeClr val="tx2"/>
                </a:solidFill>
                <a:latin typeface="Times New Roman" pitchFamily="-112" charset="0"/>
                <a:ea typeface="ＭＳ Ｐゴシック" pitchFamily="-108" charset="-128"/>
                <a:cs typeface="ＭＳ Ｐゴシック" pitchFamily="-108" charset="-128"/>
              </a:rPr>
              <a:t>gm</a:t>
            </a:r>
            <a:r>
              <a:rPr lang="en-US" sz="1200" kern="1200" dirty="0">
                <a:solidFill>
                  <a:schemeClr val="tx2"/>
                </a:solidFill>
                <a:latin typeface="Times New Roman" pitchFamily="-112" charset="0"/>
                <a:ea typeface="ＭＳ Ｐゴシック" pitchFamily="-108" charset="-128"/>
                <a:cs typeface="ＭＳ Ｐゴシック" pitchFamily="-108" charset="-128"/>
              </a:rPr>
              <a:t>, minted in Laodicea, SearM-6614</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obv</a:t>
            </a:r>
            <a:r>
              <a:rPr lang="en-US" sz="1200" kern="1200" dirty="0">
                <a:solidFill>
                  <a:schemeClr val="tx2"/>
                </a:solidFill>
                <a:latin typeface="Times New Roman" pitchFamily="-112" charset="0"/>
                <a:ea typeface="ＭＳ Ｐゴシック" pitchFamily="-108" charset="-128"/>
                <a:cs typeface="ＭＳ Ｐゴシック" pitchFamily="-108" charset="-128"/>
              </a:rPr>
              <a:t>.:  "[IVLIA] AVGVSTA" </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Bare-headed and draped bust right</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rev.:  "VESTAE SANCTAE"</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Vesta</a:t>
            </a:r>
            <a:r>
              <a:rPr lang="en-US" sz="1200" kern="1200" dirty="0">
                <a:solidFill>
                  <a:schemeClr val="tx2"/>
                </a:solidFill>
                <a:latin typeface="Times New Roman" pitchFamily="-112" charset="0"/>
                <a:ea typeface="ＭＳ Ｐゴシック" pitchFamily="-108" charset="-128"/>
                <a:cs typeface="ＭＳ Ｐゴシック" pitchFamily="-108" charset="-128"/>
              </a:rPr>
              <a:t> standing left,</a:t>
            </a:r>
          </a:p>
          <a:p>
            <a:r>
              <a:rPr lang="en-US" sz="1200" kern="1200" dirty="0">
                <a:solidFill>
                  <a:schemeClr val="tx1"/>
                </a:solidFill>
                <a:latin typeface="Times New Roman" pitchFamily="-112" charset="0"/>
                <a:ea typeface="ＭＳ Ｐゴシック" pitchFamily="-108" charset="-128"/>
                <a:cs typeface="ＭＳ Ｐゴシック" pitchFamily="-108" charset="-128"/>
              </a:rPr>
              <a:t>http://</a:t>
            </a:r>
            <a:r>
              <a:rPr lang="en-US" sz="1200" kern="1200" dirty="0" err="1">
                <a:solidFill>
                  <a:schemeClr val="tx1"/>
                </a:solidFill>
                <a:latin typeface="Times New Roman" pitchFamily="-112" charset="0"/>
                <a:ea typeface="ＭＳ Ｐゴシック" pitchFamily="-108" charset="-128"/>
                <a:cs typeface="ＭＳ Ｐゴシック" pitchFamily="-108" charset="-128"/>
              </a:rPr>
              <a:t>ettuantiquities.com</a:t>
            </a:r>
            <a:r>
              <a:rPr lang="en-US" sz="1200" kern="1200" dirty="0">
                <a:solidFill>
                  <a:schemeClr val="tx1"/>
                </a:solidFill>
                <a:latin typeface="Times New Roman" pitchFamily="-112" charset="0"/>
                <a:ea typeface="ＭＳ Ｐゴシック" pitchFamily="-108" charset="-128"/>
                <a:cs typeface="ＭＳ Ｐゴシック" pitchFamily="-108" charset="-128"/>
              </a:rPr>
              <a:t>/roman_coins_page_21.htm holding </a:t>
            </a:r>
            <a:r>
              <a:rPr lang="en-US" sz="1200" kern="1200" dirty="0" err="1">
                <a:solidFill>
                  <a:schemeClr val="tx1"/>
                </a:solidFill>
                <a:latin typeface="Times New Roman" pitchFamily="-112" charset="0"/>
                <a:ea typeface="ＭＳ Ｐゴシック" pitchFamily="-108" charset="-128"/>
                <a:cs typeface="ＭＳ Ｐゴシック" pitchFamily="-108" charset="-128"/>
              </a:rPr>
              <a:t>patera</a:t>
            </a:r>
            <a:r>
              <a:rPr lang="en-US" sz="1200" kern="1200" dirty="0">
                <a:solidFill>
                  <a:schemeClr val="tx1"/>
                </a:solidFill>
                <a:latin typeface="Times New Roman" pitchFamily="-112" charset="0"/>
                <a:ea typeface="ＭＳ Ｐゴシック" pitchFamily="-108" charset="-128"/>
                <a:cs typeface="ＭＳ Ｐゴシック" pitchFamily="-108" charset="-128"/>
              </a:rPr>
              <a:t> and scepter. </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198</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738041"/>
          </a:xfrm>
        </p:spPr>
        <p:txBody>
          <a:bodyPr/>
          <a:lstStyle/>
          <a:p>
            <a:r>
              <a:rPr lang="en-US" dirty="0">
                <a:solidFill>
                  <a:schemeClr val="tx1"/>
                </a:solidFill>
              </a:rPr>
              <a:t>The church is "naked," a local allusion which relates to the major industry of the entire region: the manufacture and preparation of textiles. Laodicea</a:t>
            </a:r>
            <a:r>
              <a:rPr lang="fr-FR" dirty="0">
                <a:solidFill>
                  <a:schemeClr val="tx1"/>
                </a:solidFill>
              </a:rPr>
              <a:t>'</a:t>
            </a:r>
            <a:r>
              <a:rPr lang="en-US" dirty="0">
                <a:solidFill>
                  <a:schemeClr val="tx1"/>
                </a:solidFill>
              </a:rPr>
              <a:t>s glossy, black wool earned her a grand reputation, and her citizens wore black garments with pride, contrasting John</a:t>
            </a:r>
            <a:r>
              <a:rPr lang="fr-FR" dirty="0">
                <a:solidFill>
                  <a:schemeClr val="tx1"/>
                </a:solidFill>
              </a:rPr>
              <a:t>'</a:t>
            </a:r>
            <a:r>
              <a:rPr lang="en-US" dirty="0">
                <a:solidFill>
                  <a:schemeClr val="tx1"/>
                </a:solidFill>
              </a:rPr>
              <a:t>s advice to the Christians of the city to buy "white raiment, that thou </a:t>
            </a:r>
            <a:r>
              <a:rPr lang="en-US" dirty="0" err="1">
                <a:solidFill>
                  <a:schemeClr val="tx1"/>
                </a:solidFill>
              </a:rPr>
              <a:t>mayest</a:t>
            </a:r>
            <a:r>
              <a:rPr lang="en-US" dirty="0">
                <a:solidFill>
                  <a:schemeClr val="tx1"/>
                </a:solidFill>
              </a:rPr>
              <a:t> be clothed."</a:t>
            </a:r>
          </a:p>
          <a:p>
            <a:endParaRPr lang="en-US" dirty="0">
              <a:solidFill>
                <a:schemeClr val="tx1"/>
              </a:solidFill>
            </a:endParaRPr>
          </a:p>
          <a:p>
            <a:r>
              <a:rPr lang="en-US" dirty="0">
                <a:solidFill>
                  <a:schemeClr val="tx1"/>
                </a:solidFill>
              </a:rPr>
              <a:t>(Todd Bolen, "Laodicea," in The Pictorial Library of Bible Lands, slide 7)</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199</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627241"/>
          </a:xfrm>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200</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201</a:t>
            </a:fld>
            <a:endParaRPr lang="en-GB" sz="1200">
              <a:solidFill>
                <a:prstClr val="white"/>
              </a:solidFill>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208</a:t>
            </a:fld>
            <a:endParaRPr lang="en-GB" sz="1200">
              <a:solidFill>
                <a:prstClr val="white"/>
              </a:solidFill>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212</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22</a:t>
            </a:fld>
            <a:endParaRPr lang="en-GB" sz="1200">
              <a:solidFill>
                <a:prstClr val="white"/>
              </a:solidFill>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Slide Image Placeholder 1"/>
          <p:cNvSpPr>
            <a:spLocks noGrp="1" noRot="1" noChangeAspect="1"/>
          </p:cNvSpPr>
          <p:nvPr>
            <p:ph type="sldImg"/>
          </p:nvPr>
        </p:nvSpPr>
        <p:spPr>
          <a:ln/>
        </p:spPr>
      </p:sp>
      <p:sp>
        <p:nvSpPr>
          <p:cNvPr id="7833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33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AE2B59-5B8D-064D-9374-2628577C9ECD}" type="slidenum">
              <a:rPr lang="en-GB" sz="1200">
                <a:solidFill>
                  <a:prstClr val="white"/>
                </a:solidFill>
              </a:rPr>
              <a:pPr/>
              <a:t>221</a:t>
            </a:fld>
            <a:endParaRPr lang="en-GB" sz="1200">
              <a:solidFill>
                <a:prstClr val="white"/>
              </a:solidFill>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716E0E-596D-654F-B01F-D81B198359AE}" type="slidenum">
              <a:rPr lang="en-US">
                <a:solidFill>
                  <a:prstClr val="black"/>
                </a:solidFill>
              </a:rPr>
              <a:pPr/>
              <a:t>23</a:t>
            </a:fld>
            <a:endParaRPr lang="en-US">
              <a:solidFill>
                <a:prstClr val="black"/>
              </a:solidFill>
            </a:endParaRPr>
          </a:p>
        </p:txBody>
      </p:sp>
      <p:sp>
        <p:nvSpPr>
          <p:cNvPr id="399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9939" name="Rectangle 3"/>
          <p:cNvSpPr>
            <a:spLocks noGrp="1" noChangeArrowheads="1"/>
          </p:cNvSpPr>
          <p:nvPr>
            <p:ph type="body" idx="1"/>
          </p:nvPr>
        </p:nvSpPr>
        <p:spPr>
          <a:xfrm>
            <a:off x="914400" y="4343400"/>
            <a:ext cx="5029200" cy="4803494"/>
          </a:xfrm>
        </p:spPr>
        <p:txBody>
          <a:bodyPr/>
          <a:lstStyle/>
          <a:p>
            <a:pPr marL="228600" indent="-228600"/>
            <a:r>
              <a:rPr lang="en-US" b="1" dirty="0"/>
              <a:t>Historical Background</a:t>
            </a:r>
          </a:p>
          <a:p>
            <a:pPr marL="228600" indent="-228600">
              <a:buFontTx/>
              <a:buAutoNum type="arabicPeriod"/>
            </a:pPr>
            <a:r>
              <a:rPr lang="en-US" dirty="0"/>
              <a:t>Sardis was a city of Roman Asia, located in western modern-day Turkey. The acropolis of Sardis, large and imposing, is part of the edge of the mountain range </a:t>
            </a:r>
            <a:r>
              <a:rPr lang="en-US" dirty="0" err="1"/>
              <a:t>Tmolus</a:t>
            </a:r>
            <a:r>
              <a:rPr lang="en-US" dirty="0"/>
              <a:t>, forming a natural fortress difficult to penetrate.  Unfortunately, few ruins have been found upon it.</a:t>
            </a:r>
          </a:p>
          <a:p>
            <a:pPr marL="228600" indent="-228600">
              <a:buFontTx/>
              <a:buAutoNum type="arabicPeriod"/>
            </a:pPr>
            <a:r>
              <a:rPr lang="en-US" dirty="0"/>
              <a:t>Lydia—Founded in 1200 B.C., Sardis was the capital of the Lydian kingdom under King </a:t>
            </a:r>
            <a:r>
              <a:rPr lang="en-US" dirty="0" err="1"/>
              <a:t>Gyges</a:t>
            </a:r>
            <a:r>
              <a:rPr lang="en-US" dirty="0"/>
              <a:t>.  It was a prosperous city, especially under Croesus; its wealth was thought to come from the </a:t>
            </a:r>
            <a:r>
              <a:rPr lang="en-US" dirty="0" err="1"/>
              <a:t>Pactolis</a:t>
            </a:r>
            <a:r>
              <a:rPr lang="en-US" dirty="0"/>
              <a:t> River, which ran through the ancient city.  According to mythology, this was the river of the great Phrygian King Midas, in which he washed to cleanse himself of his </a:t>
            </a:r>
            <a:r>
              <a:rPr lang="en-US" altLang="ja-JP" dirty="0">
                <a:latin typeface="Arial"/>
              </a:rPr>
              <a:t>"</a:t>
            </a:r>
            <a:r>
              <a:rPr lang="en-US" dirty="0"/>
              <a:t>golden touch,</a:t>
            </a:r>
            <a:r>
              <a:rPr lang="en-US" altLang="ja-JP" dirty="0">
                <a:latin typeface="Arial"/>
              </a:rPr>
              <a:t>"</a:t>
            </a:r>
            <a:r>
              <a:rPr lang="en-US" dirty="0"/>
              <a:t> which even turned his food to gold.  Gold found on the banks of the </a:t>
            </a:r>
            <a:r>
              <a:rPr lang="en-US" dirty="0" err="1"/>
              <a:t>Pactolis</a:t>
            </a:r>
            <a:r>
              <a:rPr lang="en-US" dirty="0"/>
              <a:t> was used for the production of gold coins during this time.</a:t>
            </a:r>
          </a:p>
          <a:p>
            <a:pPr marL="228600" indent="-228600">
              <a:buFontTx/>
              <a:buAutoNum type="arabicPeriod"/>
            </a:pPr>
            <a:r>
              <a:rPr lang="en-US" dirty="0"/>
              <a:t>Persia—When Kings Cyrus of the Persians besieged and took the city (then called </a:t>
            </a:r>
            <a:r>
              <a:rPr lang="en-US" dirty="0" err="1"/>
              <a:t>Pers</a:t>
            </a:r>
            <a:r>
              <a:rPr lang="en-US" dirty="0"/>
              <a:t> </a:t>
            </a:r>
            <a:r>
              <a:rPr lang="en-US" i="1" dirty="0" err="1"/>
              <a:t>Sparda</a:t>
            </a:r>
            <a:r>
              <a:rPr lang="en-US" dirty="0"/>
              <a:t>) in 546 B.C., Lydian control came to an end.  Cyrus took the citadel by means of scaling the cliffs in the dark of night, a method repeated years later (214 B.C.) by Antiochus the Great.</a:t>
            </a:r>
          </a:p>
          <a:p>
            <a:pPr marL="228600" indent="-228600">
              <a:buFontTx/>
              <a:buAutoNum type="arabicPeriod"/>
            </a:pPr>
            <a:r>
              <a:rPr lang="en-US" dirty="0"/>
              <a:t>Greece—Alexander the Great gave Sardis its independence in 333 B.C.  Sardis was under Seleucid control from 270-190 B.C.</a:t>
            </a:r>
          </a:p>
          <a:p>
            <a:pPr marL="228600" indent="-228600">
              <a:buFontTx/>
              <a:buAutoNum type="arabicPeriod"/>
            </a:pPr>
            <a:r>
              <a:rPr lang="en-US" dirty="0"/>
              <a:t>Rome—In 188 B.C. the Romans defeated Antiochus III and gave Sardis to King </a:t>
            </a:r>
            <a:r>
              <a:rPr lang="en-US" dirty="0" err="1"/>
              <a:t>Eumenes</a:t>
            </a:r>
            <a:r>
              <a:rPr lang="en-US" dirty="0"/>
              <a:t> II of </a:t>
            </a:r>
            <a:r>
              <a:rPr lang="en-US" dirty="0" err="1"/>
              <a:t>Pergamos</a:t>
            </a:r>
            <a:r>
              <a:rPr lang="en-US" dirty="0"/>
              <a:t>, who held control until 133 B.C. when it came back to Roman power.  Sardis honored various Roman Caesars and remained a prominent city until ca. 26 A.D., when it lost out to Smyrna for the privilege of building the imperial temple.</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230</a:t>
            </a:fld>
            <a:endParaRPr lang="en-GB" sz="1200">
              <a:solidFill>
                <a:prstClr val="white"/>
              </a:solidFill>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231</a:t>
            </a:fld>
            <a:endParaRPr lang="en-GB" sz="1200">
              <a:solidFill>
                <a:prstClr val="white"/>
              </a:solidFill>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The city was very rich. They had also experienced damage from the AD 17 earthquake that decimated Philadelphia. But unlike Philadelphia, Laodicea was well capable of funding the city</a:t>
            </a:r>
            <a:r>
              <a:rPr lang="fr-FR" dirty="0"/>
              <a:t>'</a:t>
            </a:r>
            <a:r>
              <a:rPr lang="en-US" dirty="0"/>
              <a:t>s rebuild on its own. In fact, the city also supplied funds to help rebuild several smaller cities in the area.</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 http://</a:t>
            </a:r>
            <a:r>
              <a:rPr lang="en-US" sz="1200" u="none" strike="noStrike" kern="1200" dirty="0" err="1">
                <a:solidFill>
                  <a:schemeClr val="tx1"/>
                </a:solidFill>
                <a:effectLst/>
                <a:latin typeface="Times New Roman" pitchFamily="-112" charset="0"/>
                <a:ea typeface="ＭＳ Ｐゴシック" pitchFamily="-108" charset="-128"/>
                <a:cs typeface="ＭＳ Ｐゴシック" pitchFamily="-108" charset="-128"/>
              </a:rPr>
              <a:t>www.truthwhys.com</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/news/revelation-part-15-chapter-3-sardis-philadelphia-and-laodicea/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chemeClr val="tx2"/>
              </a:solidFill>
              <a:effectLst/>
              <a:latin typeface="Times New Roman" pitchFamily="-112"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2"/>
                </a:solidFill>
                <a:latin typeface="Times New Roman" pitchFamily="-112" charset="0"/>
                <a:ea typeface="ＭＳ Ｐゴシック" pitchFamily="-108" charset="-128"/>
                <a:cs typeface="ＭＳ Ｐゴシック" pitchFamily="-108" charset="-128"/>
              </a:rPr>
              <a:t>Coin of Julia </a:t>
            </a:r>
            <a:r>
              <a:rPr lang="en-US" sz="1200" kern="1200" dirty="0" err="1">
                <a:solidFill>
                  <a:schemeClr val="tx2"/>
                </a:solidFill>
                <a:latin typeface="Times New Roman" pitchFamily="-112" charset="0"/>
                <a:ea typeface="ＭＳ Ｐゴシック" pitchFamily="-108" charset="-128"/>
                <a:cs typeface="ＭＳ Ｐゴシック" pitchFamily="-108" charset="-128"/>
              </a:rPr>
              <a:t>Domna</a:t>
            </a:r>
            <a:r>
              <a:rPr lang="en-US" sz="1200" kern="1200" dirty="0">
                <a:solidFill>
                  <a:schemeClr val="tx2"/>
                </a:solidFill>
                <a:latin typeface="Times New Roman" pitchFamily="-112" charset="0"/>
                <a:ea typeface="ＭＳ Ｐゴシック" pitchFamily="-108" charset="-128"/>
                <a:cs typeface="ＭＳ Ｐゴシック" pitchFamily="-108" charset="-128"/>
              </a:rPr>
              <a:t>, AD 197, mother of Caracalla, AR (Silver) Denarius,</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3.12 </a:t>
            </a:r>
            <a:r>
              <a:rPr lang="en-US" sz="1200" kern="1200" dirty="0" err="1">
                <a:solidFill>
                  <a:schemeClr val="tx2"/>
                </a:solidFill>
                <a:latin typeface="Times New Roman" pitchFamily="-112" charset="0"/>
                <a:ea typeface="ＭＳ Ｐゴシック" pitchFamily="-108" charset="-128"/>
                <a:cs typeface="ＭＳ Ｐゴシック" pitchFamily="-108" charset="-128"/>
              </a:rPr>
              <a:t>gm</a:t>
            </a:r>
            <a:r>
              <a:rPr lang="en-US" sz="1200" kern="1200" dirty="0">
                <a:solidFill>
                  <a:schemeClr val="tx2"/>
                </a:solidFill>
                <a:latin typeface="Times New Roman" pitchFamily="-112" charset="0"/>
                <a:ea typeface="ＭＳ Ｐゴシック" pitchFamily="-108" charset="-128"/>
                <a:cs typeface="ＭＳ Ｐゴシック" pitchFamily="-108" charset="-128"/>
              </a:rPr>
              <a:t>, minted in Laodicea, SearM-6614</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obv</a:t>
            </a:r>
            <a:r>
              <a:rPr lang="en-US" sz="1200" kern="1200" dirty="0">
                <a:solidFill>
                  <a:schemeClr val="tx2"/>
                </a:solidFill>
                <a:latin typeface="Times New Roman" pitchFamily="-112" charset="0"/>
                <a:ea typeface="ＭＳ Ｐゴシック" pitchFamily="-108" charset="-128"/>
                <a:cs typeface="ＭＳ Ｐゴシック" pitchFamily="-108" charset="-128"/>
              </a:rPr>
              <a:t>.:  "[IVLIA] AVGVSTA" </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Bare-headed and draped bust right</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rev.:  "VESTAE SANCTAE"</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Vesta</a:t>
            </a:r>
            <a:r>
              <a:rPr lang="en-US" sz="1200" kern="1200" dirty="0">
                <a:solidFill>
                  <a:schemeClr val="tx2"/>
                </a:solidFill>
                <a:latin typeface="Times New Roman" pitchFamily="-112" charset="0"/>
                <a:ea typeface="ＭＳ Ｐゴシック" pitchFamily="-108" charset="-128"/>
                <a:cs typeface="ＭＳ Ｐゴシック" pitchFamily="-108" charset="-128"/>
              </a:rPr>
              <a:t> standing left,</a:t>
            </a:r>
          </a:p>
          <a:p>
            <a:r>
              <a:rPr lang="en-US" sz="1200" kern="1200" dirty="0">
                <a:solidFill>
                  <a:schemeClr val="tx1"/>
                </a:solidFill>
                <a:latin typeface="Times New Roman" pitchFamily="-112" charset="0"/>
                <a:ea typeface="ＭＳ Ｐゴシック" pitchFamily="-108" charset="-128"/>
                <a:cs typeface="ＭＳ Ｐゴシック" pitchFamily="-108" charset="-128"/>
              </a:rPr>
              <a:t>http://</a:t>
            </a:r>
            <a:r>
              <a:rPr lang="en-US" sz="1200" kern="1200" dirty="0" err="1">
                <a:solidFill>
                  <a:schemeClr val="tx1"/>
                </a:solidFill>
                <a:latin typeface="Times New Roman" pitchFamily="-112" charset="0"/>
                <a:ea typeface="ＭＳ Ｐゴシック" pitchFamily="-108" charset="-128"/>
                <a:cs typeface="ＭＳ Ｐゴシック" pitchFamily="-108" charset="-128"/>
              </a:rPr>
              <a:t>ettuantiquities.com</a:t>
            </a:r>
            <a:r>
              <a:rPr lang="en-US" sz="1200" kern="1200" dirty="0">
                <a:solidFill>
                  <a:schemeClr val="tx1"/>
                </a:solidFill>
                <a:latin typeface="Times New Roman" pitchFamily="-112" charset="0"/>
                <a:ea typeface="ＭＳ Ｐゴシック" pitchFamily="-108" charset="-128"/>
                <a:cs typeface="ＭＳ Ｐゴシック" pitchFamily="-108" charset="-128"/>
              </a:rPr>
              <a:t>/roman_coins_page_21.htm holding </a:t>
            </a:r>
            <a:r>
              <a:rPr lang="en-US" sz="1200" kern="1200" dirty="0" err="1">
                <a:solidFill>
                  <a:schemeClr val="tx1"/>
                </a:solidFill>
                <a:latin typeface="Times New Roman" pitchFamily="-112" charset="0"/>
                <a:ea typeface="ＭＳ Ｐゴシック" pitchFamily="-108" charset="-128"/>
                <a:cs typeface="ＭＳ Ｐゴシック" pitchFamily="-108" charset="-128"/>
              </a:rPr>
              <a:t>patera</a:t>
            </a:r>
            <a:r>
              <a:rPr lang="en-US" sz="1200" kern="1200" dirty="0">
                <a:solidFill>
                  <a:schemeClr val="tx1"/>
                </a:solidFill>
                <a:latin typeface="Times New Roman" pitchFamily="-112" charset="0"/>
                <a:ea typeface="ＭＳ Ｐゴシック" pitchFamily="-108" charset="-128"/>
                <a:cs typeface="ＭＳ Ｐゴシック" pitchFamily="-108" charset="-128"/>
              </a:rPr>
              <a:t> and scepter. </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232</a:t>
            </a:fld>
            <a:endParaRPr lang="en-GB">
              <a:solidFill>
                <a:prstClr val="black"/>
              </a:solidFill>
            </a:endParaRPr>
          </a:p>
        </p:txBody>
      </p:sp>
    </p:spTree>
    <p:extLst>
      <p:ext uri="{BB962C8B-B14F-4D97-AF65-F5344CB8AC3E}">
        <p14:creationId xmlns:p14="http://schemas.microsoft.com/office/powerpoint/2010/main" val="142917856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861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The city was very rich. They h</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 also experienced damage from the AD 17 earthquake that decimated Philadelphia. But unlike Philadelphia, Laodicea was well capable of funding the city</a:t>
            </a:r>
            <a:r>
              <a:rPr lang="fr-FR" dirty="0"/>
              <a:t>'</a:t>
            </a:r>
            <a:r>
              <a:rPr lang="en-US" dirty="0"/>
              <a:t>s rebuild on its own. In fact, the city also supplied funds to help rebuild several smaller cities in the area.</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 http://</a:t>
            </a:r>
            <a:r>
              <a:rPr lang="en-US" sz="1200" u="none" strike="noStrike" kern="1200" dirty="0" err="1">
                <a:solidFill>
                  <a:schemeClr val="tx1"/>
                </a:solidFill>
                <a:effectLst/>
                <a:latin typeface="Times New Roman" pitchFamily="-112" charset="0"/>
                <a:ea typeface="ＭＳ Ｐゴシック" pitchFamily="-108" charset="-128"/>
                <a:cs typeface="ＭＳ Ｐゴシック" pitchFamily="-108" charset="-128"/>
              </a:rPr>
              <a:t>www.truthwhys.com</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/news/revelation-part-15-chapter-3-sardis-philadelphia-and-laodicea/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chemeClr val="tx2"/>
              </a:solidFill>
              <a:effectLst/>
              <a:latin typeface="Times New Roman" pitchFamily="-112"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2"/>
                </a:solidFill>
                <a:latin typeface="Times New Roman" pitchFamily="-112" charset="0"/>
                <a:ea typeface="ＭＳ Ｐゴシック" pitchFamily="-108" charset="-128"/>
                <a:cs typeface="ＭＳ Ｐゴシック" pitchFamily="-108" charset="-128"/>
              </a:rPr>
              <a:t>Coin of Julia </a:t>
            </a:r>
            <a:r>
              <a:rPr lang="en-US" sz="1200" kern="1200" dirty="0" err="1">
                <a:solidFill>
                  <a:schemeClr val="tx2"/>
                </a:solidFill>
                <a:latin typeface="Times New Roman" pitchFamily="-112" charset="0"/>
                <a:ea typeface="ＭＳ Ｐゴシック" pitchFamily="-108" charset="-128"/>
                <a:cs typeface="ＭＳ Ｐゴシック" pitchFamily="-108" charset="-128"/>
              </a:rPr>
              <a:t>Domna</a:t>
            </a:r>
            <a:r>
              <a:rPr lang="en-US" sz="1200" kern="1200" dirty="0">
                <a:solidFill>
                  <a:schemeClr val="tx2"/>
                </a:solidFill>
                <a:latin typeface="Times New Roman" pitchFamily="-112" charset="0"/>
                <a:ea typeface="ＭＳ Ｐゴシック" pitchFamily="-108" charset="-128"/>
                <a:cs typeface="ＭＳ Ｐゴシック" pitchFamily="-108" charset="-128"/>
              </a:rPr>
              <a:t>, AD 197, mother of Caracalla, AR (Silver) Denarius,</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3.12 </a:t>
            </a:r>
            <a:r>
              <a:rPr lang="en-US" sz="1200" kern="1200" dirty="0" err="1">
                <a:solidFill>
                  <a:schemeClr val="tx2"/>
                </a:solidFill>
                <a:latin typeface="Times New Roman" pitchFamily="-112" charset="0"/>
                <a:ea typeface="ＭＳ Ｐゴシック" pitchFamily="-108" charset="-128"/>
                <a:cs typeface="ＭＳ Ｐゴシック" pitchFamily="-108" charset="-128"/>
              </a:rPr>
              <a:t>gm</a:t>
            </a:r>
            <a:r>
              <a:rPr lang="en-US" sz="1200" kern="1200" dirty="0">
                <a:solidFill>
                  <a:schemeClr val="tx2"/>
                </a:solidFill>
                <a:latin typeface="Times New Roman" pitchFamily="-112" charset="0"/>
                <a:ea typeface="ＭＳ Ｐゴシック" pitchFamily="-108" charset="-128"/>
                <a:cs typeface="ＭＳ Ｐゴシック" pitchFamily="-108" charset="-128"/>
              </a:rPr>
              <a:t>, minted in Laodicea, SearM-6614</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obv</a:t>
            </a:r>
            <a:r>
              <a:rPr lang="en-US" sz="1200" kern="1200" dirty="0">
                <a:solidFill>
                  <a:schemeClr val="tx2"/>
                </a:solidFill>
                <a:latin typeface="Times New Roman" pitchFamily="-112" charset="0"/>
                <a:ea typeface="ＭＳ Ｐゴシック" pitchFamily="-108" charset="-128"/>
                <a:cs typeface="ＭＳ Ｐゴシック" pitchFamily="-108" charset="-128"/>
              </a:rPr>
              <a:t>.:  "[IVLIA] AVGVSTA" </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Bare-headed and draped bust right</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rev.:  "VESTAE SANCTAE"</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Vesta</a:t>
            </a:r>
            <a:r>
              <a:rPr lang="en-US" sz="1200" kern="1200" dirty="0">
                <a:solidFill>
                  <a:schemeClr val="tx2"/>
                </a:solidFill>
                <a:latin typeface="Times New Roman" pitchFamily="-112" charset="0"/>
                <a:ea typeface="ＭＳ Ｐゴシック" pitchFamily="-108" charset="-128"/>
                <a:cs typeface="ＭＳ Ｐゴシック" pitchFamily="-108" charset="-128"/>
              </a:rPr>
              <a:t> standing left,</a:t>
            </a:r>
          </a:p>
          <a:p>
            <a:r>
              <a:rPr lang="en-US" sz="1200" kern="1200" dirty="0">
                <a:solidFill>
                  <a:schemeClr val="tx1"/>
                </a:solidFill>
                <a:latin typeface="Times New Roman" pitchFamily="-112" charset="0"/>
                <a:ea typeface="ＭＳ Ｐゴシック" pitchFamily="-108" charset="-128"/>
                <a:cs typeface="ＭＳ Ｐゴシック" pitchFamily="-108" charset="-128"/>
              </a:rPr>
              <a:t>http://</a:t>
            </a:r>
            <a:r>
              <a:rPr lang="en-US" sz="1200" kern="1200" dirty="0" err="1">
                <a:solidFill>
                  <a:schemeClr val="tx1"/>
                </a:solidFill>
                <a:latin typeface="Times New Roman" pitchFamily="-112" charset="0"/>
                <a:ea typeface="ＭＳ Ｐゴシック" pitchFamily="-108" charset="-128"/>
                <a:cs typeface="ＭＳ Ｐゴシック" pitchFamily="-108" charset="-128"/>
              </a:rPr>
              <a:t>ettuantiquities.com</a:t>
            </a:r>
            <a:r>
              <a:rPr lang="en-US" sz="1200" kern="1200" dirty="0">
                <a:solidFill>
                  <a:schemeClr val="tx1"/>
                </a:solidFill>
                <a:latin typeface="Times New Roman" pitchFamily="-112" charset="0"/>
                <a:ea typeface="ＭＳ Ｐゴシック" pitchFamily="-108" charset="-128"/>
                <a:cs typeface="ＭＳ Ｐゴシック" pitchFamily="-108" charset="-128"/>
              </a:rPr>
              <a:t>/roman_coins_page_21.htm holding </a:t>
            </a:r>
            <a:r>
              <a:rPr lang="en-US" sz="1200" kern="1200" dirty="0" err="1">
                <a:solidFill>
                  <a:schemeClr val="tx1"/>
                </a:solidFill>
                <a:latin typeface="Times New Roman" pitchFamily="-112" charset="0"/>
                <a:ea typeface="ＭＳ Ｐゴシック" pitchFamily="-108" charset="-128"/>
                <a:cs typeface="ＭＳ Ｐゴシック" pitchFamily="-108" charset="-128"/>
              </a:rPr>
              <a:t>patera</a:t>
            </a:r>
            <a:r>
              <a:rPr lang="en-US" sz="1200" kern="1200" dirty="0">
                <a:solidFill>
                  <a:schemeClr val="tx1"/>
                </a:solidFill>
                <a:latin typeface="Times New Roman" pitchFamily="-112" charset="0"/>
                <a:ea typeface="ＭＳ Ｐゴシック" pitchFamily="-108" charset="-128"/>
                <a:cs typeface="ＭＳ Ｐゴシック" pitchFamily="-108" charset="-128"/>
              </a:rPr>
              <a:t> and scepter. </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233</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310505"/>
          </a:xfrm>
        </p:spPr>
        <p:txBody>
          <a:bodyPr/>
          <a:lstStyle/>
          <a:p>
            <a:r>
              <a:rPr lang="en-US" b="1" dirty="0"/>
              <a:t>EGYPTIAN GENERAL JOHN DOUCETTE "ACHILLAS" COSTUME FROM CLEOPATRA.</a:t>
            </a:r>
            <a:r>
              <a:rPr lang="en-US" dirty="0"/>
              <a:t> (TCF,1963) Designed by Vittorio Nino </a:t>
            </a:r>
            <a:r>
              <a:rPr lang="en-US" dirty="0" err="1"/>
              <a:t>Novorese</a:t>
            </a:r>
            <a:r>
              <a:rPr lang="en-US" dirty="0"/>
              <a:t> for John Doucette, who portrays Egyptian General </a:t>
            </a:r>
            <a:r>
              <a:rPr lang="en-US" dirty="0" err="1"/>
              <a:t>Achillas</a:t>
            </a:r>
            <a:r>
              <a:rPr lang="en-US" dirty="0"/>
              <a:t>, head of Pharaoh Ptolemy XIII</a:t>
            </a:r>
            <a:r>
              <a:rPr lang="fr-FR" dirty="0"/>
              <a:t>'</a:t>
            </a:r>
            <a:r>
              <a:rPr lang="en-US" dirty="0"/>
              <a:t>s army in Cleopatra. Worn during Caesar</a:t>
            </a:r>
            <a:r>
              <a:rPr lang="fr-FR" dirty="0"/>
              <a:t>'</a:t>
            </a:r>
            <a:r>
              <a:rPr lang="en-US" dirty="0"/>
              <a:t>s royal visit to Egypt to order the end of discord between Ptolemy and his sister Cleopatra. Constructed authentically by "Casa D</a:t>
            </a:r>
            <a:r>
              <a:rPr lang="fr-FR" dirty="0"/>
              <a:t>'</a:t>
            </a:r>
            <a:r>
              <a:rPr lang="en-US" dirty="0"/>
              <a:t>Arte Firenze" of heavy leather with numerous pressed, cast, and stamped metallic ornaments and medallions. Label inside is inscribed for re-purposing of "</a:t>
            </a:r>
            <a:r>
              <a:rPr lang="en-US" dirty="0" err="1"/>
              <a:t>Ammiraglio</a:t>
            </a:r>
            <a:r>
              <a:rPr lang="en-US" dirty="0"/>
              <a:t> </a:t>
            </a:r>
            <a:r>
              <a:rPr lang="en-US" dirty="0" err="1"/>
              <a:t>Egiziano</a:t>
            </a:r>
            <a:r>
              <a:rPr lang="en-US" dirty="0"/>
              <a:t>" as is the black and gold thread under-tunic which is from the same re- purposed screen-use. Excellent condition overall, with only a few of the smallest ornaments missing. </a:t>
            </a:r>
            <a:r>
              <a:rPr lang="en-US" b="1" dirty="0"/>
              <a:t>$1,500 – $2,000 at http://</a:t>
            </a:r>
            <a:r>
              <a:rPr lang="en-US" b="1" dirty="0" err="1"/>
              <a:t>beingcleopatra.blogspot.com</a:t>
            </a:r>
            <a:r>
              <a:rPr lang="en-US" b="1" dirty="0"/>
              <a:t>/2011/12/</a:t>
            </a:r>
            <a:r>
              <a:rPr lang="en-US" b="1" dirty="0" err="1"/>
              <a:t>cleopatra</a:t>
            </a:r>
            <a:r>
              <a:rPr lang="en-US" b="1" dirty="0"/>
              <a:t>-up-for-</a:t>
            </a:r>
            <a:r>
              <a:rPr lang="en-US" b="1" dirty="0" err="1"/>
              <a:t>auction.html</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234</a:t>
            </a:fld>
            <a:endParaRPr lang="en-GB">
              <a:solidFill>
                <a:prstClr val="black"/>
              </a:solidFill>
            </a:endParaRPr>
          </a:p>
        </p:txBody>
      </p:sp>
    </p:spTree>
    <p:extLst>
      <p:ext uri="{BB962C8B-B14F-4D97-AF65-F5344CB8AC3E}">
        <p14:creationId xmlns:p14="http://schemas.microsoft.com/office/powerpoint/2010/main" val="142917856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235</a:t>
            </a:fld>
            <a:endParaRPr lang="en-GB">
              <a:solidFill>
                <a:prstClr val="black"/>
              </a:solidFill>
            </a:endParaRPr>
          </a:p>
        </p:txBody>
      </p:sp>
    </p:spTree>
    <p:extLst>
      <p:ext uri="{BB962C8B-B14F-4D97-AF65-F5344CB8AC3E}">
        <p14:creationId xmlns:p14="http://schemas.microsoft.com/office/powerpoint/2010/main" val="142917856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236</a:t>
            </a:fld>
            <a:endParaRPr lang="en-GB">
              <a:solidFill>
                <a:prstClr val="black"/>
              </a:solidFill>
            </a:endParaRPr>
          </a:p>
        </p:txBody>
      </p:sp>
    </p:spTree>
    <p:extLst>
      <p:ext uri="{BB962C8B-B14F-4D97-AF65-F5344CB8AC3E}">
        <p14:creationId xmlns:p14="http://schemas.microsoft.com/office/powerpoint/2010/main" val="142917856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627241"/>
          </a:xfrm>
        </p:spPr>
        <p:txBody>
          <a:bodyPr/>
          <a:lstStyle/>
          <a:p>
            <a:r>
              <a:rPr lang="en-US" sz="1200" kern="1200" dirty="0">
                <a:solidFill>
                  <a:schemeClr val="tx1"/>
                </a:solidFill>
                <a:latin typeface="Times New Roman" pitchFamily="-112" charset="0"/>
                <a:ea typeface="ＭＳ Ｐゴシック" pitchFamily="-108" charset="-128"/>
                <a:cs typeface="ＭＳ Ｐゴシック" pitchFamily="-108" charset="-128"/>
              </a:rPr>
              <a:t>Coin of Julia </a:t>
            </a:r>
            <a:r>
              <a:rPr lang="en-US" sz="1200" kern="1200" dirty="0" err="1">
                <a:solidFill>
                  <a:schemeClr val="tx1"/>
                </a:solidFill>
                <a:latin typeface="Times New Roman" pitchFamily="-112" charset="0"/>
                <a:ea typeface="ＭＳ Ｐゴシック" pitchFamily="-108" charset="-128"/>
                <a:cs typeface="ＭＳ Ｐゴシック" pitchFamily="-108" charset="-128"/>
              </a:rPr>
              <a:t>Domna</a:t>
            </a:r>
            <a:r>
              <a:rPr lang="en-US" sz="1200" kern="1200" dirty="0">
                <a:solidFill>
                  <a:schemeClr val="tx1"/>
                </a:solidFill>
                <a:latin typeface="Times New Roman" pitchFamily="-112" charset="0"/>
                <a:ea typeface="ＭＳ Ｐゴシック" pitchFamily="-108" charset="-128"/>
                <a:cs typeface="ＭＳ Ｐゴシック" pitchFamily="-108" charset="-128"/>
              </a:rPr>
              <a:t>, AD 197, mother of Caracalla, AR (Silver) Denarius,</a:t>
            </a:r>
            <a:br>
              <a:rPr lang="en-US" sz="1200" kern="1200" dirty="0">
                <a:solidFill>
                  <a:schemeClr val="tx1"/>
                </a:solidFill>
                <a:latin typeface="Times New Roman" pitchFamily="-112" charset="0"/>
                <a:ea typeface="ＭＳ Ｐゴシック" pitchFamily="-108" charset="-128"/>
                <a:cs typeface="ＭＳ Ｐゴシック" pitchFamily="-108" charset="-128"/>
              </a:rPr>
            </a:br>
            <a:r>
              <a:rPr lang="en-US" sz="1200" kern="1200" dirty="0">
                <a:solidFill>
                  <a:schemeClr val="tx1"/>
                </a:solidFill>
                <a:latin typeface="Times New Roman" pitchFamily="-112" charset="0"/>
                <a:ea typeface="ＭＳ Ｐゴシック" pitchFamily="-108" charset="-128"/>
                <a:cs typeface="ＭＳ Ｐゴシック" pitchFamily="-108" charset="-128"/>
              </a:rPr>
              <a:t>                  3.12 </a:t>
            </a:r>
            <a:r>
              <a:rPr lang="en-US" sz="1200" kern="1200" dirty="0" err="1">
                <a:solidFill>
                  <a:schemeClr val="tx1"/>
                </a:solidFill>
                <a:latin typeface="Times New Roman" pitchFamily="-112" charset="0"/>
                <a:ea typeface="ＭＳ Ｐゴシック" pitchFamily="-108" charset="-128"/>
                <a:cs typeface="ＭＳ Ｐゴシック" pitchFamily="-108" charset="-128"/>
              </a:rPr>
              <a:t>gm</a:t>
            </a:r>
            <a:r>
              <a:rPr lang="en-US" sz="1200" kern="1200" dirty="0">
                <a:solidFill>
                  <a:schemeClr val="tx1"/>
                </a:solidFill>
                <a:latin typeface="Times New Roman" pitchFamily="-112" charset="0"/>
                <a:ea typeface="ＭＳ Ｐゴシック" pitchFamily="-108" charset="-128"/>
                <a:cs typeface="ＭＳ Ｐゴシック" pitchFamily="-108" charset="-128"/>
              </a:rPr>
              <a:t>, minted in Laodicea, SearM-6614</a:t>
            </a:r>
            <a:br>
              <a:rPr lang="en-US" sz="1200" kern="1200" dirty="0">
                <a:solidFill>
                  <a:schemeClr val="tx1"/>
                </a:solidFill>
                <a:latin typeface="Times New Roman" pitchFamily="-112" charset="0"/>
                <a:ea typeface="ＭＳ Ｐゴシック" pitchFamily="-108" charset="-128"/>
                <a:cs typeface="ＭＳ Ｐゴシック" pitchFamily="-108" charset="-128"/>
              </a:rPr>
            </a:br>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sz="1200" kern="1200" dirty="0" err="1">
                <a:solidFill>
                  <a:schemeClr val="tx1"/>
                </a:solidFill>
                <a:latin typeface="Times New Roman" pitchFamily="-112" charset="0"/>
                <a:ea typeface="ＭＳ Ｐゴシック" pitchFamily="-108" charset="-128"/>
                <a:cs typeface="ＭＳ Ｐゴシック" pitchFamily="-108" charset="-128"/>
              </a:rPr>
              <a:t>obv</a:t>
            </a:r>
            <a:r>
              <a:rPr lang="en-US" sz="1200" kern="1200" dirty="0">
                <a:solidFill>
                  <a:schemeClr val="tx1"/>
                </a:solidFill>
                <a:latin typeface="Times New Roman" pitchFamily="-112" charset="0"/>
                <a:ea typeface="ＭＳ Ｐゴシック" pitchFamily="-108" charset="-128"/>
                <a:cs typeface="ＭＳ Ｐゴシック" pitchFamily="-108" charset="-128"/>
              </a:rPr>
              <a:t>.:  "[IVLIA] AVGVSTA" </a:t>
            </a:r>
            <a:br>
              <a:rPr lang="en-US" sz="1200" kern="1200" dirty="0">
                <a:solidFill>
                  <a:schemeClr val="tx1"/>
                </a:solidFill>
                <a:latin typeface="Times New Roman" pitchFamily="-112" charset="0"/>
                <a:ea typeface="ＭＳ Ｐゴシック" pitchFamily="-108" charset="-128"/>
                <a:cs typeface="ＭＳ Ｐゴシック" pitchFamily="-108" charset="-128"/>
              </a:rPr>
            </a:br>
            <a:r>
              <a:rPr lang="en-US" sz="1200" kern="1200" dirty="0">
                <a:solidFill>
                  <a:schemeClr val="tx1"/>
                </a:solidFill>
                <a:latin typeface="Times New Roman" pitchFamily="-112" charset="0"/>
                <a:ea typeface="ＭＳ Ｐゴシック" pitchFamily="-108" charset="-128"/>
                <a:cs typeface="ＭＳ Ｐゴシック" pitchFamily="-108" charset="-128"/>
              </a:rPr>
              <a:t>                     Bare-headed and draped bust right</a:t>
            </a:r>
            <a:br>
              <a:rPr lang="en-US" sz="1200" kern="1200" dirty="0">
                <a:solidFill>
                  <a:schemeClr val="tx1"/>
                </a:solidFill>
                <a:latin typeface="Times New Roman" pitchFamily="-112" charset="0"/>
                <a:ea typeface="ＭＳ Ｐゴシック" pitchFamily="-108" charset="-128"/>
                <a:cs typeface="ＭＳ Ｐゴシック" pitchFamily="-108" charset="-128"/>
              </a:rPr>
            </a:br>
            <a:r>
              <a:rPr lang="en-US" sz="1200" kern="1200" dirty="0">
                <a:solidFill>
                  <a:schemeClr val="tx1"/>
                </a:solidFill>
                <a:latin typeface="Times New Roman" pitchFamily="-112" charset="0"/>
                <a:ea typeface="ＭＳ Ｐゴシック" pitchFamily="-108" charset="-128"/>
                <a:cs typeface="ＭＳ Ｐゴシック" pitchFamily="-108" charset="-128"/>
              </a:rPr>
              <a:t>          rev.:  "VESTAE SANCTAE"</a:t>
            </a:r>
            <a:br>
              <a:rPr lang="en-US" sz="1200" kern="1200" dirty="0">
                <a:solidFill>
                  <a:schemeClr val="tx1"/>
                </a:solidFill>
                <a:latin typeface="Times New Roman" pitchFamily="-112" charset="0"/>
                <a:ea typeface="ＭＳ Ｐゴシック" pitchFamily="-108" charset="-128"/>
                <a:cs typeface="ＭＳ Ｐゴシック" pitchFamily="-108" charset="-128"/>
              </a:rPr>
            </a:br>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sz="1200" kern="1200" dirty="0" err="1">
                <a:solidFill>
                  <a:schemeClr val="tx1"/>
                </a:solidFill>
                <a:latin typeface="Times New Roman" pitchFamily="-112" charset="0"/>
                <a:ea typeface="ＭＳ Ｐゴシック" pitchFamily="-108" charset="-128"/>
                <a:cs typeface="ＭＳ Ｐゴシック" pitchFamily="-108" charset="-128"/>
              </a:rPr>
              <a:t>Vesta</a:t>
            </a:r>
            <a:r>
              <a:rPr lang="en-US" sz="1200" kern="1200" dirty="0">
                <a:solidFill>
                  <a:schemeClr val="tx1"/>
                </a:solidFill>
                <a:latin typeface="Times New Roman" pitchFamily="-112" charset="0"/>
                <a:ea typeface="ＭＳ Ｐゴシック" pitchFamily="-108" charset="-128"/>
                <a:cs typeface="ＭＳ Ｐゴシック" pitchFamily="-108" charset="-128"/>
              </a:rPr>
              <a:t> standing left,</a:t>
            </a:r>
          </a:p>
          <a:p>
            <a:r>
              <a:rPr lang="en-US" sz="1200" kern="1200" dirty="0">
                <a:solidFill>
                  <a:schemeClr val="tx1"/>
                </a:solidFill>
                <a:latin typeface="Times New Roman" pitchFamily="-112" charset="0"/>
                <a:ea typeface="ＭＳ Ｐゴシック" pitchFamily="-108" charset="-128"/>
                <a:cs typeface="ＭＳ Ｐゴシック" pitchFamily="-108" charset="-128"/>
              </a:rPr>
              <a:t>http://</a:t>
            </a:r>
            <a:r>
              <a:rPr lang="en-US" sz="1200" kern="1200" dirty="0" err="1">
                <a:solidFill>
                  <a:schemeClr val="tx1"/>
                </a:solidFill>
                <a:latin typeface="Times New Roman" pitchFamily="-112" charset="0"/>
                <a:ea typeface="ＭＳ Ｐゴシック" pitchFamily="-108" charset="-128"/>
                <a:cs typeface="ＭＳ Ｐゴシック" pitchFamily="-108" charset="-128"/>
              </a:rPr>
              <a:t>ettuantiquities.com</a:t>
            </a:r>
            <a:r>
              <a:rPr lang="en-US" sz="1200" kern="1200" dirty="0">
                <a:solidFill>
                  <a:schemeClr val="tx1"/>
                </a:solidFill>
                <a:latin typeface="Times New Roman" pitchFamily="-112" charset="0"/>
                <a:ea typeface="ＭＳ Ｐゴシック" pitchFamily="-108" charset="-128"/>
                <a:cs typeface="ＭＳ Ｐゴシック" pitchFamily="-108" charset="-128"/>
              </a:rPr>
              <a:t>/roman_coins_page_21.htm holding </a:t>
            </a:r>
            <a:r>
              <a:rPr lang="en-US" sz="1200" kern="1200" dirty="0" err="1">
                <a:solidFill>
                  <a:schemeClr val="tx1"/>
                </a:solidFill>
                <a:latin typeface="Times New Roman" pitchFamily="-112" charset="0"/>
                <a:ea typeface="ＭＳ Ｐゴシック" pitchFamily="-108" charset="-128"/>
                <a:cs typeface="ＭＳ Ｐゴシック" pitchFamily="-108" charset="-128"/>
              </a:rPr>
              <a:t>patera</a:t>
            </a:r>
            <a:r>
              <a:rPr lang="en-US" sz="1200" kern="1200" dirty="0">
                <a:solidFill>
                  <a:schemeClr val="tx1"/>
                </a:solidFill>
                <a:latin typeface="Times New Roman" pitchFamily="-112" charset="0"/>
                <a:ea typeface="ＭＳ Ｐゴシック" pitchFamily="-108" charset="-128"/>
                <a:cs typeface="ＭＳ Ｐゴシック" pitchFamily="-108" charset="-128"/>
              </a:rPr>
              <a:t> and scepter. </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237</a:t>
            </a:fld>
            <a:endParaRPr lang="en-GB">
              <a:solidFill>
                <a:prstClr val="black"/>
              </a:solidFill>
            </a:endParaRPr>
          </a:p>
        </p:txBody>
      </p:sp>
    </p:spTree>
    <p:extLst>
      <p:ext uri="{BB962C8B-B14F-4D97-AF65-F5344CB8AC3E}">
        <p14:creationId xmlns:p14="http://schemas.microsoft.com/office/powerpoint/2010/main" val="1429178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009B1-322F-2C4C-82D4-4FA086D02C8A}" type="slidenum">
              <a:rPr lang="en-US">
                <a:solidFill>
                  <a:prstClr val="black"/>
                </a:solidFill>
              </a:rPr>
              <a:pPr/>
              <a:t>24</a:t>
            </a:fld>
            <a:endParaRPr lang="en-US">
              <a:solidFill>
                <a:prstClr val="black"/>
              </a:solidFill>
            </a:endParaRPr>
          </a:p>
        </p:txBody>
      </p:sp>
      <p:sp>
        <p:nvSpPr>
          <p:cNvPr id="4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1987" name="Rectangle 3"/>
          <p:cNvSpPr>
            <a:spLocks noGrp="1" noChangeArrowheads="1"/>
          </p:cNvSpPr>
          <p:nvPr>
            <p:ph type="body" idx="1"/>
          </p:nvPr>
        </p:nvSpPr>
        <p:spPr/>
        <p:txBody>
          <a:bodyPr/>
          <a:lstStyle/>
          <a:p>
            <a:pPr marL="228600" indent="-228600"/>
            <a:r>
              <a:rPr lang="en-US" b="1"/>
              <a:t>Biblical Significance</a:t>
            </a:r>
          </a:p>
          <a:p>
            <a:pPr marL="228600" indent="-228600"/>
            <a:r>
              <a:rPr lang="en-US"/>
              <a:t>Sardis became an important center for Christianity during Roman times.  In fact, it is one of the seven churches to whom the John wrote the letters mentioned in Revelation 1:11.  However, John</a:t>
            </a:r>
            <a:r>
              <a:rPr lang="ja-JP" altLang="en-US">
                <a:latin typeface="Arial"/>
              </a:rPr>
              <a:t>’</a:t>
            </a:r>
            <a:r>
              <a:rPr lang="en-US"/>
              <a:t>s letter to Sardis (Revelation 3:1-6) reveals that the attitude of the believers in the city reflected that of the city as a whole, resting on past reputation and not being faithful.  In fact, Sardis was more completely rebuked than any city, aside from Laodicea.  Sardis remained a center for Christianity well into the 14th century A.D.</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238</a:t>
            </a:fld>
            <a:endParaRPr lang="en-GB" sz="1200">
              <a:solidFill>
                <a:prstClr val="white"/>
              </a:solidFill>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239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So Christ gave them an open door for ministry—and you know what?  Christian testimony continues in this city even to today!</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240</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241</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914400" y="4343400"/>
            <a:ext cx="5029200" cy="8885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was an appeal to Christians rather than to non-Christians, but does it really matter?  Neither the believer nor the unbeliever were experiencing genuine fellowship with Christ!  He says, "…if anyone hears my voice…"</a:t>
            </a:r>
          </a:p>
          <a:p>
            <a:r>
              <a:rPr lang="en-US" sz="1200" kern="1200" dirty="0">
                <a:solidFill>
                  <a:schemeClr val="tx1"/>
                </a:solidFill>
                <a:effectLst/>
                <a:latin typeface="+mn-lt"/>
                <a:ea typeface="+mn-ea"/>
                <a:cs typeface="+mn-cs"/>
              </a:rPr>
              <a:t>The letter is written to believers who were living like unbelievers.  </a:t>
            </a: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242</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914400" y="4343400"/>
            <a:ext cx="5029200" cy="112864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word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for "dine" here refers to the main meal of the day—the evening dinner.  "This mealtime was set aside for relaxation, enjoyment, and fellowship" (Swindoll, </a:t>
            </a:r>
            <a:r>
              <a:rPr lang="en-US" sz="1200" i="1" kern="1200" dirty="0">
                <a:solidFill>
                  <a:schemeClr val="tx1"/>
                </a:solidFill>
                <a:effectLst/>
                <a:latin typeface="+mn-lt"/>
                <a:ea typeface="+mn-ea"/>
                <a:cs typeface="+mn-cs"/>
              </a:rPr>
              <a:t>Letters to Churches…Then and Now</a:t>
            </a:r>
            <a:r>
              <a:rPr lang="en-US" sz="1200" kern="1200" dirty="0">
                <a:solidFill>
                  <a:schemeClr val="tx1"/>
                </a:solidFill>
                <a:effectLst/>
                <a:latin typeface="+mn-lt"/>
                <a:ea typeface="+mn-ea"/>
                <a:cs typeface="+mn-cs"/>
              </a:rPr>
              <a:t>, 53).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Isn't it</a:t>
            </a:r>
            <a:r>
              <a:rPr lang="en-US" sz="1200" kern="1200" baseline="0" dirty="0">
                <a:solidFill>
                  <a:schemeClr val="tx1"/>
                </a:solidFill>
                <a:effectLst/>
                <a:latin typeface="+mn-lt"/>
                <a:ea typeface="+mn-ea"/>
                <a:cs typeface="+mn-cs"/>
              </a:rPr>
              <a:t> true today too?  Your most personal place is your home.  Invite him in!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244</a:t>
            </a:fld>
            <a:endParaRPr lang="en-GB" sz="1200">
              <a:solidFill>
                <a:prstClr val="white"/>
              </a:solidFill>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980073736"/>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83944027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E6AA23-D1A1-EA42-AF30-26BFA04CA62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53085789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010396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9452EF-C613-B042-864C-2136C57C8DB7}" type="slidenum">
              <a:rPr lang="en-US">
                <a:solidFill>
                  <a:prstClr val="black"/>
                </a:solidFill>
              </a:rPr>
              <a:pPr/>
              <a:t>25</a:t>
            </a:fld>
            <a:endParaRPr lang="en-US">
              <a:solidFill>
                <a:prstClr val="black"/>
              </a:solidFill>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p:txBody>
          <a:bodyPr/>
          <a:lstStyle/>
          <a:p>
            <a:r>
              <a:rPr lang="en-US"/>
              <a:t>Artemis was held to be one of the patron deities of Sardis, along with Cybele.  A temple dedicated to Artemis lies at the foot of the steep acropolis.</a:t>
            </a: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DD62262-3BD2-AF4F-9281-D6E59EF7A17C}" type="slidenum">
              <a:rPr lang="en-GB" sz="1200">
                <a:solidFill>
                  <a:prstClr val="white"/>
                </a:solidFill>
              </a:rPr>
              <a:pPr/>
              <a:t>249</a:t>
            </a:fld>
            <a:endParaRPr lang="en-GB" sz="1200">
              <a:solidFill>
                <a:prstClr val="white"/>
              </a:solidFill>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A921468-4159-074B-90CB-5A9117AB9E3A}" type="slidenum">
              <a:rPr lang="en-GB" sz="1200">
                <a:solidFill>
                  <a:prstClr val="white"/>
                </a:solidFill>
              </a:rPr>
              <a:pPr/>
              <a:t>250</a:t>
            </a:fld>
            <a:endParaRPr lang="en-GB" sz="1200">
              <a:solidFill>
                <a:prstClr val="white"/>
              </a:solidFill>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69C1BFF-C656-4742-92FB-679E2A2E303A}" type="slidenum">
              <a:rPr lang="en-GB" sz="1200">
                <a:solidFill>
                  <a:prstClr val="white"/>
                </a:solidFill>
              </a:rPr>
              <a:pPr/>
              <a:t>251</a:t>
            </a:fld>
            <a:endParaRPr lang="en-GB" sz="1200">
              <a:solidFill>
                <a:prstClr val="white"/>
              </a:solidFill>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3E285F-C29F-6D4E-883E-74E6F5DAAB69}" type="slidenum">
              <a:rPr lang="en-GB" sz="1200">
                <a:solidFill>
                  <a:prstClr val="white"/>
                </a:solidFill>
              </a:rPr>
              <a:pPr/>
              <a:t>252</a:t>
            </a:fld>
            <a:endParaRPr lang="en-GB" sz="1200">
              <a:solidFill>
                <a:prstClr val="white"/>
              </a:solidFill>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954922-BA53-EF41-861C-EEA237D863BA}" type="slidenum">
              <a:rPr lang="en-GB" sz="1200">
                <a:solidFill>
                  <a:prstClr val="white"/>
                </a:solidFill>
              </a:rPr>
              <a:pPr/>
              <a:t>253</a:t>
            </a:fld>
            <a:endParaRPr lang="en-GB" sz="1200">
              <a:solidFill>
                <a:prstClr val="white"/>
              </a:solidFill>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944B28-7F30-DA49-97B1-D3C3D6887772}" type="slidenum">
              <a:rPr lang="en-GB" sz="1200">
                <a:solidFill>
                  <a:prstClr val="white"/>
                </a:solidFill>
              </a:rPr>
              <a:pPr/>
              <a:t>254</a:t>
            </a:fld>
            <a:endParaRPr lang="en-GB" sz="1200">
              <a:solidFill>
                <a:prstClr val="white"/>
              </a:solidFill>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255</a:t>
            </a:fld>
            <a:endParaRPr lang="en-GB" sz="1200">
              <a:solidFill>
                <a:prstClr val="white"/>
              </a:solidFill>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Slide Image Placeholder 1"/>
          <p:cNvSpPr>
            <a:spLocks noGrp="1" noRot="1" noChangeAspect="1"/>
          </p:cNvSpPr>
          <p:nvPr>
            <p:ph type="sldImg"/>
          </p:nvPr>
        </p:nvSpPr>
        <p:spPr>
          <a:ln/>
        </p:spPr>
      </p:sp>
      <p:sp>
        <p:nvSpPr>
          <p:cNvPr id="8202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02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626EF6-0E2E-5F4B-ADBF-E7249DB77FDC}" type="slidenum">
              <a:rPr lang="en-GB" sz="1200">
                <a:solidFill>
                  <a:prstClr val="white"/>
                </a:solidFill>
              </a:rPr>
              <a:pPr/>
              <a:t>256</a:t>
            </a:fld>
            <a:endParaRPr lang="en-GB" sz="1200">
              <a:solidFill>
                <a:prstClr val="white"/>
              </a:solidFill>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E6AA23-D1A1-EA42-AF30-26BFA04CA62A}" type="slidenum">
              <a:rPr lang="en-GB" sz="1200">
                <a:solidFill>
                  <a:prstClr val="white"/>
                </a:solidFill>
              </a:rPr>
              <a:pPr/>
              <a:t>257</a:t>
            </a:fld>
            <a:endParaRPr lang="en-GB" sz="1200">
              <a:solidFill>
                <a:prstClr val="white"/>
              </a:solidFill>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53E189-6527-1F44-9D1A-31DCE45DB92E}" type="slidenum">
              <a:rPr lang="en-US">
                <a:solidFill>
                  <a:prstClr val="black"/>
                </a:solidFill>
              </a:rPr>
              <a:pPr/>
              <a:t>26</a:t>
            </a:fld>
            <a:endParaRPr lang="en-US">
              <a:solidFill>
                <a:prstClr val="black"/>
              </a:solidFill>
            </a:endParaRPr>
          </a:p>
        </p:txBody>
      </p:sp>
      <p:sp>
        <p:nvSpPr>
          <p:cNvPr id="348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4819" name="Rectangle 3"/>
          <p:cNvSpPr>
            <a:spLocks noGrp="1" noChangeArrowheads="1"/>
          </p:cNvSpPr>
          <p:nvPr>
            <p:ph type="body" idx="1"/>
          </p:nvPr>
        </p:nvSpPr>
        <p:spPr/>
        <p:txBody>
          <a:bodyPr/>
          <a:lstStyle/>
          <a:p>
            <a:r>
              <a:rPr lang="en-US"/>
              <a:t>This temple to Artemis was built by Croesus in the 6th century B.C. but was then destroyed in the Ionian Revolt of 499 B.C.  It was a magnificent structure, the fourth-largest Ionic-style temple existing in the ancient world.  Alexander the Great began to rebuild this temple in 334 B.C. but never finished.  Its remains were covered over by landslides from an earthquake in 17 A.D.  </a:t>
            </a: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259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14400" y="4343400"/>
            <a:ext cx="5029200" cy="247670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dirty="0">
                <a:effectLst/>
              </a:rPr>
              <a:t>The problem </a:t>
            </a:r>
            <a:r>
              <a:rPr lang="en-US" dirty="0" err="1">
                <a:effectLst/>
              </a:rPr>
              <a:t>wasn</a:t>
            </a:r>
            <a:r>
              <a:rPr lang="fr-FR" dirty="0">
                <a:effectLst/>
              </a:rPr>
              <a:t>'</a:t>
            </a:r>
            <a:r>
              <a:rPr lang="en-US" dirty="0">
                <a:effectLst/>
              </a:rPr>
              <a:t>t that they needed their physical needs met. The problem was that they were utterly satisfied with where they stood with the Lord spiritually. They were living spiritually unhealthy lives and in my opinion committing spiritual suicide.</a:t>
            </a:r>
          </a:p>
          <a:p>
            <a:r>
              <a:rPr lang="fr-FR" b="1" dirty="0">
                <a:effectLst/>
              </a:rPr>
              <a:t>'</a:t>
            </a:r>
            <a:r>
              <a:rPr lang="en-US" b="1" dirty="0">
                <a:effectLst/>
              </a:rPr>
              <a:t>To be satisfied with where you are spiritually is to commit spiritual suicide!</a:t>
            </a:r>
            <a:r>
              <a:rPr lang="fr-FR" b="1" dirty="0">
                <a:effectLst/>
              </a:rPr>
              <a:t>'</a:t>
            </a:r>
            <a:endParaRPr lang="en-US" dirty="0">
              <a:effectLst/>
            </a:endParaRPr>
          </a:p>
          <a:p>
            <a:r>
              <a:rPr lang="en-US" dirty="0">
                <a:effectLst/>
              </a:rPr>
              <a:t>If you are not moving towards God, then you are moving away from him. There is no in-between. Its either one or the other"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rPr>
              <a:t>(</a:t>
            </a:r>
            <a:r>
              <a:rPr lang="en-US" dirty="0"/>
              <a:t>"</a:t>
            </a:r>
            <a:r>
              <a:rPr lang="en-US" b="1" dirty="0"/>
              <a:t>The Church God Spit Out of His Mouth"</a:t>
            </a:r>
            <a:r>
              <a:rPr lang="en-US" b="1" baseline="0" dirty="0"/>
              <a:t> </a:t>
            </a:r>
            <a:r>
              <a:rPr lang="en-US" dirty="0"/>
              <a:t>by </a:t>
            </a:r>
            <a:r>
              <a:rPr lang="en-US" dirty="0">
                <a:hlinkClick r:id="rId3" tooltip="View all posts by Lisa Haven"/>
              </a:rPr>
              <a:t>Lisa Haven</a:t>
            </a:r>
            <a:r>
              <a:rPr lang="en-US" dirty="0"/>
              <a:t> in </a:t>
            </a:r>
            <a:r>
              <a:rPr lang="en-US" dirty="0">
                <a:hlinkClick r:id="rId4" tooltip="View all posts in BIBLICAL ANSWERS"/>
              </a:rPr>
              <a:t>BIBLICAL ANSWERS</a:t>
            </a:r>
            <a:r>
              <a:rPr lang="en-US" dirty="0"/>
              <a:t>, </a:t>
            </a:r>
            <a:r>
              <a:rPr lang="en-US" dirty="0">
                <a:hlinkClick r:id="rId5" tooltip="View all posts in END TIMES"/>
              </a:rPr>
              <a:t>END TIMES</a:t>
            </a:r>
            <a:r>
              <a:rPr lang="en-US" dirty="0"/>
              <a:t> http://</a:t>
            </a:r>
            <a:r>
              <a:rPr lang="en-US" dirty="0" err="1"/>
              <a:t>vineoflife.wordpress.com</a:t>
            </a:r>
            <a:r>
              <a:rPr lang="en-US" dirty="0"/>
              <a:t>/2013/04/08/the-church-god-spit-out-of-his-mouth/</a:t>
            </a:r>
            <a:r>
              <a:rPr lang="en-US" baseline="0" dirty="0"/>
              <a:t> accessed 18 Jan 2014)</a:t>
            </a:r>
            <a:endParaRPr lang="en-US" dirty="0">
              <a:effectLst/>
            </a:endParaRPr>
          </a:p>
          <a:p>
            <a:endParaRPr lang="en-US" dirty="0">
              <a:effectLst/>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A66CAD-DD7F-794B-8488-1405F40A87D9}" type="slidenum">
              <a:rPr lang="en-US">
                <a:solidFill>
                  <a:prstClr val="black"/>
                </a:solidFill>
              </a:rPr>
              <a:pPr/>
              <a:t>27</a:t>
            </a:fld>
            <a:endParaRPr lang="en-US">
              <a:solidFill>
                <a:prstClr val="black"/>
              </a:solidFill>
            </a:endParaRPr>
          </a:p>
        </p:txBody>
      </p:sp>
      <p:sp>
        <p:nvSpPr>
          <p:cNvPr id="48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271</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effectLst/>
              </a:rPr>
              <a:t>Slide 260</a:t>
            </a: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275</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276</a:t>
            </a:fld>
            <a:endParaRPr lang="en-GB">
              <a:solidFill>
                <a:prstClr val="black"/>
              </a:solidFill>
              <a:latin typeface="Calibri"/>
            </a:endParaRPr>
          </a:p>
        </p:txBody>
      </p:sp>
    </p:spTree>
    <p:extLst>
      <p:ext uri="{BB962C8B-B14F-4D97-AF65-F5344CB8AC3E}">
        <p14:creationId xmlns:p14="http://schemas.microsoft.com/office/powerpoint/2010/main" val="8991613"/>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278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Survey link</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67872B-2A22-B14E-8808-CB086369F2B3}" type="slidenum">
              <a:rPr lang="en-US">
                <a:solidFill>
                  <a:prstClr val="black"/>
                </a:solidFill>
              </a:rPr>
              <a:pPr/>
              <a:t>28</a:t>
            </a:fld>
            <a:endParaRPr lang="en-US">
              <a:solidFill>
                <a:prstClr val="black"/>
              </a:solidFill>
            </a:endParaRPr>
          </a:p>
        </p:txBody>
      </p:sp>
      <p:sp>
        <p:nvSpPr>
          <p:cNvPr id="522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3E2B5A-DD93-E643-A778-9A6C4D6B43D3}" type="slidenum">
              <a:rPr lang="en-US">
                <a:solidFill>
                  <a:prstClr val="black"/>
                </a:solidFill>
              </a:rPr>
              <a:pPr/>
              <a:t>29</a:t>
            </a:fld>
            <a:endParaRPr lang="en-US">
              <a:solidFill>
                <a:prstClr val="black"/>
              </a:solidFill>
            </a:endParaRPr>
          </a:p>
        </p:txBody>
      </p:sp>
      <p:sp>
        <p:nvSpPr>
          <p:cNvPr id="31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p:txBody>
          <a:bodyPr/>
          <a:lstStyle/>
          <a:p>
            <a:pPr marL="228600" indent="-228600"/>
            <a:r>
              <a:rPr lang="en-US" b="1"/>
              <a:t>Jews in Sardis</a:t>
            </a:r>
          </a:p>
          <a:p>
            <a:pPr marL="228600" indent="-228600">
              <a:buFontTx/>
              <a:buAutoNum type="arabicPeriod"/>
            </a:pPr>
            <a:r>
              <a:rPr lang="en-US"/>
              <a:t>There was a large Jewish Diaspora community in Sardis during Roman times, which may have existed for centuries before.  The Sepharad (Aramaic name for Sardis) mentioned in Obadiah 20 (these being exiles from Jerusalem ca. 586 B.C.) may refer to Sardis.  Seleucid King Antiochus III (late third century B.C.) expanded the Jewish community by means of transferring Jews from Mesopotamia to Lydia.</a:t>
            </a:r>
          </a:p>
          <a:p>
            <a:pPr marL="228600" indent="-228600">
              <a:buFontTx/>
              <a:buAutoNum type="arabicPeriod"/>
            </a:pPr>
            <a:r>
              <a:rPr lang="en-US"/>
              <a:t>According to Josephus, Jews of Sardis were granted various privileges during the time of Julius Caesar, including the right to send temple tax to Jerusalem, to have a communal life and conduct suits among themselves, and to receive provisions of ritually clean food.</a:t>
            </a:r>
          </a:p>
          <a:p>
            <a:pPr marL="228600" indent="-228600">
              <a:buFontTx/>
              <a:buAutoNum type="arabicPeriod"/>
            </a:pPr>
            <a:r>
              <a:rPr lang="en-US"/>
              <a:t>The approximately eighty inscriptions found in this ostentatious structure reveal that many Jews held high positions, serving on the city council or as wealthy citizens of Sardis.  This synagogue (called Beth Alpha) found next to the Marble Hall attests this, since it is the largest synagogue ever found.  These remains date to the 4th century A.D., but the three other levels found show that a structure existed here since the 2nd century A.D., although it may have served a different purpose (possibly a basilica).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1DFF8D-DF06-6149-8269-564EFF1AFD72}" type="slidenum">
              <a:rPr lang="en-US">
                <a:solidFill>
                  <a:prstClr val="black"/>
                </a:solidFill>
              </a:rPr>
              <a:pPr/>
              <a:t>30</a:t>
            </a:fld>
            <a:endParaRPr lang="en-US">
              <a:solidFill>
                <a:prstClr val="black"/>
              </a:solidFill>
            </a:endParaRPr>
          </a:p>
        </p:txBody>
      </p:sp>
      <p:sp>
        <p:nvSpPr>
          <p:cNvPr id="532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80CF94-DE73-D845-B97B-5EFC07B4504D}" type="slidenum">
              <a:rPr lang="en-US">
                <a:solidFill>
                  <a:prstClr val="black"/>
                </a:solidFill>
              </a:rPr>
              <a:pPr/>
              <a:t>31</a:t>
            </a:fld>
            <a:endParaRPr lang="en-US">
              <a:solidFill>
                <a:prstClr val="black"/>
              </a:solidFill>
            </a:endParaRPr>
          </a:p>
        </p:txBody>
      </p:sp>
      <p:sp>
        <p:nvSpPr>
          <p:cNvPr id="542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86FB28-EE6D-2143-BBC4-96204524A845}" type="slidenum">
              <a:rPr lang="en-US">
                <a:solidFill>
                  <a:prstClr val="black"/>
                </a:solidFill>
              </a:rPr>
              <a:pPr/>
              <a:t>32</a:t>
            </a:fld>
            <a:endParaRPr lang="en-US">
              <a:solidFill>
                <a:prstClr val="black"/>
              </a:solidFill>
            </a:endParaRPr>
          </a:p>
        </p:txBody>
      </p:sp>
      <p:sp>
        <p:nvSpPr>
          <p:cNvPr id="44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p:txBody>
          <a:bodyPr/>
          <a:lstStyle/>
          <a:p>
            <a:r>
              <a:rPr lang="en-US"/>
              <a:t>Part of Sardis</a:t>
            </a:r>
            <a:r>
              <a:rPr lang="ja-JP" altLang="en-US">
                <a:latin typeface="Arial"/>
              </a:rPr>
              <a:t>’</a:t>
            </a:r>
            <a:r>
              <a:rPr lang="en-US"/>
              <a:t>s prosperity was based upon its location, which was at the crossroads of several major trade routes.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i="1" kern="1200" dirty="0">
                <a:solidFill>
                  <a:schemeClr val="tx1"/>
                </a:solidFill>
                <a:effectLst/>
                <a:latin typeface="+mn-lt"/>
                <a:ea typeface="+mn-ea"/>
                <a:cs typeface="+mn-cs"/>
              </a:rPr>
              <a:t>Jim Keenan is a motivational speaker who runs a website called </a:t>
            </a:r>
            <a:r>
              <a:rPr lang="en-US" sz="1200" i="1" kern="1200" dirty="0" err="1">
                <a:solidFill>
                  <a:schemeClr val="tx1"/>
                </a:solidFill>
                <a:effectLst/>
                <a:latin typeface="+mn-lt"/>
                <a:ea typeface="+mn-ea"/>
                <a:cs typeface="+mn-cs"/>
              </a:rPr>
              <a:t>asalesguy.com</a:t>
            </a:r>
            <a:r>
              <a:rPr lang="en-US" sz="1200" i="1" kern="1200" dirty="0">
                <a:solidFill>
                  <a:schemeClr val="tx1"/>
                </a:solidFill>
                <a:effectLst/>
                <a:latin typeface="+mn-lt"/>
                <a:ea typeface="+mn-ea"/>
                <a:cs typeface="+mn-cs"/>
              </a:rPr>
              <a:t>.  I ran across it this week and found this observation of his very insightful.  He writes,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our biggest challenges in life is self-assessment. We think we know ourselves pretty well, however the science says different.</a:t>
            </a:r>
          </a:p>
          <a:p>
            <a:r>
              <a:rPr lang="en-US" sz="1200" kern="1200" dirty="0">
                <a:solidFill>
                  <a:schemeClr val="tx1"/>
                </a:solidFill>
                <a:effectLst/>
                <a:latin typeface="+mn-lt"/>
                <a:ea typeface="+mn-ea"/>
                <a:cs typeface="+mn-cs"/>
              </a:rPr>
              <a:t>As a leader, personal self-assessment is critical to success. We have to be able accurately assess our abilities.</a:t>
            </a:r>
          </a:p>
          <a:p>
            <a:r>
              <a:rPr lang="en-US" sz="1200" kern="1200" dirty="0">
                <a:solidFill>
                  <a:schemeClr val="tx1"/>
                </a:solidFill>
                <a:effectLst/>
                <a:latin typeface="+mn-lt"/>
                <a:ea typeface="+mn-ea"/>
                <a:cs typeface="+mn-cs"/>
              </a:rPr>
              <a:t>We all have blind spots. Our blind spots are those things that others know about us, that we are unaware of. Our blind spots are those things others see in us, that we can’t see in ourselves.</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33</a:t>
            </a:fld>
            <a:endParaRPr lang="en-GB" sz="1200">
              <a:solidFill>
                <a:prstClr val="white"/>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34</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xfrm>
            <a:off x="914400" y="4343400"/>
            <a:ext cx="5029200" cy="236590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Christ</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"sound of many waters" (Rev. 1:15) makes me think of Niagara Falls! Perhaps two ideas are suggested here: (1) Christ gathers together all the "streams of revelation" and is the Father</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"last Word" to man (Heb. 1:1–3); (2) He speaks with power and authority and must be heard. The sword from His mouth certainly represents the living Word of God (Heb. 4:12; Eph. 6:17). He fights His enemies by using His Word (Rev. 2:16; 19:19–21)" (Wiersbe).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36</a:t>
            </a:fld>
            <a:endParaRPr lang="en-GB" sz="1200">
              <a:solidFill>
                <a:prstClr val="white"/>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41</a:t>
            </a:fld>
            <a:endParaRPr lang="en-GB" sz="1200">
              <a:solidFill>
                <a:prstClr val="white"/>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6EF55-AA0D-C94E-907B-BFDD45F2DA56}" type="slidenum">
              <a:rPr lang="en-US">
                <a:solidFill>
                  <a:prstClr val="black"/>
                </a:solidFill>
              </a:rPr>
              <a:pPr/>
              <a:t>42</a:t>
            </a:fld>
            <a:endParaRPr lang="en-US">
              <a:solidFill>
                <a:prstClr val="black"/>
              </a:solidFill>
            </a:endParaRPr>
          </a:p>
        </p:txBody>
      </p:sp>
      <p:sp>
        <p:nvSpPr>
          <p:cNvPr id="678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7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u="sng" kern="1200" dirty="0" err="1">
                <a:solidFill>
                  <a:schemeClr val="tx1"/>
                </a:solidFill>
                <a:effectLst/>
                <a:latin typeface="+mn-lt"/>
                <a:ea typeface="+mn-ea"/>
                <a:cs typeface="+mn-cs"/>
                <a:hlinkClick r:id="rId3" tooltip="Johari window"/>
              </a:rPr>
              <a:t>Johari</a:t>
            </a:r>
            <a:r>
              <a:rPr lang="en-US" sz="1200" kern="1200" dirty="0" err="1">
                <a:solidFill>
                  <a:schemeClr val="tx1"/>
                </a:solidFill>
                <a:effectLst/>
                <a:latin typeface="+mn-lt"/>
                <a:ea typeface="+mn-ea"/>
                <a:cs typeface="+mn-cs"/>
              </a:rPr>
              <a:t>‘s</a:t>
            </a:r>
            <a:r>
              <a:rPr lang="en-US" sz="1200" kern="1200" dirty="0">
                <a:solidFill>
                  <a:schemeClr val="tx1"/>
                </a:solidFill>
                <a:effectLst/>
                <a:latin typeface="+mn-lt"/>
                <a:ea typeface="+mn-ea"/>
                <a:cs typeface="+mn-cs"/>
              </a:rPr>
              <a:t> window sums it up nicely like this:</a:t>
            </a:r>
          </a:p>
          <a:p>
            <a:r>
              <a:rPr lang="en-US" sz="1200" kern="1200" dirty="0">
                <a:solidFill>
                  <a:schemeClr val="tx1"/>
                </a:solidFill>
                <a:effectLst/>
                <a:latin typeface="+mn-lt"/>
                <a:ea typeface="+mn-ea"/>
                <a:cs typeface="+mn-cs"/>
              </a:rPr>
              <a:t>The Open – what others know about us and what we openly share with others</a:t>
            </a:r>
          </a:p>
          <a:p>
            <a:r>
              <a:rPr lang="en-US" sz="1200" kern="1200" dirty="0">
                <a:solidFill>
                  <a:schemeClr val="tx1"/>
                </a:solidFill>
                <a:effectLst/>
                <a:latin typeface="+mn-lt"/>
                <a:ea typeface="+mn-ea"/>
                <a:cs typeface="+mn-cs"/>
              </a:rPr>
              <a:t>The Hidden – what we know about ourselves that others don’t know. (What we keep hidden from site)</a:t>
            </a:r>
          </a:p>
          <a:p>
            <a:r>
              <a:rPr lang="en-US" sz="1200" kern="1200" dirty="0">
                <a:solidFill>
                  <a:schemeClr val="tx1"/>
                </a:solidFill>
                <a:effectLst/>
                <a:latin typeface="+mn-lt"/>
                <a:ea typeface="+mn-ea"/>
                <a:cs typeface="+mn-cs"/>
              </a:rPr>
              <a:t>The Unknown – what we don’t know about ourselves and what others don’t know</a:t>
            </a:r>
          </a:p>
          <a:p>
            <a:r>
              <a:rPr lang="en-US" sz="1200" kern="1200" dirty="0">
                <a:solidFill>
                  <a:schemeClr val="tx1"/>
                </a:solidFill>
                <a:effectLst/>
                <a:latin typeface="+mn-lt"/>
                <a:ea typeface="+mn-ea"/>
                <a:cs typeface="+mn-cs"/>
              </a:rPr>
              <a:t>The Blind Spot – what others know about us, that we don’t know about ourselves</a:t>
            </a:r>
          </a:p>
          <a:p>
            <a:r>
              <a:rPr lang="en-US" sz="1200" kern="1200" dirty="0">
                <a:solidFill>
                  <a:schemeClr val="tx1"/>
                </a:solidFill>
                <a:effectLst/>
                <a:latin typeface="+mn-lt"/>
                <a:ea typeface="+mn-ea"/>
                <a:cs typeface="+mn-cs"/>
              </a:rPr>
              <a:t>The blind spot is where we get tripped up. It’s the reason we fail and seem perplexed because we thought we did everything right. It’s the date that we thought went awesome yet they don’t want to go out with us again. It’s the co-worker feeling belittled after you thought you had a super productive meeting. The blind spot is the part of us we just don’t see that the rest of the world does that screws everything up.</a:t>
            </a:r>
          </a:p>
          <a:p>
            <a:r>
              <a:rPr lang="en-US" sz="1200" kern="1200" dirty="0">
                <a:solidFill>
                  <a:schemeClr val="tx1"/>
                </a:solidFill>
                <a:effectLst/>
                <a:latin typeface="+mn-lt"/>
                <a:ea typeface="+mn-ea"/>
                <a:cs typeface="+mn-cs"/>
              </a:rPr>
              <a:t>Do you know your blind spot(s)?  Ask around, everyone else does.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www.patheos.com</a:t>
            </a:r>
            <a:r>
              <a:rPr lang="en-US" dirty="0"/>
              <a:t>/blogs/</a:t>
            </a:r>
            <a:r>
              <a:rPr lang="en-US" dirty="0" err="1"/>
              <a:t>robertcrosby</a:t>
            </a:r>
            <a:r>
              <a:rPr lang="en-US" dirty="0"/>
              <a:t>/2012/05/a-w-</a:t>
            </a:r>
            <a:r>
              <a:rPr lang="en-US" dirty="0" err="1"/>
              <a:t>tozer</a:t>
            </a:r>
            <a:r>
              <a:rPr lang="en-US" dirty="0"/>
              <a:t>-on-the-holy-spirit-todays-church/</a:t>
            </a:r>
          </a:p>
        </p:txBody>
      </p:sp>
      <p:sp>
        <p:nvSpPr>
          <p:cNvPr id="4" name="Slide Number Placeholder 3"/>
          <p:cNvSpPr>
            <a:spLocks noGrp="1"/>
          </p:cNvSpPr>
          <p:nvPr>
            <p:ph type="sldNum" sz="quarter" idx="10"/>
          </p:nvPr>
        </p:nvSpPr>
        <p:spPr/>
        <p:txBody>
          <a:bodyPr/>
          <a:lstStyle/>
          <a:p>
            <a:fld id="{99208AAC-BD08-E443-89A2-A8F38D944BDB}"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19352522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45</a:t>
            </a:fld>
            <a:endParaRPr lang="en-GB" sz="1200">
              <a:solidFill>
                <a:prstClr val="white"/>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54</a:t>
            </a:fld>
            <a:endParaRPr lang="en-GB" sz="1200">
              <a:solidFill>
                <a:prstClr val="white"/>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u="sng" kern="1200" dirty="0" err="1">
                <a:solidFill>
                  <a:schemeClr val="tx1"/>
                </a:solidFill>
                <a:effectLst/>
                <a:latin typeface="+mn-lt"/>
                <a:ea typeface="+mn-ea"/>
                <a:cs typeface="+mn-cs"/>
                <a:hlinkClick r:id="rId3" tooltip="Johari window"/>
              </a:rPr>
              <a:t>Johari</a:t>
            </a:r>
            <a:r>
              <a:rPr lang="en-US" sz="1200" kern="1200" dirty="0" err="1">
                <a:solidFill>
                  <a:schemeClr val="tx1"/>
                </a:solidFill>
                <a:effectLst/>
                <a:latin typeface="+mn-lt"/>
                <a:ea typeface="+mn-ea"/>
                <a:cs typeface="+mn-cs"/>
              </a:rPr>
              <a:t>‘s</a:t>
            </a:r>
            <a:r>
              <a:rPr lang="en-US" sz="1200" kern="1200" dirty="0">
                <a:solidFill>
                  <a:schemeClr val="tx1"/>
                </a:solidFill>
                <a:effectLst/>
                <a:latin typeface="+mn-lt"/>
                <a:ea typeface="+mn-ea"/>
                <a:cs typeface="+mn-cs"/>
              </a:rPr>
              <a:t> window sums it up nicely like this:</a:t>
            </a:r>
          </a:p>
          <a:p>
            <a:r>
              <a:rPr lang="en-US" sz="1200" kern="1200" dirty="0">
                <a:solidFill>
                  <a:schemeClr val="tx1"/>
                </a:solidFill>
                <a:effectLst/>
                <a:latin typeface="+mn-lt"/>
                <a:ea typeface="+mn-ea"/>
                <a:cs typeface="+mn-cs"/>
              </a:rPr>
              <a:t>The Open – what others know about us and what we openly share with others</a:t>
            </a:r>
          </a:p>
          <a:p>
            <a:r>
              <a:rPr lang="en-US" sz="1200" kern="1200" dirty="0">
                <a:solidFill>
                  <a:schemeClr val="tx1"/>
                </a:solidFill>
                <a:effectLst/>
                <a:latin typeface="+mn-lt"/>
                <a:ea typeface="+mn-ea"/>
                <a:cs typeface="+mn-cs"/>
              </a:rPr>
              <a:t>The Hidden – what we know about ourselves that others don’t know. (What we keep hidden from site)</a:t>
            </a:r>
          </a:p>
          <a:p>
            <a:r>
              <a:rPr lang="en-US" sz="1200" kern="1200" dirty="0">
                <a:solidFill>
                  <a:schemeClr val="tx1"/>
                </a:solidFill>
                <a:effectLst/>
                <a:latin typeface="+mn-lt"/>
                <a:ea typeface="+mn-ea"/>
                <a:cs typeface="+mn-cs"/>
              </a:rPr>
              <a:t>The Unknown – what we don’t know about ourselves and what others don’t know</a:t>
            </a:r>
          </a:p>
          <a:p>
            <a:r>
              <a:rPr lang="en-US" sz="1200" kern="1200" dirty="0">
                <a:solidFill>
                  <a:schemeClr val="tx1"/>
                </a:solidFill>
                <a:effectLst/>
                <a:latin typeface="+mn-lt"/>
                <a:ea typeface="+mn-ea"/>
                <a:cs typeface="+mn-cs"/>
              </a:rPr>
              <a:t>The Blind Spot – what others know about us, that we don’t know about ourselves</a:t>
            </a:r>
          </a:p>
          <a:p>
            <a:r>
              <a:rPr lang="en-US" sz="1200" kern="1200" dirty="0">
                <a:solidFill>
                  <a:schemeClr val="tx1"/>
                </a:solidFill>
                <a:effectLst/>
                <a:latin typeface="+mn-lt"/>
                <a:ea typeface="+mn-ea"/>
                <a:cs typeface="+mn-cs"/>
              </a:rPr>
              <a:t>The blind spot is where we get tripped up. It’s the reason we fail and seem perplexed because we thought we did everything right. It’s the date that we thought went awesome yet they don’t want to go out with us again. It’s the co-worker feeling belittled after you thought you had a super productive meeting. The blind spot is the part of us we just don’t see that the rest of the world does that screws everything up.</a:t>
            </a:r>
          </a:p>
          <a:p>
            <a:r>
              <a:rPr lang="en-US" sz="1200" kern="1200" dirty="0">
                <a:solidFill>
                  <a:schemeClr val="tx1"/>
                </a:solidFill>
                <a:effectLst/>
                <a:latin typeface="+mn-lt"/>
                <a:ea typeface="+mn-ea"/>
                <a:cs typeface="+mn-cs"/>
              </a:rPr>
              <a:t>Do you know your blind spot(s)?  Ask around, everyone else does.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61</a:t>
            </a:fld>
            <a:endParaRPr lang="en-GB" sz="1200">
              <a:solidFill>
                <a:prstClr val="white"/>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944B28-7F30-DA49-97B1-D3C3D6887772}" type="slidenum">
              <a:rPr lang="en-GB" sz="1200">
                <a:solidFill>
                  <a:prstClr val="white"/>
                </a:solidFill>
              </a:rPr>
              <a:pPr/>
              <a:t>62</a:t>
            </a:fld>
            <a:endParaRPr lang="en-GB" sz="1200">
              <a:solidFill>
                <a:prstClr val="white"/>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We have NO actual accounts</a:t>
            </a:r>
            <a:r>
              <a:rPr lang="en-US" baseline="0" dirty="0">
                <a:latin typeface="Times New Roman" charset="0"/>
                <a:ea typeface="ＭＳ Ｐゴシック" charset="0"/>
                <a:cs typeface="ＭＳ Ｐゴシック" charset="0"/>
              </a:rPr>
              <a:t> of Jesus writing anything except what he wrote in the sand in John 8—and we have no idea what he wrote!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73</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10</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a:solidFill>
            <a:srgbClr val="FFFFFF"/>
          </a:solidFill>
          <a:ln/>
        </p:spPr>
      </p:sp>
      <p:sp>
        <p:nvSpPr>
          <p:cNvPr id="191490" name="Notes Placeholder 2"/>
          <p:cNvSpPr>
            <a:spLocks noGrp="1"/>
          </p:cNvSpPr>
          <p:nvPr>
            <p:ph type="body" idx="1"/>
          </p:nvPr>
        </p:nvSpPr>
        <p:spPr>
          <a:xfrm>
            <a:off x="0" y="0"/>
            <a:ext cx="0" cy="297991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822325" indent="-273050">
              <a:spcBef>
                <a:spcPts val="1200"/>
              </a:spcBef>
            </a:pPr>
            <a:r>
              <a:rPr lang="en-US" sz="1100" b="1" dirty="0">
                <a:ea typeface="ＭＳ 明朝" charset="0"/>
                <a:cs typeface="ＭＳ 明朝" charset="0"/>
              </a:rPr>
              <a:t>• Love God</a:t>
            </a:r>
            <a:endParaRPr lang="en-US" b="1" dirty="0">
              <a:ea typeface="ＭＳ 明朝" charset="0"/>
              <a:cs typeface="ＭＳ 明朝" charset="0"/>
            </a:endParaRPr>
          </a:p>
          <a:p>
            <a:pPr marL="822325" indent="-273050">
              <a:spcBef>
                <a:spcPts val="1200"/>
              </a:spcBef>
              <a:spcAft>
                <a:spcPts val="300"/>
              </a:spcAft>
            </a:pPr>
            <a:r>
              <a:rPr lang="en-US" b="1" dirty="0">
                <a:latin typeface="Times" charset="0"/>
                <a:cs typeface="ＭＳ Ｐゴシック" charset="0"/>
              </a:rPr>
              <a:t>Where it starts—and ends—is in our call to LOVE.  As Paul noted, </a:t>
            </a:r>
            <a:r>
              <a:rPr lang="en-US" altLang="ja-JP" b="1" dirty="0">
                <a:latin typeface="Times" charset="0"/>
                <a:cs typeface="ＭＳ Ｐゴシック" charset="0"/>
              </a:rPr>
              <a:t>"The greatest of these is love" (1 Cor. 13:13).  </a:t>
            </a:r>
            <a:endParaRPr lang="en-US" altLang="ja-JP" b="1" dirty="0">
              <a:cs typeface="ＭＳ Ｐゴシック" charset="0"/>
            </a:endParaRPr>
          </a:p>
          <a:p>
            <a:pPr marL="822325" indent="-273050">
              <a:spcBef>
                <a:spcPts val="1200"/>
              </a:spcBef>
              <a:spcAft>
                <a:spcPts val="300"/>
              </a:spcAft>
            </a:pPr>
            <a:r>
              <a:rPr lang="en-US" b="1" dirty="0">
                <a:latin typeface="Times" charset="0"/>
                <a:cs typeface="ＭＳ Ｐゴシック" charset="0"/>
              </a:rPr>
              <a:t>What is the most important thing we do as a church?  It begins with loving the God who loves us.  </a:t>
            </a:r>
            <a:endParaRPr lang="en-US" b="1" dirty="0">
              <a:cs typeface="ＭＳ Ｐゴシック" charset="0"/>
            </a:endParaRPr>
          </a:p>
          <a:p>
            <a:pPr marL="822325" indent="-273050">
              <a:spcBef>
                <a:spcPts val="1200"/>
              </a:spcBef>
            </a:pPr>
            <a:r>
              <a:rPr lang="en-US" sz="1100" b="1" dirty="0">
                <a:ea typeface="ＭＳ 明朝" charset="0"/>
                <a:cs typeface="ＭＳ 明朝" charset="0"/>
              </a:rPr>
              <a:t>• Love Church</a:t>
            </a:r>
            <a:endParaRPr lang="en-US" b="1" dirty="0">
              <a:ea typeface="ＭＳ 明朝" charset="0"/>
              <a:cs typeface="ＭＳ 明朝" charset="0"/>
            </a:endParaRPr>
          </a:p>
          <a:p>
            <a:pPr marL="822325" indent="-273050">
              <a:spcBef>
                <a:spcPts val="1200"/>
              </a:spcBef>
              <a:spcAft>
                <a:spcPts val="300"/>
              </a:spcAft>
            </a:pPr>
            <a:r>
              <a:rPr lang="en-US" b="1" dirty="0">
                <a:latin typeface="Times" charset="0"/>
                <a:cs typeface="ＭＳ Ｐゴシック" charset="0"/>
              </a:rPr>
              <a:t>Do you genuinely love him?  If you don</a:t>
            </a:r>
            <a:r>
              <a:rPr lang="ja-JP" altLang="en-US" b="1" dirty="0">
                <a:latin typeface="Times" charset="0"/>
                <a:cs typeface="ＭＳ Ｐゴシック" charset="0"/>
              </a:rPr>
              <a:t>’</a:t>
            </a:r>
            <a:r>
              <a:rPr lang="en-US" altLang="ja-JP" b="1" dirty="0">
                <a:latin typeface="Times" charset="0"/>
                <a:cs typeface="ＭＳ Ｐゴシック" charset="0"/>
              </a:rPr>
              <a:t>t, then nothing else you do counts, really.</a:t>
            </a:r>
            <a:endParaRPr lang="en-US" altLang="ja-JP" b="1" dirty="0">
              <a:cs typeface="ＭＳ Ｐゴシック" charset="0"/>
            </a:endParaRPr>
          </a:p>
          <a:p>
            <a:pPr marL="822325" indent="-273050">
              <a:spcBef>
                <a:spcPts val="1200"/>
              </a:spcBef>
              <a:spcAft>
                <a:spcPts val="300"/>
              </a:spcAft>
            </a:pPr>
            <a:r>
              <a:rPr lang="en-US" b="1" dirty="0">
                <a:latin typeface="Times" charset="0"/>
                <a:cs typeface="ＭＳ Ｐゴシック" charset="0"/>
              </a:rPr>
              <a:t>The second thing He said right after this: to love your neighbor as yourself.  </a:t>
            </a:r>
            <a:endParaRPr lang="en-US" b="1" dirty="0">
              <a:cs typeface="ＭＳ Ｐゴシック" charset="0"/>
            </a:endParaRPr>
          </a:p>
          <a:p>
            <a:pPr marL="822325" indent="-273050">
              <a:spcBef>
                <a:spcPts val="1200"/>
              </a:spcBef>
            </a:pPr>
            <a:r>
              <a:rPr lang="en-US" sz="1100" b="1" dirty="0">
                <a:ea typeface="ＭＳ 明朝" charset="0"/>
                <a:cs typeface="ＭＳ 明朝" charset="0"/>
              </a:rPr>
              <a:t>• Love Nations</a:t>
            </a:r>
            <a:endParaRPr lang="en-US" b="1" dirty="0">
              <a:ea typeface="ＭＳ 明朝" charset="0"/>
              <a:cs typeface="ＭＳ 明朝" charset="0"/>
            </a:endParaRPr>
          </a:p>
          <a:p>
            <a:pPr marL="822325" indent="-273050">
              <a:spcBef>
                <a:spcPts val="1200"/>
              </a:spcBef>
              <a:spcAft>
                <a:spcPts val="300"/>
              </a:spcAft>
            </a:pPr>
            <a:r>
              <a:rPr lang="en-US" b="1" dirty="0">
                <a:latin typeface="Times" charset="0"/>
                <a:cs typeface="ＭＳ Ｐゴシック" charset="0"/>
              </a:rPr>
              <a:t>But who is your neighbor?  It starts right here in the body—to love the church—but then it extends from this </a:t>
            </a:r>
            <a:r>
              <a:rPr lang="en-US" altLang="ja-JP" b="1" dirty="0">
                <a:latin typeface="Times" charset="0"/>
                <a:cs typeface="ＭＳ Ｐゴシック" charset="0"/>
              </a:rPr>
              <a:t>"close neighbor" to those who are out of the reach of this fellowship where we love the nations.  Our leadership is committed to make all that we do revolve around one of these three priorities.</a:t>
            </a:r>
            <a:endParaRPr lang="en-US" altLang="ja-JP" b="1" dirty="0">
              <a:cs typeface="ＭＳ Ｐゴシック" charset="0"/>
            </a:endParaRPr>
          </a:p>
          <a:p>
            <a:pPr marL="822325" indent="-273050">
              <a:spcBef>
                <a:spcPct val="0"/>
              </a:spcBef>
            </a:pPr>
            <a:endParaRPr lang="en-US" dirty="0">
              <a:cs typeface="ＭＳ Ｐゴシック" charset="0"/>
            </a:endParaRPr>
          </a:p>
        </p:txBody>
      </p:sp>
      <p:sp>
        <p:nvSpPr>
          <p:cNvPr id="191491" name="Slide Number Placeholder 3"/>
          <p:cNvSpPr txBox="1">
            <a:spLocks noGrp="1"/>
          </p:cNvSpPr>
          <p:nvPr/>
        </p:nvSpPr>
        <p:spPr bwMode="auto">
          <a:xfrm>
            <a:off x="3886200" y="8686489"/>
            <a:ext cx="2971800" cy="45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6pPr>
            <a:lvl7pPr marL="29718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7pPr>
            <a:lvl8pPr marL="34290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8pPr>
            <a:lvl9pPr marL="38862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9pPr>
          </a:lstStyle>
          <a:p>
            <a:pPr algn="r"/>
            <a:fld id="{7E571687-7BED-F148-A1CD-62A26E829F14}" type="slidenum">
              <a:rPr lang="en-US" sz="1200">
                <a:solidFill>
                  <a:srgbClr val="000000"/>
                </a:solidFill>
                <a:latin typeface="Times New Roman" charset="0"/>
              </a:rPr>
              <a:pPr algn="r"/>
              <a:t>79</a:t>
            </a:fld>
            <a:endParaRPr lang="en-US" sz="1200">
              <a:solidFill>
                <a:srgbClr val="000000"/>
              </a:solidFill>
              <a:latin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But do you want our church to remain small?</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fear us getting big where we lose our family atmosphere?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fight growth?</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Or do you enfold new people?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invite others to church?</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82</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80</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4C9448-7FAE-9940-B389-D6EC2ACCA531}" type="slidenum">
              <a:rPr lang="en-GB" sz="1200">
                <a:solidFill>
                  <a:prstClr val="white"/>
                </a:solidFill>
              </a:rPr>
              <a:pPr/>
              <a:t>83</a:t>
            </a:fld>
            <a:endParaRPr lang="en-GB" sz="1200">
              <a:solidFill>
                <a:prstClr val="white"/>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84</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Slide Image Placeholder 1"/>
          <p:cNvSpPr>
            <a:spLocks noGrp="1" noRot="1" noChangeAspect="1"/>
          </p:cNvSpPr>
          <p:nvPr>
            <p:ph type="sldImg"/>
          </p:nvPr>
        </p:nvSpPr>
        <p:spPr>
          <a:ln/>
        </p:spPr>
      </p:sp>
      <p:sp>
        <p:nvSpPr>
          <p:cNvPr id="7833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33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AE2B59-5B8D-064D-9374-2628577C9ECD}" type="slidenum">
              <a:rPr lang="en-GB" sz="1200">
                <a:solidFill>
                  <a:prstClr val="white"/>
                </a:solidFill>
              </a:rPr>
              <a:pPr/>
              <a:t>85</a:t>
            </a:fld>
            <a:endParaRPr lang="en-GB" sz="1200">
              <a:solidFill>
                <a:prstClr val="white"/>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11</a:t>
            </a:fld>
            <a:endParaRPr lang="en-GB" sz="1200">
              <a:solidFill>
                <a:prstClr val="white"/>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7AB277-61F0-734B-8718-E1E7D7A0E1AF}" type="slidenum">
              <a:rPr lang="en-US">
                <a:solidFill>
                  <a:prstClr val="black"/>
                </a:solidFill>
                <a:latin typeface="Calibri"/>
              </a:rPr>
              <a:pPr/>
              <a:t>90</a:t>
            </a:fld>
            <a:endParaRPr lang="en-US">
              <a:solidFill>
                <a:prstClr val="black"/>
              </a:solidFill>
              <a:latin typeface="Calibri"/>
            </a:endParaRPr>
          </a:p>
        </p:txBody>
      </p:sp>
      <p:sp>
        <p:nvSpPr>
          <p:cNvPr id="163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a:xfrm>
            <a:off x="914400" y="4343400"/>
            <a:ext cx="5029200" cy="2605971"/>
          </a:xfrm>
        </p:spPr>
        <p:txBody>
          <a:bodyPr/>
          <a:lstStyle/>
          <a:p>
            <a:pPr marL="228600" indent="-228600"/>
            <a:r>
              <a:rPr lang="en-US" b="1" dirty="0"/>
              <a:t>Historical Background (</a:t>
            </a:r>
            <a:r>
              <a:rPr lang="en-US" b="1" dirty="0" err="1"/>
              <a:t>BiblePlaces.com</a:t>
            </a:r>
            <a:r>
              <a:rPr lang="en-US" b="1" dirty="0"/>
              <a:t>)</a:t>
            </a:r>
          </a:p>
          <a:p>
            <a:pPr marL="228600" indent="-228600">
              <a:buFontTx/>
              <a:buAutoNum type="arabicPeriod"/>
            </a:pPr>
            <a:r>
              <a:rPr lang="en-US" dirty="0"/>
              <a:t>Philadelphia was founded either by </a:t>
            </a:r>
            <a:r>
              <a:rPr lang="en-US" dirty="0" err="1"/>
              <a:t>Eumenes</a:t>
            </a:r>
            <a:r>
              <a:rPr lang="en-US" dirty="0"/>
              <a:t> II, king of Pergamum, or his younger brother </a:t>
            </a:r>
            <a:r>
              <a:rPr lang="en-US" dirty="0" err="1"/>
              <a:t>Attalus</a:t>
            </a:r>
            <a:r>
              <a:rPr lang="en-US" dirty="0"/>
              <a:t> II, who reigned from 159-138 B.C.  Founded in honor of </a:t>
            </a:r>
            <a:r>
              <a:rPr lang="en-US" dirty="0" err="1"/>
              <a:t>Attalus</a:t>
            </a:r>
            <a:r>
              <a:rPr lang="en-US" dirty="0"/>
              <a:t> II, the name of the city means </a:t>
            </a:r>
            <a:r>
              <a:rPr lang="en-US" altLang="ja-JP" dirty="0">
                <a:latin typeface="Arial"/>
              </a:rPr>
              <a:t>"</a:t>
            </a:r>
            <a:r>
              <a:rPr lang="en-US" dirty="0"/>
              <a:t>lover of his brother.</a:t>
            </a:r>
            <a:r>
              <a:rPr lang="en-US" altLang="ja-JP" dirty="0">
                <a:latin typeface="Arial"/>
              </a:rPr>
              <a:t>"</a:t>
            </a:r>
            <a:r>
              <a:rPr lang="en-US" dirty="0"/>
              <a:t>  This refers to </a:t>
            </a:r>
            <a:r>
              <a:rPr lang="en-US" dirty="0" err="1"/>
              <a:t>Attalus</a:t>
            </a:r>
            <a:r>
              <a:rPr lang="ja-JP" altLang="en-US" dirty="0">
                <a:latin typeface="Arial"/>
              </a:rPr>
              <a:t>’</a:t>
            </a:r>
            <a:r>
              <a:rPr lang="en-US" dirty="0"/>
              <a:t> loyalty to his brother in refusing to overthrow him, even amidst encouragement from advisors to do so.</a:t>
            </a:r>
          </a:p>
          <a:p>
            <a:pPr marL="228600" indent="-228600">
              <a:buFontTx/>
              <a:buAutoNum type="arabicPeriod"/>
            </a:pPr>
            <a:r>
              <a:rPr lang="en-US" dirty="0"/>
              <a:t>At the edge of the </a:t>
            </a:r>
            <a:r>
              <a:rPr lang="en-US" i="1" dirty="0" err="1"/>
              <a:t>Katakekaumene</a:t>
            </a:r>
            <a:r>
              <a:rPr lang="en-US" i="1" dirty="0"/>
              <a:t> </a:t>
            </a:r>
            <a:r>
              <a:rPr lang="en-US" dirty="0"/>
              <a:t>(the </a:t>
            </a:r>
            <a:r>
              <a:rPr lang="en-US" altLang="ja-JP" dirty="0">
                <a:latin typeface="Arial"/>
              </a:rPr>
              <a:t>"</a:t>
            </a:r>
            <a:r>
              <a:rPr lang="en-US" dirty="0"/>
              <a:t>burned land</a:t>
            </a:r>
            <a:r>
              <a:rPr lang="en-US" altLang="ja-JP" dirty="0">
                <a:latin typeface="Arial"/>
              </a:rPr>
              <a:t>"</a:t>
            </a:r>
            <a:r>
              <a:rPr lang="en-US" dirty="0"/>
              <a:t>) was a fertile volcanic plain suitable for agriculture, especially grapes; Philadelphia came to be known for its grape production.  It was located in a region plagued by many earthquakes, which severely damaged the city in 17 and 23 A.D.  Out of gratitude to Emperor Tiberius for his help in rebuilding it, the city took on the name Neo Caesarea.  Emperor </a:t>
            </a:r>
            <a:r>
              <a:rPr lang="en-US" dirty="0" err="1"/>
              <a:t>Rasmanianus</a:t>
            </a:r>
            <a:r>
              <a:rPr lang="en-US" dirty="0"/>
              <a:t> changed this name to </a:t>
            </a:r>
            <a:r>
              <a:rPr lang="en-US" dirty="0" err="1"/>
              <a:t>Plabia</a:t>
            </a:r>
            <a:r>
              <a:rPr lang="en-US" dirty="0"/>
              <a:t>, after his wife, but this name also quickly went out of use.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91</a:t>
            </a:fld>
            <a:endParaRPr lang="en-GB" sz="1200">
              <a:solidFill>
                <a:prstClr val="white"/>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92</a:t>
            </a:fld>
            <a:endParaRPr lang="en-GB" sz="1200">
              <a:solidFill>
                <a:prstClr val="white"/>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93</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a:t>
            </a:r>
            <a:r>
              <a:rPr lang="en-US" sz="1200" b="1" kern="1200" dirty="0">
                <a:solidFill>
                  <a:schemeClr val="tx1"/>
                </a:solidFill>
                <a:effectLst/>
                <a:latin typeface="+mn-lt"/>
                <a:ea typeface="+mn-ea"/>
                <a:cs typeface="+mn-cs"/>
              </a:rPr>
              <a:t>Holy" means Christ is worthy to judge the spiritual life of the Philadelphia church.</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97</a:t>
            </a:fld>
            <a:endParaRPr lang="en-GB" sz="1200">
              <a:solidFill>
                <a:prstClr val="white"/>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So Christ gave them an open door for ministry—and you know what?  Christian testimony continues in this city even to today!</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These 7 churches were neither the largest, nor the most influential cities in Asia Minor.  However, they were strategically located on a key highway that linked them all.  </a:t>
            </a:r>
          </a:p>
          <a:p>
            <a:r>
              <a:rPr lang="en-US">
                <a:latin typeface="Times New Roman" charset="0"/>
                <a:ea typeface="ＭＳ Ｐゴシック" charset="0"/>
                <a:cs typeface="ＭＳ Ｐゴシック" charset="0"/>
              </a:rPr>
              <a:t>[Animate} From their own locations we understand that they also copied the prophecy and sent these copies to other churches near them.</a:t>
            </a:r>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12</a:t>
            </a:fld>
            <a:endParaRPr lang="en-GB" sz="1200">
              <a:solidFill>
                <a:prstClr val="white"/>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99</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1997-July 2014 God has seen fit to grant me the privilege to train pastors in 12 other countries on 52 trips the past 17 years.</a:t>
            </a:r>
            <a:endParaRPr lang="en-US" dirty="0">
              <a:latin typeface="Arial"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a:solidFill>
            <a:srgbClr val="FFFFFF"/>
          </a:solidFill>
          <a:ln/>
        </p:spPr>
      </p:sp>
      <p:sp>
        <p:nvSpPr>
          <p:cNvPr id="191490" name="Notes Placeholder 2"/>
          <p:cNvSpPr>
            <a:spLocks noGrp="1"/>
          </p:cNvSpPr>
          <p:nvPr>
            <p:ph type="body" idx="1"/>
          </p:nvPr>
        </p:nvSpPr>
        <p:spPr>
          <a:xfrm>
            <a:off x="0" y="0"/>
            <a:ext cx="0" cy="297991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822325" indent="-273050">
              <a:spcBef>
                <a:spcPts val="1200"/>
              </a:spcBef>
            </a:pPr>
            <a:r>
              <a:rPr lang="en-US" sz="1100" b="1" dirty="0">
                <a:ea typeface="ＭＳ 明朝" charset="0"/>
                <a:cs typeface="ＭＳ 明朝" charset="0"/>
              </a:rPr>
              <a:t>• Love God</a:t>
            </a:r>
            <a:endParaRPr lang="en-US" b="1" dirty="0">
              <a:ea typeface="ＭＳ 明朝" charset="0"/>
              <a:cs typeface="ＭＳ 明朝" charset="0"/>
            </a:endParaRPr>
          </a:p>
          <a:p>
            <a:pPr marL="822325" indent="-273050">
              <a:spcBef>
                <a:spcPts val="1200"/>
              </a:spcBef>
              <a:spcAft>
                <a:spcPts val="300"/>
              </a:spcAft>
            </a:pPr>
            <a:r>
              <a:rPr lang="en-US" b="1" dirty="0">
                <a:latin typeface="Times" charset="0"/>
                <a:cs typeface="ＭＳ Ｐゴシック" charset="0"/>
              </a:rPr>
              <a:t>Where it starts—and ends—is in our call to LOVE.  As Paul noted, </a:t>
            </a:r>
            <a:r>
              <a:rPr lang="en-US" altLang="ja-JP" b="1" dirty="0">
                <a:latin typeface="Times" charset="0"/>
                <a:cs typeface="ＭＳ Ｐゴシック" charset="0"/>
              </a:rPr>
              <a:t>"The greatest of these is love" (1 Cor. 13:13).  </a:t>
            </a:r>
            <a:endParaRPr lang="en-US" altLang="ja-JP" b="1" dirty="0">
              <a:cs typeface="ＭＳ Ｐゴシック" charset="0"/>
            </a:endParaRPr>
          </a:p>
          <a:p>
            <a:pPr marL="822325" indent="-273050">
              <a:spcBef>
                <a:spcPts val="1200"/>
              </a:spcBef>
              <a:spcAft>
                <a:spcPts val="300"/>
              </a:spcAft>
            </a:pPr>
            <a:r>
              <a:rPr lang="en-US" b="1" dirty="0">
                <a:latin typeface="Times" charset="0"/>
                <a:cs typeface="ＭＳ Ｐゴシック" charset="0"/>
              </a:rPr>
              <a:t>What is the most important thing we do as a church?  It begins with loving the God who loves us.  </a:t>
            </a:r>
            <a:endParaRPr lang="en-US" b="1" dirty="0">
              <a:cs typeface="ＭＳ Ｐゴシック" charset="0"/>
            </a:endParaRPr>
          </a:p>
          <a:p>
            <a:pPr marL="822325" indent="-273050">
              <a:spcBef>
                <a:spcPts val="1200"/>
              </a:spcBef>
            </a:pPr>
            <a:r>
              <a:rPr lang="en-US" sz="1100" b="1" dirty="0">
                <a:ea typeface="ＭＳ 明朝" charset="0"/>
                <a:cs typeface="ＭＳ 明朝" charset="0"/>
              </a:rPr>
              <a:t>• Love Church</a:t>
            </a:r>
            <a:endParaRPr lang="en-US" b="1" dirty="0">
              <a:ea typeface="ＭＳ 明朝" charset="0"/>
              <a:cs typeface="ＭＳ 明朝" charset="0"/>
            </a:endParaRPr>
          </a:p>
          <a:p>
            <a:pPr marL="822325" indent="-273050">
              <a:spcBef>
                <a:spcPts val="1200"/>
              </a:spcBef>
              <a:spcAft>
                <a:spcPts val="300"/>
              </a:spcAft>
            </a:pPr>
            <a:r>
              <a:rPr lang="en-US" b="1" dirty="0">
                <a:latin typeface="Times" charset="0"/>
                <a:cs typeface="ＭＳ Ｐゴシック" charset="0"/>
              </a:rPr>
              <a:t>Do you genuinely love him?  If you don</a:t>
            </a:r>
            <a:r>
              <a:rPr lang="ja-JP" altLang="en-US" b="1" dirty="0">
                <a:latin typeface="Times" charset="0"/>
                <a:cs typeface="ＭＳ Ｐゴシック" charset="0"/>
              </a:rPr>
              <a:t>’</a:t>
            </a:r>
            <a:r>
              <a:rPr lang="en-US" altLang="ja-JP" b="1" dirty="0">
                <a:latin typeface="Times" charset="0"/>
                <a:cs typeface="ＭＳ Ｐゴシック" charset="0"/>
              </a:rPr>
              <a:t>t, then nothing else you do counts, really.</a:t>
            </a:r>
            <a:endParaRPr lang="en-US" altLang="ja-JP" b="1" dirty="0">
              <a:cs typeface="ＭＳ Ｐゴシック" charset="0"/>
            </a:endParaRPr>
          </a:p>
          <a:p>
            <a:pPr marL="822325" indent="-273050">
              <a:spcBef>
                <a:spcPts val="1200"/>
              </a:spcBef>
              <a:spcAft>
                <a:spcPts val="300"/>
              </a:spcAft>
            </a:pPr>
            <a:r>
              <a:rPr lang="en-US" b="1" dirty="0">
                <a:latin typeface="Times" charset="0"/>
                <a:cs typeface="ＭＳ Ｐゴシック" charset="0"/>
              </a:rPr>
              <a:t>The second thing He said right after this: to love your neighbor as yourself.  </a:t>
            </a:r>
            <a:endParaRPr lang="en-US" b="1" dirty="0">
              <a:cs typeface="ＭＳ Ｐゴシック" charset="0"/>
            </a:endParaRPr>
          </a:p>
          <a:p>
            <a:pPr marL="822325" indent="-273050">
              <a:spcBef>
                <a:spcPts val="1200"/>
              </a:spcBef>
            </a:pPr>
            <a:r>
              <a:rPr lang="en-US" sz="1100" b="1" dirty="0">
                <a:ea typeface="ＭＳ 明朝" charset="0"/>
                <a:cs typeface="ＭＳ 明朝" charset="0"/>
              </a:rPr>
              <a:t>• Love Nations</a:t>
            </a:r>
            <a:endParaRPr lang="en-US" b="1" dirty="0">
              <a:ea typeface="ＭＳ 明朝" charset="0"/>
              <a:cs typeface="ＭＳ 明朝" charset="0"/>
            </a:endParaRPr>
          </a:p>
          <a:p>
            <a:pPr marL="822325" indent="-273050">
              <a:spcBef>
                <a:spcPts val="1200"/>
              </a:spcBef>
              <a:spcAft>
                <a:spcPts val="300"/>
              </a:spcAft>
            </a:pPr>
            <a:r>
              <a:rPr lang="en-US" b="1" dirty="0">
                <a:latin typeface="Times" charset="0"/>
                <a:cs typeface="ＭＳ Ｐゴシック" charset="0"/>
              </a:rPr>
              <a:t>But who is your neighbor?  It starts right here in the body—to love the church—but then it extends from this </a:t>
            </a:r>
            <a:r>
              <a:rPr lang="en-US" altLang="ja-JP" b="1" dirty="0">
                <a:latin typeface="Times" charset="0"/>
                <a:cs typeface="ＭＳ Ｐゴシック" charset="0"/>
              </a:rPr>
              <a:t>"close neighbor" to those who are out of the reach of this fellowship where we love the nations.  Our leadership is committed to make all that we do revolve around one of these three priorities.</a:t>
            </a:r>
            <a:endParaRPr lang="en-US" altLang="ja-JP" b="1" dirty="0">
              <a:cs typeface="ＭＳ Ｐゴシック" charset="0"/>
            </a:endParaRPr>
          </a:p>
          <a:p>
            <a:pPr marL="822325" indent="-273050">
              <a:spcBef>
                <a:spcPct val="0"/>
              </a:spcBef>
            </a:pPr>
            <a:endParaRPr lang="en-US" dirty="0">
              <a:cs typeface="ＭＳ Ｐゴシック" charset="0"/>
            </a:endParaRPr>
          </a:p>
        </p:txBody>
      </p:sp>
      <p:sp>
        <p:nvSpPr>
          <p:cNvPr id="191491" name="Slide Number Placeholder 3"/>
          <p:cNvSpPr txBox="1">
            <a:spLocks noGrp="1"/>
          </p:cNvSpPr>
          <p:nvPr/>
        </p:nvSpPr>
        <p:spPr bwMode="auto">
          <a:xfrm>
            <a:off x="3886200" y="8686489"/>
            <a:ext cx="2971800" cy="45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6pPr>
            <a:lvl7pPr marL="29718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7pPr>
            <a:lvl8pPr marL="34290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8pPr>
            <a:lvl9pPr marL="38862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9pPr>
          </a:lstStyle>
          <a:p>
            <a:pPr algn="r"/>
            <a:fld id="{7E571687-7BED-F148-A1CD-62A26E829F14}" type="slidenum">
              <a:rPr lang="en-US" sz="1200">
                <a:solidFill>
                  <a:srgbClr val="000000"/>
                </a:solidFill>
                <a:latin typeface="Times New Roman" charset="0"/>
              </a:rPr>
              <a:pPr algn="r"/>
              <a:t>101</a:t>
            </a:fld>
            <a:endParaRPr lang="en-US" sz="1200">
              <a:solidFill>
                <a:srgbClr val="000000"/>
              </a:solidFill>
              <a:latin typeface="Times New Roman"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018F85-8664-0F4E-93F5-394ABC92FE60}" type="slidenum">
              <a:rPr lang="en-US" sz="1200">
                <a:solidFill>
                  <a:prstClr val="black"/>
                </a:solidFill>
              </a:rPr>
              <a:pPr/>
              <a:t>102</a:t>
            </a:fld>
            <a:endParaRPr lang="en-US" sz="1200">
              <a:solidFill>
                <a:prstClr val="black"/>
              </a:solidFill>
            </a:endParaRPr>
          </a:p>
        </p:txBody>
      </p:sp>
      <p:sp>
        <p:nvSpPr>
          <p:cNvPr id="157698" name="Rectangle 1026"/>
          <p:cNvSpPr>
            <a:spLocks noGrp="1" noRot="1" noChangeAspect="1" noChangeArrowheads="1"/>
          </p:cNvSpPr>
          <p:nvPr>
            <p:ph type="sldImg"/>
          </p:nvPr>
        </p:nvSpPr>
        <p:spPr>
          <a:solidFill>
            <a:srgbClr val="FFFFFF"/>
          </a:solidFill>
          <a:ln/>
        </p:spPr>
      </p:sp>
      <p:sp>
        <p:nvSpPr>
          <p:cNvPr id="157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D4CB66-0A63-9444-9408-4391380B9F82}" type="slidenum">
              <a:rPr lang="en-US" sz="1200">
                <a:solidFill>
                  <a:prstClr val="black"/>
                </a:solidFill>
              </a:rPr>
              <a:pPr/>
              <a:t>103</a:t>
            </a:fld>
            <a:endParaRPr lang="en-US" sz="1200">
              <a:solidFill>
                <a:prstClr val="black"/>
              </a:solidFill>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105</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1997-July 2014 God has seen fit to grant me the privilege to train pastors in 12 other countries on 52 trips the past 17 years.</a:t>
            </a:r>
            <a:endParaRPr lang="en-US" dirty="0">
              <a:latin typeface="Arial"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113</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pPr>
                <a:defRPr/>
              </a:pPr>
              <a:t>‹#›</a:t>
            </a:fld>
            <a:endParaRPr lang="en-US"/>
          </a:p>
        </p:txBody>
      </p:sp>
    </p:spTree>
    <p:extLst>
      <p:ext uri="{BB962C8B-B14F-4D97-AF65-F5344CB8AC3E}">
        <p14:creationId xmlns:p14="http://schemas.microsoft.com/office/powerpoint/2010/main" val="273293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pPr>
                <a:defRPr/>
              </a:pPr>
              <a:t>‹#›</a:t>
            </a:fld>
            <a:endParaRPr lang="en-US"/>
          </a:p>
        </p:txBody>
      </p:sp>
    </p:spTree>
    <p:extLst>
      <p:ext uri="{BB962C8B-B14F-4D97-AF65-F5344CB8AC3E}">
        <p14:creationId xmlns:p14="http://schemas.microsoft.com/office/powerpoint/2010/main" val="26418798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1F306F-9CF8-9144-A84C-50ADDBEDE3A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718583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F392A88-89E1-7249-ACE0-B4F39C59D20F}"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712500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 xmlns:a14="http://schemas.microsoft.com/office/drawing/2010/main">
                <a:solidFill>
                  <a:schemeClr val="bg2">
                    <a:alpha val="50000"/>
                  </a:schemeClr>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solidFill>
                <a:srgbClr val="000000"/>
              </a:solidFill>
              <a:latin typeface="Arial" charset="0"/>
              <a:cs typeface="+mn-cs"/>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3077" name="Rectangle 5"/>
          <p:cNvSpPr>
            <a:spLocks noGrp="1" noChangeArrowheads="1"/>
          </p:cNvSpPr>
          <p:nvPr>
            <p:ph type="dt" sz="half" idx="2"/>
          </p:nvPr>
        </p:nvSpPr>
        <p:spPr/>
        <p:txBody>
          <a:bodyPr/>
          <a:lstStyle>
            <a:lvl1pPr>
              <a:defRPr/>
            </a:lvl1pPr>
          </a:lstStyle>
          <a:p>
            <a:endParaRPr lang="en-US">
              <a:solidFill>
                <a:srgbClr val="000000"/>
              </a:solidFill>
              <a:latin typeface="Arial"/>
              <a:ea typeface="ＭＳ Ｐゴシック"/>
            </a:endParaRPr>
          </a:p>
        </p:txBody>
      </p:sp>
      <p:sp>
        <p:nvSpPr>
          <p:cNvPr id="3078" name="Rectangle 6"/>
          <p:cNvSpPr>
            <a:spLocks noGrp="1" noChangeArrowheads="1"/>
          </p:cNvSpPr>
          <p:nvPr>
            <p:ph type="ftr" sz="quarter" idx="3"/>
          </p:nvPr>
        </p:nvSpPr>
        <p:spPr/>
        <p:txBody>
          <a:bodyPr/>
          <a:lstStyle>
            <a:lvl1pPr>
              <a:defRPr/>
            </a:lvl1pPr>
          </a:lstStyle>
          <a:p>
            <a:endParaRPr lang="en-US">
              <a:solidFill>
                <a:srgbClr val="000000"/>
              </a:solidFill>
              <a:latin typeface="Arial"/>
              <a:ea typeface="ＭＳ Ｐゴシック"/>
            </a:endParaRPr>
          </a:p>
        </p:txBody>
      </p:sp>
      <p:sp>
        <p:nvSpPr>
          <p:cNvPr id="3079" name="Rectangle 7"/>
          <p:cNvSpPr>
            <a:spLocks noGrp="1" noChangeArrowheads="1"/>
          </p:cNvSpPr>
          <p:nvPr>
            <p:ph type="sldNum" sz="quarter" idx="4"/>
          </p:nvPr>
        </p:nvSpPr>
        <p:spPr/>
        <p:txBody>
          <a:bodyPr/>
          <a:lstStyle>
            <a:lvl1pPr>
              <a:defRPr/>
            </a:lvl1pPr>
          </a:lstStyle>
          <a:p>
            <a:fld id="{2793EE59-69B5-8140-9727-275BBFDF2F3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
        <p:nvSpPr>
          <p:cNvPr id="3080"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solidFill>
                <a:srgbClr val="000000"/>
              </a:solidFill>
              <a:latin typeface="Arial" charset="0"/>
              <a:cs typeface="+mn-cs"/>
            </a:endParaRPr>
          </a:p>
        </p:txBody>
      </p:sp>
      <p:sp>
        <p:nvSpPr>
          <p:cNvPr id="3081" name="Freeform 9"/>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2" name="Freeform 10"/>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3"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4" name="Freeform 12"/>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5" name="Freeform 13"/>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6"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7" name="Freeform 15"/>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8" name="Freeform 16"/>
          <p:cNvSpPr>
            <a:spLocks/>
          </p:cNvSpPr>
          <p:nvPr/>
        </p:nvSpPr>
        <p:spPr bwMode="auto">
          <a:xfrm rot="-54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9"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90" name="Freeform 18"/>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91" name="Freeform 19"/>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92"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Tree>
    <p:extLst>
      <p:ext uri="{BB962C8B-B14F-4D97-AF65-F5344CB8AC3E}">
        <p14:creationId xmlns:p14="http://schemas.microsoft.com/office/powerpoint/2010/main" val="1101759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D96BFF3A-DF37-AA41-B554-BF5289642C5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8863365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F2F1564-4D81-B444-B6C0-A21F4BCF433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9433807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0A415D8D-A964-9442-AE6F-3D949C5E491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5661549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3D65E3E3-FA00-C247-A910-EF64E5B106F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2568623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416191D-7C38-FD41-848E-24FD5ED5E9C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209872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C2E3C05-EED6-6442-9C7C-FA8E2146425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724295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69B3C8B5-0667-8A4F-94E2-E43B6A8508E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048890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pPr>
                <a:defRPr/>
              </a:pPr>
              <a:t>‹#›</a:t>
            </a:fld>
            <a:endParaRPr lang="en-US"/>
          </a:p>
        </p:txBody>
      </p:sp>
    </p:spTree>
    <p:extLst>
      <p:ext uri="{BB962C8B-B14F-4D97-AF65-F5344CB8AC3E}">
        <p14:creationId xmlns:p14="http://schemas.microsoft.com/office/powerpoint/2010/main" val="41039843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73000D3E-8E43-9548-A803-770A16680A6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608061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1541893-4FD1-FB4A-9261-28FCD53C7E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073352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DCCEEF9A-BDAD-A049-8C4F-54B597A0C80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922696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EF71C7-AC95-9D48-9EFA-ADF607B96776}"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543178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39465A-2DBD-384E-897A-B6AE21F465F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055861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B00705-73B5-AA43-8A35-6F63436EE16A}"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869870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87E154-B957-B444-B3E6-FF92D75A7B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319198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EFA33C5E-0F34-E544-AD44-D30ECCC1ADF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8149035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F82F83-E653-4C46-A1A5-2B94C977F61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4306538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429ECC-B7D8-6649-8253-E323EDD1F50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730930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38187139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F3F372-AF5C-F34F-9202-AEDED2BFDA6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953368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23DA0C-F5E7-8D4C-B86D-F97B417B5279}"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207008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01682D-128C-2F44-B535-F1C530EC4D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5579334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1B53A-3D5A-A740-A0B7-FF1FE995F0F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801269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1104366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6969883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385050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6"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964998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8"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9"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123299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4"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5"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490394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42844421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3"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4"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316164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6"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7623828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6"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6063921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1752255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4618212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01217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46712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610014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8122040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49439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25520899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6"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7634809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8"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583676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4"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7332444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3"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2751927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6"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67654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6"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576436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202607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1702566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342704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02910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3404496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822098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6"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459106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8"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9"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266872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4"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5"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2239520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3"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4"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9487558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6"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5933755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6"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7"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5127081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8125740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Rectangle 5"/>
          <p:cNvSpPr>
            <a:spLocks noGrp="1" noChangeArrowheads="1"/>
          </p:cNvSpPr>
          <p:nvPr>
            <p:ph type="ftr" sz="quarter" idx="11"/>
          </p:nvPr>
        </p:nvSpPr>
        <p:spPr>
          <a:ln/>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Rectangle 6"/>
          <p:cNvSpPr>
            <a:spLocks noGrp="1" noChangeArrowheads="1"/>
          </p:cNvSpPr>
          <p:nvPr>
            <p:ph type="sldNum" sz="quarter" idx="12"/>
          </p:nvPr>
        </p:nvSpPr>
        <p:spPr>
          <a:ln/>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6613587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5429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4340239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9345305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3" name="Rectangle 5"/>
          <p:cNvSpPr>
            <a:spLocks noGrp="1" noChangeArrowheads="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4" name="Rectangle 6"/>
          <p:cNvSpPr>
            <a:spLocks noGrp="1" noChangeArrowheads="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5514268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54293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9345305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3" name="Rectangle 5"/>
          <p:cNvSpPr>
            <a:spLocks noGrp="1" noChangeArrowheads="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4" name="Rectangle 6"/>
          <p:cNvSpPr>
            <a:spLocks noGrp="1" noChangeArrowheads="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5514268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54293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9345305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eaLnBrk="1" fontAlgn="auto" hangingPunct="1">
              <a:spcBef>
                <a:spcPts val="0"/>
              </a:spcBef>
              <a:spcAft>
                <a:spcPts val="0"/>
              </a:spcAft>
            </a:pPr>
            <a:fld id="{AC0F5B04-0A0A-4D3B-9CB0-4722B18F0223}" type="datetimeFigureOut">
              <a:rPr lang="en-US" sz="1800" smtClean="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3" name="Rectangle 5"/>
          <p:cNvSpPr>
            <a:spLocks noGrp="1" noChangeArrowheads="1"/>
          </p:cNvSpPr>
          <p:nvPr>
            <p:ph type="ftr" sz="quarter" idx="11"/>
          </p:nvPr>
        </p:nvSpPr>
        <p:spPr/>
        <p:txBody>
          <a:bodyPr/>
          <a:lstStyle>
            <a:lvl1pPr>
              <a:defRPr/>
            </a:lvl1pPr>
          </a:lstStyle>
          <a:p>
            <a:pPr eaLnBrk="1" fontAlgn="auto" hangingPunct="1">
              <a:spcBef>
                <a:spcPts val="0"/>
              </a:spcBef>
              <a:spcAft>
                <a:spcPts val="0"/>
              </a:spcAft>
            </a:pPr>
            <a:endParaRPr lang="en-US" sz="1800">
              <a:solidFill>
                <a:prstClr val="black"/>
              </a:solidFill>
              <a:latin typeface="Calibri"/>
            </a:endParaRPr>
          </a:p>
        </p:txBody>
      </p:sp>
      <p:sp>
        <p:nvSpPr>
          <p:cNvPr id="4" name="Rectangle 6"/>
          <p:cNvSpPr>
            <a:spLocks noGrp="1" noChangeArrowheads="1"/>
          </p:cNvSpPr>
          <p:nvPr>
            <p:ph type="sldNum" sz="quarter" idx="12"/>
          </p:nvPr>
        </p:nvSpPr>
        <p:spPr/>
        <p:txBody>
          <a:bodyPr/>
          <a:lstStyle>
            <a:lvl1pPr>
              <a:defRPr/>
            </a:lvl1pPr>
          </a:lstStyle>
          <a:p>
            <a:pPr eaLnBrk="1" fontAlgn="auto" hangingPunct="1">
              <a:spcBef>
                <a:spcPts val="0"/>
              </a:spcBef>
              <a:spcAft>
                <a:spcPts val="0"/>
              </a:spcAft>
            </a:pPr>
            <a:fld id="{B2551307-7FD0-4CFF-B6E6-1FEF1BAD319D}" type="slidenum">
              <a:rPr lang="en-US" sz="1800" smtClean="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5514268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smtClean="0"/>
              <a:pPr>
                <a:defRPr/>
              </a:pPr>
              <a:t>‹#›</a:t>
            </a:fld>
            <a:endParaRPr lang="en-US" altLang="zh-TW"/>
          </a:p>
        </p:txBody>
      </p:sp>
    </p:spTree>
    <p:extLst>
      <p:ext uri="{BB962C8B-B14F-4D97-AF65-F5344CB8AC3E}">
        <p14:creationId xmlns:p14="http://schemas.microsoft.com/office/powerpoint/2010/main" val="41796401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smtClean="0"/>
              <a:pPr>
                <a:defRPr/>
              </a:pPr>
              <a:t>‹#›</a:t>
            </a:fld>
            <a:endParaRPr lang="en-US" altLang="zh-TW"/>
          </a:p>
        </p:txBody>
      </p:sp>
    </p:spTree>
    <p:extLst>
      <p:ext uri="{BB962C8B-B14F-4D97-AF65-F5344CB8AC3E}">
        <p14:creationId xmlns:p14="http://schemas.microsoft.com/office/powerpoint/2010/main" val="1656365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305816302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smtClean="0"/>
              <a:pPr>
                <a:defRPr/>
              </a:pPr>
              <a:t>‹#›</a:t>
            </a:fld>
            <a:endParaRPr lang="en-US" altLang="zh-TW"/>
          </a:p>
        </p:txBody>
      </p:sp>
    </p:spTree>
    <p:extLst>
      <p:ext uri="{BB962C8B-B14F-4D97-AF65-F5344CB8AC3E}">
        <p14:creationId xmlns:p14="http://schemas.microsoft.com/office/powerpoint/2010/main" val="41321692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smtClean="0"/>
              <a:pPr>
                <a:defRPr/>
              </a:pPr>
              <a:t>‹#›</a:t>
            </a:fld>
            <a:endParaRPr lang="en-US" altLang="zh-TW"/>
          </a:p>
        </p:txBody>
      </p:sp>
    </p:spTree>
    <p:extLst>
      <p:ext uri="{BB962C8B-B14F-4D97-AF65-F5344CB8AC3E}">
        <p14:creationId xmlns:p14="http://schemas.microsoft.com/office/powerpoint/2010/main" val="198451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smtClean="0"/>
              <a:pPr>
                <a:defRPr/>
              </a:pPr>
              <a:t>‹#›</a:t>
            </a:fld>
            <a:endParaRPr lang="en-US" altLang="zh-TW"/>
          </a:p>
        </p:txBody>
      </p:sp>
    </p:spTree>
    <p:extLst>
      <p:ext uri="{BB962C8B-B14F-4D97-AF65-F5344CB8AC3E}">
        <p14:creationId xmlns:p14="http://schemas.microsoft.com/office/powerpoint/2010/main" val="19096758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smtClean="0"/>
              <a:pPr>
                <a:defRPr/>
              </a:pPr>
              <a:t>‹#›</a:t>
            </a:fld>
            <a:endParaRPr lang="en-US" altLang="zh-TW"/>
          </a:p>
        </p:txBody>
      </p:sp>
    </p:spTree>
    <p:extLst>
      <p:ext uri="{BB962C8B-B14F-4D97-AF65-F5344CB8AC3E}">
        <p14:creationId xmlns:p14="http://schemas.microsoft.com/office/powerpoint/2010/main" val="1932737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smtClean="0"/>
              <a:pPr>
                <a:defRPr/>
              </a:pPr>
              <a:t>‹#›</a:t>
            </a:fld>
            <a:endParaRPr lang="en-US" altLang="zh-TW"/>
          </a:p>
        </p:txBody>
      </p:sp>
    </p:spTree>
    <p:extLst>
      <p:ext uri="{BB962C8B-B14F-4D97-AF65-F5344CB8AC3E}">
        <p14:creationId xmlns:p14="http://schemas.microsoft.com/office/powerpoint/2010/main" val="33452717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smtClean="0"/>
              <a:pPr>
                <a:defRPr/>
              </a:pPr>
              <a:t>‹#›</a:t>
            </a:fld>
            <a:endParaRPr lang="en-US" altLang="zh-TW"/>
          </a:p>
        </p:txBody>
      </p:sp>
    </p:spTree>
    <p:extLst>
      <p:ext uri="{BB962C8B-B14F-4D97-AF65-F5344CB8AC3E}">
        <p14:creationId xmlns:p14="http://schemas.microsoft.com/office/powerpoint/2010/main" val="35684913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smtClean="0"/>
              <a:pPr>
                <a:defRPr/>
              </a:pPr>
              <a:t>‹#›</a:t>
            </a:fld>
            <a:endParaRPr lang="en-US" altLang="zh-TW"/>
          </a:p>
        </p:txBody>
      </p:sp>
    </p:spTree>
    <p:extLst>
      <p:ext uri="{BB962C8B-B14F-4D97-AF65-F5344CB8AC3E}">
        <p14:creationId xmlns:p14="http://schemas.microsoft.com/office/powerpoint/2010/main" val="20907915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smtClean="0"/>
              <a:pPr>
                <a:defRPr/>
              </a:pPr>
              <a:t>‹#›</a:t>
            </a:fld>
            <a:endParaRPr lang="en-US" altLang="zh-TW"/>
          </a:p>
        </p:txBody>
      </p:sp>
    </p:spTree>
    <p:extLst>
      <p:ext uri="{BB962C8B-B14F-4D97-AF65-F5344CB8AC3E}">
        <p14:creationId xmlns:p14="http://schemas.microsoft.com/office/powerpoint/2010/main" val="3871824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smtClean="0"/>
              <a:pPr>
                <a:defRPr/>
              </a:pPr>
              <a:t>‹#›</a:t>
            </a:fld>
            <a:endParaRPr lang="en-US" altLang="zh-TW"/>
          </a:p>
        </p:txBody>
      </p:sp>
    </p:spTree>
    <p:extLst>
      <p:ext uri="{BB962C8B-B14F-4D97-AF65-F5344CB8AC3E}">
        <p14:creationId xmlns:p14="http://schemas.microsoft.com/office/powerpoint/2010/main" val="164251490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817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99515646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92764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546504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18157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681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1363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090559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475795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2584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642016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1138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27906193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77037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81268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78092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7127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8482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21190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99962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5816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40250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9638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pPr>
                <a:defRPr/>
              </a:pPr>
              <a:t>‹#›</a:t>
            </a:fld>
            <a:endParaRPr lang="en-US"/>
          </a:p>
        </p:txBody>
      </p:sp>
    </p:spTree>
    <p:extLst>
      <p:ext uri="{BB962C8B-B14F-4D97-AF65-F5344CB8AC3E}">
        <p14:creationId xmlns:p14="http://schemas.microsoft.com/office/powerpoint/2010/main" val="407648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414374504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72287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472775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642877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233521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45679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61488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462223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853544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29872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7232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279362394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79275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709629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481653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642541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181384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067192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85075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803474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6423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631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14124831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6452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65887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174050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315803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56559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279266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284850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270476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24163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4481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275720595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65014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882747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434211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415436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122041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579503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095401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106643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45274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77810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319501959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405149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412512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718163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363732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25056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719939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083881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864481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895535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5555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40160117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465548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993499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600799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392964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3544445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0375805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7895971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21702920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4182463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198015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23333676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9271913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31890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0628121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9142028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5484737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3840443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6981929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91574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442652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218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pPr/>
              <a:t>‹#›</a:t>
            </a:fld>
            <a:endParaRPr lang="en-US"/>
          </a:p>
        </p:txBody>
      </p:sp>
    </p:spTree>
    <p:extLst>
      <p:ext uri="{BB962C8B-B14F-4D97-AF65-F5344CB8AC3E}">
        <p14:creationId xmlns:p14="http://schemas.microsoft.com/office/powerpoint/2010/main" val="134283076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24175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445495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270846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26434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991656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40624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579012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83403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41238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76378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pPr/>
              <a:t>‹#›</a:t>
            </a:fld>
            <a:endParaRPr lang="en-US"/>
          </a:p>
        </p:txBody>
      </p:sp>
    </p:spTree>
    <p:extLst>
      <p:ext uri="{BB962C8B-B14F-4D97-AF65-F5344CB8AC3E}">
        <p14:creationId xmlns:p14="http://schemas.microsoft.com/office/powerpoint/2010/main" val="274569775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95636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223288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684930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645516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22708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459506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167586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06167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700347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845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189559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38520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336859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949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pPr>
                <a:defRPr/>
              </a:pPr>
              <a:t>‹#›</a:t>
            </a:fld>
            <a:endParaRPr lang="en-US"/>
          </a:p>
        </p:txBody>
      </p:sp>
    </p:spTree>
    <p:extLst>
      <p:ext uri="{BB962C8B-B14F-4D97-AF65-F5344CB8AC3E}">
        <p14:creationId xmlns:p14="http://schemas.microsoft.com/office/powerpoint/2010/main" val="3378521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391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0127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4871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7314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56076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81769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8585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9539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1524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5738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pPr>
                <a:defRPr/>
              </a:pPr>
              <a:t>‹#›</a:t>
            </a:fld>
            <a:endParaRPr lang="en-US"/>
          </a:p>
        </p:txBody>
      </p:sp>
    </p:spTree>
    <p:extLst>
      <p:ext uri="{BB962C8B-B14F-4D97-AF65-F5344CB8AC3E}">
        <p14:creationId xmlns:p14="http://schemas.microsoft.com/office/powerpoint/2010/main" val="2331990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F2138B-5C50-8942-9CB4-633D2A43B0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7273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18A572-871A-0C41-BE08-C026BA95F8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80124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3075897-DA7A-B54E-8C93-68683BFA8D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78648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0066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9726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055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813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0204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88055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04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pPr>
                <a:defRPr/>
              </a:pPr>
              <a:t>‹#›</a:t>
            </a:fld>
            <a:endParaRPr lang="en-US"/>
          </a:p>
        </p:txBody>
      </p:sp>
    </p:spTree>
    <p:extLst>
      <p:ext uri="{BB962C8B-B14F-4D97-AF65-F5344CB8AC3E}">
        <p14:creationId xmlns:p14="http://schemas.microsoft.com/office/powerpoint/2010/main" val="2774495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8023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30334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2622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010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46520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512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1965625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1642281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758305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26643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pPr>
                <a:defRPr/>
              </a:pPr>
              <a:t>‹#›</a:t>
            </a:fld>
            <a:endParaRPr lang="en-US"/>
          </a:p>
        </p:txBody>
      </p:sp>
    </p:spTree>
    <p:extLst>
      <p:ext uri="{BB962C8B-B14F-4D97-AF65-F5344CB8AC3E}">
        <p14:creationId xmlns:p14="http://schemas.microsoft.com/office/powerpoint/2010/main" val="1891568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311349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4757959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0881097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2512695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9028361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8508541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7/14/20</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2315798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3903308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0692678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951705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pPr>
                <a:defRPr/>
              </a:pPr>
              <a:t>‹#›</a:t>
            </a:fld>
            <a:endParaRPr lang="en-US"/>
          </a:p>
        </p:txBody>
      </p:sp>
    </p:spTree>
    <p:extLst>
      <p:ext uri="{BB962C8B-B14F-4D97-AF65-F5344CB8AC3E}">
        <p14:creationId xmlns:p14="http://schemas.microsoft.com/office/powerpoint/2010/main" val="3508275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9146277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9103867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9406425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9164985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9088883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3581025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8003780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6206843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34346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8501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pPr>
                <a:defRPr/>
              </a:pPr>
              <a:t>‹#›</a:t>
            </a:fld>
            <a:endParaRPr lang="en-US"/>
          </a:p>
        </p:txBody>
      </p:sp>
    </p:spTree>
    <p:extLst>
      <p:ext uri="{BB962C8B-B14F-4D97-AF65-F5344CB8AC3E}">
        <p14:creationId xmlns:p14="http://schemas.microsoft.com/office/powerpoint/2010/main" val="7067697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40694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42997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33771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44131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3298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96896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19825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4225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15556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2143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pPr>
                <a:defRPr/>
              </a:pPr>
              <a:t>‹#›</a:t>
            </a:fld>
            <a:endParaRPr lang="en-US"/>
          </a:p>
        </p:txBody>
      </p:sp>
    </p:spTree>
    <p:extLst>
      <p:ext uri="{BB962C8B-B14F-4D97-AF65-F5344CB8AC3E}">
        <p14:creationId xmlns:p14="http://schemas.microsoft.com/office/powerpoint/2010/main" val="36504585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6450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 xmlns:a14="http://schemas.microsoft.com/office/drawing/2010/main">
                <a:solidFill>
                  <a:schemeClr val="bg2">
                    <a:alpha val="50000"/>
                  </a:schemeClr>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solidFill>
                <a:srgbClr val="000000"/>
              </a:solidFill>
              <a:latin typeface="Arial" charset="0"/>
              <a:cs typeface="+mn-cs"/>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3077" name="Rectangle 5"/>
          <p:cNvSpPr>
            <a:spLocks noGrp="1" noChangeArrowheads="1"/>
          </p:cNvSpPr>
          <p:nvPr>
            <p:ph type="dt" sz="half" idx="2"/>
          </p:nvPr>
        </p:nvSpPr>
        <p:spPr/>
        <p:txBody>
          <a:bodyPr/>
          <a:lstStyle>
            <a:lvl1pPr>
              <a:defRPr/>
            </a:lvl1pPr>
          </a:lstStyle>
          <a:p>
            <a:endParaRPr lang="en-US">
              <a:solidFill>
                <a:srgbClr val="000000"/>
              </a:solidFill>
              <a:latin typeface="Arial"/>
              <a:ea typeface="ＭＳ Ｐゴシック"/>
            </a:endParaRPr>
          </a:p>
        </p:txBody>
      </p:sp>
      <p:sp>
        <p:nvSpPr>
          <p:cNvPr id="3078" name="Rectangle 6"/>
          <p:cNvSpPr>
            <a:spLocks noGrp="1" noChangeArrowheads="1"/>
          </p:cNvSpPr>
          <p:nvPr>
            <p:ph type="ftr" sz="quarter" idx="3"/>
          </p:nvPr>
        </p:nvSpPr>
        <p:spPr/>
        <p:txBody>
          <a:bodyPr/>
          <a:lstStyle>
            <a:lvl1pPr>
              <a:defRPr/>
            </a:lvl1pPr>
          </a:lstStyle>
          <a:p>
            <a:endParaRPr lang="en-US">
              <a:solidFill>
                <a:srgbClr val="000000"/>
              </a:solidFill>
              <a:latin typeface="Arial"/>
              <a:ea typeface="ＭＳ Ｐゴシック"/>
            </a:endParaRPr>
          </a:p>
        </p:txBody>
      </p:sp>
      <p:sp>
        <p:nvSpPr>
          <p:cNvPr id="3079" name="Rectangle 7"/>
          <p:cNvSpPr>
            <a:spLocks noGrp="1" noChangeArrowheads="1"/>
          </p:cNvSpPr>
          <p:nvPr>
            <p:ph type="sldNum" sz="quarter" idx="4"/>
          </p:nvPr>
        </p:nvSpPr>
        <p:spPr/>
        <p:txBody>
          <a:bodyPr/>
          <a:lstStyle>
            <a:lvl1pPr>
              <a:defRPr/>
            </a:lvl1pPr>
          </a:lstStyle>
          <a:p>
            <a:fld id="{8C971814-8D9F-0C4F-B153-ED3D9EC4817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
        <p:nvSpPr>
          <p:cNvPr id="3080"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solidFill>
                <a:srgbClr val="000000"/>
              </a:solidFill>
              <a:latin typeface="Arial" charset="0"/>
              <a:cs typeface="+mn-cs"/>
            </a:endParaRPr>
          </a:p>
        </p:txBody>
      </p:sp>
      <p:sp>
        <p:nvSpPr>
          <p:cNvPr id="3081" name="Freeform 9"/>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2" name="Freeform 10"/>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3"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4" name="Freeform 12"/>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5" name="Freeform 13"/>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6"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7" name="Freeform 15"/>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8" name="Freeform 16"/>
          <p:cNvSpPr>
            <a:spLocks/>
          </p:cNvSpPr>
          <p:nvPr/>
        </p:nvSpPr>
        <p:spPr bwMode="auto">
          <a:xfrm rot="-54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89"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90" name="Freeform 18"/>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91" name="Freeform 19"/>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
        <p:nvSpPr>
          <p:cNvPr id="3092"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a:solidFill>
                <a:srgbClr val="000000"/>
              </a:solidFill>
              <a:latin typeface="Arial" charset="0"/>
              <a:cs typeface="+mn-cs"/>
            </a:endParaRPr>
          </a:p>
        </p:txBody>
      </p:sp>
    </p:spTree>
    <p:extLst>
      <p:ext uri="{BB962C8B-B14F-4D97-AF65-F5344CB8AC3E}">
        <p14:creationId xmlns:p14="http://schemas.microsoft.com/office/powerpoint/2010/main" val="17908470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0F3EC5D-A675-A247-B11C-5001E556680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862099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79C7DC4-6FFC-D04D-854F-5A9CF06C6B1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5025080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B3FF168-EC15-AE4E-8085-4AE4E7976DF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150414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02EFB594-2CB9-4D47-964F-8D96657348B6}"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54127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9815D4B-B098-0E49-8265-717B56527B3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431139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EADF71D4-1AEA-D746-807A-A251E1647BE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809956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1808ADDD-3316-ED4B-A3E8-B8DE58EE0546}"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95047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3CC19E7-8E0D-AC4D-8AF7-D734EC2C5F2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20420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2.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2.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2.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5.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6.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61.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5" Type="http://schemas.openxmlformats.org/officeDocument/2006/relationships/image" Target="../media/image2.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6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5" Type="http://schemas.openxmlformats.org/officeDocument/2006/relationships/image" Target="../media/image2.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6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5" Type="http://schemas.openxmlformats.org/officeDocument/2006/relationships/image" Target="../media/image2.png"/><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jpe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20.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3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6.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7.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slideLayout" Target="../slideLayouts/slideLayout292.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theme" Target="../theme/theme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4914" r:id="rId1"/>
    <p:sldLayoutId id="2147504915" r:id="rId2"/>
    <p:sldLayoutId id="2147504916" r:id="rId3"/>
    <p:sldLayoutId id="2147504917" r:id="rId4"/>
    <p:sldLayoutId id="2147504918" r:id="rId5"/>
    <p:sldLayoutId id="2147504919" r:id="rId6"/>
    <p:sldLayoutId id="2147504920" r:id="rId7"/>
    <p:sldLayoutId id="2147504921" r:id="rId8"/>
    <p:sldLayoutId id="2147504922" r:id="rId9"/>
    <p:sldLayoutId id="2147504923" r:id="rId10"/>
    <p:sldLayoutId id="2147504924" r:id="rId11"/>
    <p:sldLayoutId id="2147504925" r:id="rId12"/>
    <p:sldLayoutId id="21475049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1230794"/>
      </p:ext>
    </p:extLst>
  </p:cSld>
  <p:clrMap bg1="lt1" tx1="dk1" bg2="lt2" tx2="dk2" accent1="accent1" accent2="accent2" accent3="accent3" accent4="accent4" accent5="accent5" accent6="accent6" hlink="hlink" folHlink="folHlink"/>
  <p:sldLayoutIdLst>
    <p:sldLayoutId id="2147508062" r:id="rId1"/>
    <p:sldLayoutId id="2147508063" r:id="rId2"/>
    <p:sldLayoutId id="2147508064" r:id="rId3"/>
    <p:sldLayoutId id="2147508065" r:id="rId4"/>
    <p:sldLayoutId id="2147508066" r:id="rId5"/>
    <p:sldLayoutId id="2147508067" r:id="rId6"/>
    <p:sldLayoutId id="2147508068" r:id="rId7"/>
    <p:sldLayoutId id="2147508069" r:id="rId8"/>
    <p:sldLayoutId id="2147508070" r:id="rId9"/>
    <p:sldLayoutId id="2147508071" r:id="rId10"/>
    <p:sldLayoutId id="2147508072" r:id="rId11"/>
    <p:sldLayoutId id="2147508073" r:id="rId12"/>
    <p:sldLayoutId id="21475080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solidFill>
                <a:srgbClr val="000000"/>
              </a:solidFill>
              <a:latin typeface="Arial" charset="0"/>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solidFill>
                <a:srgbClr val="000000"/>
              </a:solidFill>
              <a:latin typeface="Arial" charset="0"/>
              <a:cs typeface="+mn-cs"/>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50472C90-CBA9-8744-BDDF-DC6A0CFD7D3F}" type="slidenum">
              <a:rPr lang="en-US" smtClean="0">
                <a:solidFill>
                  <a:srgbClr val="000000"/>
                </a:solidFill>
                <a:latin typeface="Arial" charset="0"/>
                <a:cs typeface="+mn-cs"/>
              </a:rPr>
              <a:pPr eaLnBrk="1" hangingPunct="1"/>
              <a:t>‹#›</a:t>
            </a:fld>
            <a:endParaRPr lang="en-US">
              <a:solidFill>
                <a:srgbClr val="000000"/>
              </a:solidFill>
              <a:latin typeface="Arial" charset="0"/>
              <a:cs typeface="+mn-cs"/>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 xmlns:a14="http://schemas.microsoft.com/office/drawing/2010/main">
                <a:blipFill dpi="0" rotWithShape="0">
                  <a:blip r:embed="rId13"/>
                  <a:srcRect/>
                  <a:stretch>
                    <a:fillRect/>
                  </a:stretch>
                </a:blip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solidFill>
                <a:srgbClr val="000000"/>
              </a:solidFill>
              <a:latin typeface="Arial" charset="0"/>
              <a:cs typeface="+mn-cs"/>
            </a:endParaRPr>
          </a:p>
        </p:txBody>
      </p:sp>
    </p:spTree>
    <p:extLst>
      <p:ext uri="{BB962C8B-B14F-4D97-AF65-F5344CB8AC3E}">
        <p14:creationId xmlns:p14="http://schemas.microsoft.com/office/powerpoint/2010/main" val="216974506"/>
      </p:ext>
    </p:extLst>
  </p:cSld>
  <p:clrMap bg1="lt1" tx1="dk1" bg2="lt2" tx2="dk2" accent1="accent1" accent2="accent2" accent3="accent3" accent4="accent4" accent5="accent5" accent6="accent6" hlink="hlink" folHlink="folHlink"/>
  <p:sldLayoutIdLst>
    <p:sldLayoutId id="2147508154" r:id="rId1"/>
    <p:sldLayoutId id="2147508155" r:id="rId2"/>
    <p:sldLayoutId id="2147508156" r:id="rId3"/>
    <p:sldLayoutId id="2147508157" r:id="rId4"/>
    <p:sldLayoutId id="2147508158" r:id="rId5"/>
    <p:sldLayoutId id="2147508159" r:id="rId6"/>
    <p:sldLayoutId id="2147508160" r:id="rId7"/>
    <p:sldLayoutId id="2147508161" r:id="rId8"/>
    <p:sldLayoutId id="2147508162" r:id="rId9"/>
    <p:sldLayoutId id="2147508163" r:id="rId10"/>
    <p:sldLayoutId id="2147508164" r:id="rId11"/>
  </p:sldLayoutIdLst>
  <p:txStyles>
    <p:titleStyle>
      <a:lvl1pPr algn="ctr" rtl="0" fontAlgn="base">
        <a:spcBef>
          <a:spcPct val="0"/>
        </a:spcBef>
        <a:spcAft>
          <a:spcPct val="0"/>
        </a:spcAft>
        <a:defRPr sz="40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charset="0"/>
          <a:ea typeface="ＭＳ Ｐゴシック" charset="0"/>
        </a:defRPr>
      </a:lvl2pPr>
      <a:lvl3pPr algn="ctr" rtl="0" fontAlgn="base">
        <a:spcBef>
          <a:spcPct val="0"/>
        </a:spcBef>
        <a:spcAft>
          <a:spcPct val="0"/>
        </a:spcAft>
        <a:defRPr sz="4000">
          <a:solidFill>
            <a:schemeClr val="tx1"/>
          </a:solidFill>
          <a:latin typeface="Arial" charset="0"/>
          <a:ea typeface="ＭＳ Ｐゴシック" charset="0"/>
        </a:defRPr>
      </a:lvl3pPr>
      <a:lvl4pPr algn="ctr" rtl="0" fontAlgn="base">
        <a:spcBef>
          <a:spcPct val="0"/>
        </a:spcBef>
        <a:spcAft>
          <a:spcPct val="0"/>
        </a:spcAft>
        <a:defRPr sz="4000">
          <a:solidFill>
            <a:schemeClr val="tx1"/>
          </a:solidFill>
          <a:latin typeface="Arial" charset="0"/>
          <a:ea typeface="ＭＳ Ｐゴシック" charset="0"/>
        </a:defRPr>
      </a:lvl4pPr>
      <a:lvl5pPr algn="ctr" rtl="0" fontAlgn="base">
        <a:spcBef>
          <a:spcPct val="0"/>
        </a:spcBef>
        <a:spcAft>
          <a:spcPct val="0"/>
        </a:spcAft>
        <a:defRPr sz="4000">
          <a:solidFill>
            <a:schemeClr val="tx1"/>
          </a:solidFill>
          <a:latin typeface="Arial" charset="0"/>
          <a:ea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solidFill>
                <a:srgbClr val="000000"/>
              </a:solidFill>
              <a:latin typeface="Arial" charset="0"/>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solidFill>
                <a:srgbClr val="000000"/>
              </a:solidFill>
              <a:latin typeface="Arial" charset="0"/>
              <a:cs typeface="+mn-cs"/>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51FD13D8-8EB2-9442-B8BE-0DE986D5BE18}" type="slidenum">
              <a:rPr lang="en-US" smtClean="0">
                <a:solidFill>
                  <a:srgbClr val="000000"/>
                </a:solidFill>
                <a:latin typeface="Arial" charset="0"/>
                <a:cs typeface="+mn-cs"/>
              </a:rPr>
              <a:pPr eaLnBrk="1" hangingPunct="1"/>
              <a:t>‹#›</a:t>
            </a:fld>
            <a:endParaRPr lang="en-US">
              <a:solidFill>
                <a:srgbClr val="000000"/>
              </a:solidFill>
              <a:latin typeface="Arial" charset="0"/>
              <a:cs typeface="+mn-cs"/>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 xmlns:a14="http://schemas.microsoft.com/office/drawing/2010/main">
                <a:blipFill dpi="0" rotWithShape="0">
                  <a:blip r:embed="rId13"/>
                  <a:srcRect/>
                  <a:stretch>
                    <a:fillRect/>
                  </a:stretch>
                </a:blip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a:solidFill>
                <a:srgbClr val="000000"/>
              </a:solidFill>
              <a:latin typeface="Arial" charset="0"/>
              <a:cs typeface="+mn-cs"/>
            </a:endParaRPr>
          </a:p>
        </p:txBody>
      </p:sp>
    </p:spTree>
    <p:extLst>
      <p:ext uri="{BB962C8B-B14F-4D97-AF65-F5344CB8AC3E}">
        <p14:creationId xmlns:p14="http://schemas.microsoft.com/office/powerpoint/2010/main" val="3283971239"/>
      </p:ext>
    </p:extLst>
  </p:cSld>
  <p:clrMap bg1="lt1" tx1="dk1" bg2="lt2" tx2="dk2" accent1="accent1" accent2="accent2" accent3="accent3" accent4="accent4" accent5="accent5" accent6="accent6" hlink="hlink" folHlink="folHlink"/>
  <p:sldLayoutIdLst>
    <p:sldLayoutId id="2147508166" r:id="rId1"/>
    <p:sldLayoutId id="2147508167" r:id="rId2"/>
    <p:sldLayoutId id="2147508168" r:id="rId3"/>
    <p:sldLayoutId id="2147508169" r:id="rId4"/>
    <p:sldLayoutId id="2147508170" r:id="rId5"/>
    <p:sldLayoutId id="2147508171" r:id="rId6"/>
    <p:sldLayoutId id="2147508172" r:id="rId7"/>
    <p:sldLayoutId id="2147508173" r:id="rId8"/>
    <p:sldLayoutId id="2147508174" r:id="rId9"/>
    <p:sldLayoutId id="2147508175" r:id="rId10"/>
    <p:sldLayoutId id="2147508176" r:id="rId11"/>
  </p:sldLayoutIdLst>
  <p:txStyles>
    <p:titleStyle>
      <a:lvl1pPr algn="ctr" rtl="0" fontAlgn="base">
        <a:spcBef>
          <a:spcPct val="0"/>
        </a:spcBef>
        <a:spcAft>
          <a:spcPct val="0"/>
        </a:spcAft>
        <a:defRPr sz="40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charset="0"/>
          <a:ea typeface="ＭＳ Ｐゴシック" charset="0"/>
        </a:defRPr>
      </a:lvl2pPr>
      <a:lvl3pPr algn="ctr" rtl="0" fontAlgn="base">
        <a:spcBef>
          <a:spcPct val="0"/>
        </a:spcBef>
        <a:spcAft>
          <a:spcPct val="0"/>
        </a:spcAft>
        <a:defRPr sz="4000">
          <a:solidFill>
            <a:schemeClr val="tx1"/>
          </a:solidFill>
          <a:latin typeface="Arial" charset="0"/>
          <a:ea typeface="ＭＳ Ｐゴシック" charset="0"/>
        </a:defRPr>
      </a:lvl3pPr>
      <a:lvl4pPr algn="ctr" rtl="0" fontAlgn="base">
        <a:spcBef>
          <a:spcPct val="0"/>
        </a:spcBef>
        <a:spcAft>
          <a:spcPct val="0"/>
        </a:spcAft>
        <a:defRPr sz="4000">
          <a:solidFill>
            <a:schemeClr val="tx1"/>
          </a:solidFill>
          <a:latin typeface="Arial" charset="0"/>
          <a:ea typeface="ＭＳ Ｐゴシック" charset="0"/>
        </a:defRPr>
      </a:lvl4pPr>
      <a:lvl5pPr algn="ctr" rtl="0" fontAlgn="base">
        <a:spcBef>
          <a:spcPct val="0"/>
        </a:spcBef>
        <a:spcAft>
          <a:spcPct val="0"/>
        </a:spcAft>
        <a:defRPr sz="4000">
          <a:solidFill>
            <a:schemeClr val="tx1"/>
          </a:solidFill>
          <a:latin typeface="Arial" charset="0"/>
          <a:ea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8DE55A7B-84C1-4046-893D-4795B59E552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784369326"/>
      </p:ext>
    </p:extLst>
  </p:cSld>
  <p:clrMap bg1="lt1" tx1="dk1" bg2="lt2" tx2="dk2" accent1="accent1" accent2="accent2" accent3="accent3" accent4="accent4" accent5="accent5" accent6="accent6" hlink="hlink" folHlink="folHlink"/>
  <p:sldLayoutIdLst>
    <p:sldLayoutId id="2147508178" r:id="rId1"/>
    <p:sldLayoutId id="2147508179" r:id="rId2"/>
    <p:sldLayoutId id="2147508180" r:id="rId3"/>
    <p:sldLayoutId id="2147508181" r:id="rId4"/>
    <p:sldLayoutId id="2147508182" r:id="rId5"/>
    <p:sldLayoutId id="2147508183" r:id="rId6"/>
    <p:sldLayoutId id="2147508184" r:id="rId7"/>
    <p:sldLayoutId id="2147508185" r:id="rId8"/>
    <p:sldLayoutId id="2147508186" r:id="rId9"/>
    <p:sldLayoutId id="2147508187" r:id="rId10"/>
    <p:sldLayoutId id="21475081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smtClean="0"/>
              <a:pPr>
                <a:defRPr/>
              </a:pPr>
              <a:t>‹#›</a:t>
            </a:fld>
            <a:endParaRPr lang="en-US"/>
          </a:p>
        </p:txBody>
      </p:sp>
    </p:spTree>
    <p:extLst>
      <p:ext uri="{BB962C8B-B14F-4D97-AF65-F5344CB8AC3E}">
        <p14:creationId xmlns:p14="http://schemas.microsoft.com/office/powerpoint/2010/main" val="2453712764"/>
      </p:ext>
    </p:extLst>
  </p:cSld>
  <p:clrMap bg1="lt1" tx1="dk1" bg2="lt2" tx2="dk2" accent1="accent1" accent2="accent2" accent3="accent3" accent4="accent4" accent5="accent5" accent6="accent6" hlink="hlink" folHlink="folHlink"/>
  <p:sldLayoutIdLst>
    <p:sldLayoutId id="2147508190" r:id="rId1"/>
    <p:sldLayoutId id="2147508191" r:id="rId2"/>
    <p:sldLayoutId id="2147508192" r:id="rId3"/>
    <p:sldLayoutId id="2147508193" r:id="rId4"/>
    <p:sldLayoutId id="2147508194" r:id="rId5"/>
    <p:sldLayoutId id="2147508195" r:id="rId6"/>
    <p:sldLayoutId id="2147508196" r:id="rId7"/>
    <p:sldLayoutId id="2147508197" r:id="rId8"/>
    <p:sldLayoutId id="2147508198" r:id="rId9"/>
    <p:sldLayoutId id="2147508199" r:id="rId10"/>
    <p:sldLayoutId id="2147508200" r:id="rId11"/>
    <p:sldLayoutId id="2147508201" r:id="rId12"/>
    <p:sldLayoutId id="21475082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1086487F-A443-774C-B771-167E7F98E6D9}" type="slidenum">
              <a:rPr lang="en-US" smtClean="0"/>
              <a:pPr>
                <a:defRPr/>
              </a:pPr>
              <a:t>‹#›</a:t>
            </a:fld>
            <a:endParaRPr lang="en-US"/>
          </a:p>
        </p:txBody>
      </p:sp>
    </p:spTree>
    <p:extLst>
      <p:ext uri="{BB962C8B-B14F-4D97-AF65-F5344CB8AC3E}">
        <p14:creationId xmlns:p14="http://schemas.microsoft.com/office/powerpoint/2010/main" val="3318140610"/>
      </p:ext>
    </p:extLst>
  </p:cSld>
  <p:clrMap bg1="lt1" tx1="dk1" bg2="lt2" tx2="dk2" accent1="accent1" accent2="accent2" accent3="accent3" accent4="accent4" accent5="accent5" accent6="accent6" hlink="hlink" folHlink="folHlink"/>
  <p:sldLayoutIdLst>
    <p:sldLayoutId id="2147508204" r:id="rId1"/>
    <p:sldLayoutId id="2147508205" r:id="rId2"/>
    <p:sldLayoutId id="2147508206" r:id="rId3"/>
    <p:sldLayoutId id="2147508207" r:id="rId4"/>
    <p:sldLayoutId id="2147508208" r:id="rId5"/>
    <p:sldLayoutId id="2147508209" r:id="rId6"/>
    <p:sldLayoutId id="2147508210" r:id="rId7"/>
    <p:sldLayoutId id="2147508211" r:id="rId8"/>
    <p:sldLayoutId id="2147508212" r:id="rId9"/>
    <p:sldLayoutId id="2147508213" r:id="rId10"/>
    <p:sldLayoutId id="2147508214"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1086487F-A443-774C-B771-167E7F98E6D9}" type="slidenum">
              <a:rPr lang="en-US" smtClean="0"/>
              <a:pPr>
                <a:defRPr/>
              </a:pPr>
              <a:t>‹#›</a:t>
            </a:fld>
            <a:endParaRPr lang="en-US"/>
          </a:p>
        </p:txBody>
      </p:sp>
    </p:spTree>
    <p:extLst>
      <p:ext uri="{BB962C8B-B14F-4D97-AF65-F5344CB8AC3E}">
        <p14:creationId xmlns:p14="http://schemas.microsoft.com/office/powerpoint/2010/main" val="3810918633"/>
      </p:ext>
    </p:extLst>
  </p:cSld>
  <p:clrMap bg1="lt1" tx1="dk1" bg2="lt2" tx2="dk2" accent1="accent1" accent2="accent2" accent3="accent3" accent4="accent4" accent5="accent5" accent6="accent6" hlink="hlink" folHlink="folHlink"/>
  <p:sldLayoutIdLst>
    <p:sldLayoutId id="2147508216" r:id="rId1"/>
    <p:sldLayoutId id="2147508217" r:id="rId2"/>
    <p:sldLayoutId id="2147508218" r:id="rId3"/>
    <p:sldLayoutId id="2147508219" r:id="rId4"/>
    <p:sldLayoutId id="2147508220" r:id="rId5"/>
    <p:sldLayoutId id="2147508221" r:id="rId6"/>
    <p:sldLayoutId id="2147508222" r:id="rId7"/>
    <p:sldLayoutId id="2147508223" r:id="rId8"/>
    <p:sldLayoutId id="2147508224" r:id="rId9"/>
    <p:sldLayoutId id="2147508225" r:id="rId10"/>
    <p:sldLayoutId id="2147508226"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8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1086487F-A443-774C-B771-167E7F98E6D9}" type="slidenum">
              <a:rPr lang="en-US" smtClean="0"/>
              <a:pPr>
                <a:defRPr/>
              </a:pPr>
              <a:t>‹#›</a:t>
            </a:fld>
            <a:endParaRPr lang="en-US"/>
          </a:p>
        </p:txBody>
      </p:sp>
      <p:pic>
        <p:nvPicPr>
          <p:cNvPr id="76807" name="Picture 7" descr="global_map-1.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04825"/>
            <a:ext cx="8334375" cy="585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734608"/>
      </p:ext>
    </p:extLst>
  </p:cSld>
  <p:clrMap bg1="lt1" tx1="dk1" bg2="lt2" tx2="dk2" accent1="accent1" accent2="accent2" accent3="accent3" accent4="accent4" accent5="accent5" accent6="accent6" hlink="hlink" folHlink="folHlink"/>
  <p:sldLayoutIdLst>
    <p:sldLayoutId id="2147508228" r:id="rId1"/>
    <p:sldLayoutId id="2147508229" r:id="rId2"/>
    <p:sldLayoutId id="2147508230" r:id="rId3"/>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8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1086487F-A443-774C-B771-167E7F98E6D9}" type="slidenum">
              <a:rPr lang="en-US" smtClean="0"/>
              <a:pPr>
                <a:defRPr/>
              </a:pPr>
              <a:t>‹#›</a:t>
            </a:fld>
            <a:endParaRPr lang="en-US"/>
          </a:p>
        </p:txBody>
      </p:sp>
      <p:pic>
        <p:nvPicPr>
          <p:cNvPr id="76807" name="Picture 7" descr="global_map-1.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04825"/>
            <a:ext cx="8334375" cy="585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734608"/>
      </p:ext>
    </p:extLst>
  </p:cSld>
  <p:clrMap bg1="lt1" tx1="dk1" bg2="lt2" tx2="dk2" accent1="accent1" accent2="accent2" accent3="accent3" accent4="accent4" accent5="accent5" accent6="accent6" hlink="hlink" folHlink="folHlink"/>
  <p:sldLayoutIdLst>
    <p:sldLayoutId id="2147508232" r:id="rId1"/>
    <p:sldLayoutId id="2147508233" r:id="rId2"/>
    <p:sldLayoutId id="2147508234" r:id="rId3"/>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8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1086487F-A443-774C-B771-167E7F98E6D9}" type="slidenum">
              <a:rPr lang="en-US" smtClean="0"/>
              <a:pPr>
                <a:defRPr/>
              </a:pPr>
              <a:t>‹#›</a:t>
            </a:fld>
            <a:endParaRPr lang="en-US"/>
          </a:p>
        </p:txBody>
      </p:sp>
      <p:pic>
        <p:nvPicPr>
          <p:cNvPr id="76807" name="Picture 7" descr="global_map-1.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504825"/>
            <a:ext cx="8334375" cy="585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734608"/>
      </p:ext>
    </p:extLst>
  </p:cSld>
  <p:clrMap bg1="lt1" tx1="dk1" bg2="lt2" tx2="dk2" accent1="accent1" accent2="accent2" accent3="accent3" accent4="accent4" accent5="accent5" accent6="accent6" hlink="hlink" folHlink="folHlink"/>
  <p:sldLayoutIdLst>
    <p:sldLayoutId id="2147508236" r:id="rId1"/>
    <p:sldLayoutId id="2147508237" r:id="rId2"/>
    <p:sldLayoutId id="2147508238" r:id="rId3"/>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8EAF501-EC29-904D-9FC2-9E1D11784F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093" r:id="rId1"/>
    <p:sldLayoutId id="2147505094" r:id="rId2"/>
    <p:sldLayoutId id="2147505095" r:id="rId3"/>
    <p:sldLayoutId id="2147505096" r:id="rId4"/>
    <p:sldLayoutId id="2147505097" r:id="rId5"/>
    <p:sldLayoutId id="2147505098" r:id="rId6"/>
    <p:sldLayoutId id="2147505099" r:id="rId7"/>
    <p:sldLayoutId id="2147505100" r:id="rId8"/>
    <p:sldLayoutId id="2147505101" r:id="rId9"/>
    <p:sldLayoutId id="2147505102" r:id="rId10"/>
    <p:sldLayoutId id="2147505103" r:id="rId11"/>
    <p:sldLayoutId id="2147505104" r:id="rId12"/>
    <p:sldLayoutId id="21475051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1086487F-A443-774C-B771-167E7F98E6D9}" type="slidenum">
              <a:rPr lang="en-US" smtClean="0"/>
              <a:pPr>
                <a:defRPr/>
              </a:pPr>
              <a:t>‹#›</a:t>
            </a:fld>
            <a:endParaRPr lang="en-US"/>
          </a:p>
        </p:txBody>
      </p:sp>
    </p:spTree>
    <p:extLst>
      <p:ext uri="{BB962C8B-B14F-4D97-AF65-F5344CB8AC3E}">
        <p14:creationId xmlns:p14="http://schemas.microsoft.com/office/powerpoint/2010/main" val="3322708052"/>
      </p:ext>
    </p:extLst>
  </p:cSld>
  <p:clrMap bg1="lt1" tx1="dk1" bg2="lt2" tx2="dk2" accent1="accent1" accent2="accent2" accent3="accent3" accent4="accent4" accent5="accent5" accent6="accent6" hlink="hlink" folHlink="folHlink"/>
  <p:sldLayoutIdLst>
    <p:sldLayoutId id="2147508240" r:id="rId1"/>
    <p:sldLayoutId id="2147508241" r:id="rId2"/>
    <p:sldLayoutId id="2147508242" r:id="rId3"/>
    <p:sldLayoutId id="2147508243" r:id="rId4"/>
    <p:sldLayoutId id="2147508244" r:id="rId5"/>
    <p:sldLayoutId id="2147508245" r:id="rId6"/>
    <p:sldLayoutId id="2147508246" r:id="rId7"/>
    <p:sldLayoutId id="2147508247" r:id="rId8"/>
    <p:sldLayoutId id="2147508248" r:id="rId9"/>
    <p:sldLayoutId id="2147508249" r:id="rId10"/>
    <p:sldLayoutId id="2147508250"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97D7A15C-BA3C-4C47-93D9-7EC7623FA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4414497"/>
      </p:ext>
    </p:extLst>
  </p:cSld>
  <p:clrMap bg1="lt1" tx1="dk1" bg2="lt2" tx2="dk2" accent1="accent1" accent2="accent2" accent3="accent3" accent4="accent4" accent5="accent5" accent6="accent6" hlink="hlink" folHlink="folHlink"/>
  <p:sldLayoutIdLst>
    <p:sldLayoutId id="2147508252" r:id="rId1"/>
    <p:sldLayoutId id="2147508253" r:id="rId2"/>
    <p:sldLayoutId id="2147508254" r:id="rId3"/>
    <p:sldLayoutId id="2147508255" r:id="rId4"/>
    <p:sldLayoutId id="2147508256" r:id="rId5"/>
    <p:sldLayoutId id="2147508257" r:id="rId6"/>
    <p:sldLayoutId id="2147508258" r:id="rId7"/>
    <p:sldLayoutId id="2147508259" r:id="rId8"/>
    <p:sldLayoutId id="2147508260" r:id="rId9"/>
    <p:sldLayoutId id="2147508261" r:id="rId10"/>
    <p:sldLayoutId id="2147508262" r:id="rId11"/>
    <p:sldLayoutId id="2147508263" r:id="rId12"/>
    <p:sldLayoutId id="21475082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97D7A15C-BA3C-4C47-93D9-7EC7623FA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722241"/>
      </p:ext>
    </p:extLst>
  </p:cSld>
  <p:clrMap bg1="lt1" tx1="dk1" bg2="lt2" tx2="dk2" accent1="accent1" accent2="accent2" accent3="accent3" accent4="accent4" accent5="accent5" accent6="accent6" hlink="hlink" folHlink="folHlink"/>
  <p:sldLayoutIdLst>
    <p:sldLayoutId id="2147508266" r:id="rId1"/>
    <p:sldLayoutId id="2147508267" r:id="rId2"/>
    <p:sldLayoutId id="2147508268" r:id="rId3"/>
    <p:sldLayoutId id="2147508269" r:id="rId4"/>
    <p:sldLayoutId id="2147508270" r:id="rId5"/>
    <p:sldLayoutId id="2147508271" r:id="rId6"/>
    <p:sldLayoutId id="2147508272" r:id="rId7"/>
    <p:sldLayoutId id="2147508273" r:id="rId8"/>
    <p:sldLayoutId id="2147508274" r:id="rId9"/>
    <p:sldLayoutId id="2147508275" r:id="rId10"/>
    <p:sldLayoutId id="2147508276" r:id="rId11"/>
    <p:sldLayoutId id="2147508277" r:id="rId12"/>
    <p:sldLayoutId id="21475082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97D7A15C-BA3C-4C47-93D9-7EC7623FA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5305231"/>
      </p:ext>
    </p:extLst>
  </p:cSld>
  <p:clrMap bg1="lt1" tx1="dk1" bg2="lt2" tx2="dk2" accent1="accent1" accent2="accent2" accent3="accent3" accent4="accent4" accent5="accent5" accent6="accent6" hlink="hlink" folHlink="folHlink"/>
  <p:sldLayoutIdLst>
    <p:sldLayoutId id="2147508280" r:id="rId1"/>
    <p:sldLayoutId id="2147508281" r:id="rId2"/>
    <p:sldLayoutId id="2147508282" r:id="rId3"/>
    <p:sldLayoutId id="2147508283" r:id="rId4"/>
    <p:sldLayoutId id="2147508284" r:id="rId5"/>
    <p:sldLayoutId id="2147508285" r:id="rId6"/>
    <p:sldLayoutId id="2147508286" r:id="rId7"/>
    <p:sldLayoutId id="2147508287" r:id="rId8"/>
    <p:sldLayoutId id="2147508288" r:id="rId9"/>
    <p:sldLayoutId id="2147508289" r:id="rId10"/>
    <p:sldLayoutId id="2147508290" r:id="rId11"/>
    <p:sldLayoutId id="2147508291" r:id="rId12"/>
    <p:sldLayoutId id="214750829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97D7A15C-BA3C-4C47-93D9-7EC7623FA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5566675"/>
      </p:ext>
    </p:extLst>
  </p:cSld>
  <p:clrMap bg1="lt1" tx1="dk1" bg2="lt2" tx2="dk2" accent1="accent1" accent2="accent2" accent3="accent3" accent4="accent4" accent5="accent5" accent6="accent6" hlink="hlink" folHlink="folHlink"/>
  <p:sldLayoutIdLst>
    <p:sldLayoutId id="2147508294" r:id="rId1"/>
    <p:sldLayoutId id="2147508295" r:id="rId2"/>
    <p:sldLayoutId id="2147508296" r:id="rId3"/>
    <p:sldLayoutId id="2147508297" r:id="rId4"/>
    <p:sldLayoutId id="2147508298" r:id="rId5"/>
    <p:sldLayoutId id="2147508299" r:id="rId6"/>
    <p:sldLayoutId id="2147508300" r:id="rId7"/>
    <p:sldLayoutId id="2147508301" r:id="rId8"/>
    <p:sldLayoutId id="2147508302" r:id="rId9"/>
    <p:sldLayoutId id="2147508303" r:id="rId10"/>
    <p:sldLayoutId id="2147508304" r:id="rId11"/>
    <p:sldLayoutId id="2147508305" r:id="rId12"/>
    <p:sldLayoutId id="21475083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ea typeface="ＭＳ Ｐゴシック" charset="0"/>
              </a: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781483567"/>
      </p:ext>
    </p:extLst>
  </p:cSld>
  <p:clrMap bg1="lt1" tx1="dk1" bg2="lt2" tx2="dk2" accent1="accent1" accent2="accent2" accent3="accent3" accent4="accent4" accent5="accent5" accent6="accent6" hlink="hlink" folHlink="folHlink"/>
  <p:sldLayoutIdLst>
    <p:sldLayoutId id="2147508308"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898720413"/>
      </p:ext>
    </p:extLst>
  </p:cSld>
  <p:clrMap bg1="lt1" tx1="dk1" bg2="lt2" tx2="dk2" accent1="accent1" accent2="accent2" accent3="accent3" accent4="accent4" accent5="accent5" accent6="accent6" hlink="hlink" folHlink="folHlink"/>
  <p:sldLayoutIdLst>
    <p:sldLayoutId id="2147508310" r:id="rId1"/>
    <p:sldLayoutId id="2147508311" r:id="rId2"/>
    <p:sldLayoutId id="2147508312" r:id="rId3"/>
    <p:sldLayoutId id="2147508313" r:id="rId4"/>
    <p:sldLayoutId id="2147508314" r:id="rId5"/>
    <p:sldLayoutId id="2147508315" r:id="rId6"/>
    <p:sldLayoutId id="2147508316" r:id="rId7"/>
    <p:sldLayoutId id="2147508317" r:id="rId8"/>
    <p:sldLayoutId id="2147508318" r:id="rId9"/>
    <p:sldLayoutId id="2147508319" r:id="rId10"/>
    <p:sldLayoutId id="21475083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734019969"/>
      </p:ext>
    </p:extLst>
  </p:cSld>
  <p:clrMap bg1="lt1" tx1="dk1" bg2="lt2" tx2="dk2" accent1="accent1" accent2="accent2" accent3="accent3" accent4="accent4" accent5="accent5" accent6="accent6" hlink="hlink" folHlink="folHlink"/>
  <p:sldLayoutIdLst>
    <p:sldLayoutId id="2147508322" r:id="rId1"/>
    <p:sldLayoutId id="2147508323" r:id="rId2"/>
    <p:sldLayoutId id="2147508324" r:id="rId3"/>
    <p:sldLayoutId id="2147508325" r:id="rId4"/>
    <p:sldLayoutId id="2147508326" r:id="rId5"/>
    <p:sldLayoutId id="2147508327" r:id="rId6"/>
    <p:sldLayoutId id="2147508328" r:id="rId7"/>
    <p:sldLayoutId id="2147508329" r:id="rId8"/>
    <p:sldLayoutId id="2147508330" r:id="rId9"/>
    <p:sldLayoutId id="2147508331" r:id="rId10"/>
    <p:sldLayoutId id="214750833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98858706"/>
      </p:ext>
    </p:extLst>
  </p:cSld>
  <p:clrMap bg1="lt1" tx1="dk1" bg2="lt2" tx2="dk2" accent1="accent1" accent2="accent2" accent3="accent3" accent4="accent4" accent5="accent5" accent6="accent6" hlink="hlink" folHlink="folHlink"/>
  <p:sldLayoutIdLst>
    <p:sldLayoutId id="2147508334" r:id="rId1"/>
    <p:sldLayoutId id="2147508335" r:id="rId2"/>
    <p:sldLayoutId id="2147508336" r:id="rId3"/>
    <p:sldLayoutId id="2147508337" r:id="rId4"/>
    <p:sldLayoutId id="2147508338" r:id="rId5"/>
    <p:sldLayoutId id="2147508339" r:id="rId6"/>
    <p:sldLayoutId id="2147508340" r:id="rId7"/>
    <p:sldLayoutId id="2147508341" r:id="rId8"/>
    <p:sldLayoutId id="2147508342" r:id="rId9"/>
    <p:sldLayoutId id="2147508343" r:id="rId10"/>
    <p:sldLayoutId id="2147508344" r:id="rId11"/>
    <p:sldLayoutId id="2147508345" r:id="rId12"/>
    <p:sldLayoutId id="214750834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14302365"/>
      </p:ext>
    </p:extLst>
  </p:cSld>
  <p:clrMap bg1="lt1" tx1="dk1" bg2="lt2" tx2="dk2" accent1="accent1" accent2="accent2" accent3="accent3" accent4="accent4" accent5="accent5" accent6="accent6" hlink="hlink" folHlink="folHlink"/>
  <p:sldLayoutIdLst>
    <p:sldLayoutId id="2147508348" r:id="rId1"/>
    <p:sldLayoutId id="2147508349" r:id="rId2"/>
    <p:sldLayoutId id="2147508350" r:id="rId3"/>
    <p:sldLayoutId id="2147508351" r:id="rId4"/>
    <p:sldLayoutId id="2147508352" r:id="rId5"/>
    <p:sldLayoutId id="2147508353" r:id="rId6"/>
    <p:sldLayoutId id="2147508354" r:id="rId7"/>
    <p:sldLayoutId id="2147508355" r:id="rId8"/>
    <p:sldLayoutId id="2147508356" r:id="rId9"/>
    <p:sldLayoutId id="2147508357" r:id="rId10"/>
    <p:sldLayoutId id="2147508358" r:id="rId11"/>
    <p:sldLayoutId id="2147508359" r:id="rId12"/>
    <p:sldLayoutId id="214750836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57D33899-71A5-124E-962E-E6E8AFFE4039}"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542449530"/>
      </p:ext>
    </p:extLst>
  </p:cSld>
  <p:clrMap bg1="lt1" tx1="dk1" bg2="lt2" tx2="dk2" accent1="accent1" accent2="accent2" accent3="accent3" accent4="accent4" accent5="accent5" accent6="accent6" hlink="hlink" folHlink="folHlink"/>
  <p:sldLayoutIdLst>
    <p:sldLayoutId id="2147505588" r:id="rId1"/>
    <p:sldLayoutId id="2147505589"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06071447"/>
      </p:ext>
    </p:extLst>
  </p:cSld>
  <p:clrMap bg1="lt1" tx1="dk1" bg2="lt2" tx2="dk2" accent1="accent1" accent2="accent2" accent3="accent3" accent4="accent4" accent5="accent5" accent6="accent6" hlink="hlink" folHlink="folHlink"/>
  <p:sldLayoutIdLst>
    <p:sldLayoutId id="2147508362" r:id="rId1"/>
    <p:sldLayoutId id="2147508363" r:id="rId2"/>
    <p:sldLayoutId id="2147508364" r:id="rId3"/>
    <p:sldLayoutId id="2147508365" r:id="rId4"/>
    <p:sldLayoutId id="2147508366" r:id="rId5"/>
    <p:sldLayoutId id="2147508367" r:id="rId6"/>
    <p:sldLayoutId id="2147508368" r:id="rId7"/>
    <p:sldLayoutId id="2147508369" r:id="rId8"/>
    <p:sldLayoutId id="2147508370" r:id="rId9"/>
    <p:sldLayoutId id="2147508371" r:id="rId10"/>
    <p:sldLayoutId id="2147508372" r:id="rId11"/>
    <p:sldLayoutId id="2147508373" r:id="rId12"/>
    <p:sldLayoutId id="21475083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latin typeface="Times New Roman" charset="0"/>
              </a:rPr>
              <a:pPr/>
              <a:t>‹#›</a:t>
            </a:fld>
            <a:endParaRPr lang="en-US">
              <a:solidFill>
                <a:srgbClr val="000000"/>
              </a:solidFill>
              <a:latin typeface="Times New Roman" charset="0"/>
            </a:endParaRPr>
          </a:p>
        </p:txBody>
      </p:sp>
    </p:spTree>
    <p:extLst>
      <p:ext uri="{BB962C8B-B14F-4D97-AF65-F5344CB8AC3E}">
        <p14:creationId xmlns:p14="http://schemas.microsoft.com/office/powerpoint/2010/main" val="4270649921"/>
      </p:ext>
    </p:extLst>
  </p:cSld>
  <p:clrMap bg1="lt1" tx1="dk1" bg2="lt2" tx2="dk2" accent1="accent1" accent2="accent2" accent3="accent3" accent4="accent4" accent5="accent5" accent6="accent6" hlink="hlink" folHlink="folHlink"/>
  <p:sldLayoutIdLst>
    <p:sldLayoutId id="2147505621" r:id="rId1"/>
    <p:sldLayoutId id="2147505622" r:id="rId2"/>
    <p:sldLayoutId id="2147505623" r:id="rId3"/>
    <p:sldLayoutId id="2147505624" r:id="rId4"/>
    <p:sldLayoutId id="2147505625" r:id="rId5"/>
    <p:sldLayoutId id="2147505626" r:id="rId6"/>
    <p:sldLayoutId id="2147505627" r:id="rId7"/>
    <p:sldLayoutId id="2147505628" r:id="rId8"/>
    <p:sldLayoutId id="2147505629" r:id="rId9"/>
    <p:sldLayoutId id="2147505630" r:id="rId10"/>
    <p:sldLayoutId id="214750563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807065A-C60D-6C48-827E-1927ABF661F9}"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55502919"/>
      </p:ext>
    </p:extLst>
  </p:cSld>
  <p:clrMap bg1="lt1" tx1="dk1" bg2="lt2" tx2="dk2" accent1="accent1" accent2="accent2" accent3="accent3" accent4="accent4" accent5="accent5" accent6="accent6" hlink="hlink" folHlink="folHlink"/>
  <p:sldLayoutIdLst>
    <p:sldLayoutId id="2147505633" r:id="rId1"/>
    <p:sldLayoutId id="2147505634"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7B3588F-8F6D-9348-B375-880B50DFBA53}"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43524730"/>
      </p:ext>
    </p:extLst>
  </p:cSld>
  <p:clrMap bg1="lt1" tx1="dk1" bg2="lt2" tx2="dk2" accent1="accent1" accent2="accent2" accent3="accent3" accent4="accent4" accent5="accent5" accent6="accent6" hlink="hlink" folHlink="folHlink"/>
  <p:sldLayoutIdLst>
    <p:sldLayoutId id="2147505636"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230224"/>
      </p:ext>
    </p:extLst>
  </p:cSld>
  <p:clrMap bg1="lt1" tx1="dk1" bg2="lt2" tx2="dk2" accent1="accent1" accent2="accent2" accent3="accent3" accent4="accent4" accent5="accent5" accent6="accent6" hlink="hlink" folHlink="folHlink"/>
  <p:sldLayoutIdLst>
    <p:sldLayoutId id="2147507781" r:id="rId1"/>
    <p:sldLayoutId id="2147507782" r:id="rId2"/>
    <p:sldLayoutId id="2147507783" r:id="rId3"/>
    <p:sldLayoutId id="2147507784" r:id="rId4"/>
    <p:sldLayoutId id="2147507785" r:id="rId5"/>
    <p:sldLayoutId id="2147507786" r:id="rId6"/>
    <p:sldLayoutId id="2147507787" r:id="rId7"/>
    <p:sldLayoutId id="2147507788" r:id="rId8"/>
    <p:sldLayoutId id="2147507789" r:id="rId9"/>
    <p:sldLayoutId id="2147507790" r:id="rId10"/>
    <p:sldLayoutId id="2147507791" r:id="rId11"/>
    <p:sldLayoutId id="2147507792" r:id="rId12"/>
    <p:sldLayoutId id="21475077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388135839"/>
      </p:ext>
    </p:extLst>
  </p:cSld>
  <p:clrMap bg1="lt1" tx1="dk1" bg2="lt2" tx2="dk2" accent1="accent1" accent2="accent2" accent3="accent3" accent4="accent4" accent5="accent5" accent6="accent6" hlink="hlink" folHlink="folHlink"/>
  <p:sldLayoutIdLst>
    <p:sldLayoutId id="2147507944" r:id="rId1"/>
    <p:sldLayoutId id="2147507945" r:id="rId2"/>
    <p:sldLayoutId id="2147507946" r:id="rId3"/>
    <p:sldLayoutId id="2147507947" r:id="rId4"/>
    <p:sldLayoutId id="2147507948" r:id="rId5"/>
    <p:sldLayoutId id="2147507949" r:id="rId6"/>
    <p:sldLayoutId id="2147507950" r:id="rId7"/>
    <p:sldLayoutId id="2147507951" r:id="rId8"/>
    <p:sldLayoutId id="2147507952" r:id="rId9"/>
    <p:sldLayoutId id="2147507953" r:id="rId10"/>
    <p:sldLayoutId id="214750795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519826848"/>
      </p:ext>
    </p:extLst>
  </p:cSld>
  <p:clrMap bg1="lt1" tx1="dk1" bg2="lt2" tx2="dk2" accent1="accent1" accent2="accent2" accent3="accent3" accent4="accent4" accent5="accent5" accent6="accent6" hlink="hlink" folHlink="folHlink"/>
  <p:sldLayoutIdLst>
    <p:sldLayoutId id="2147507956" r:id="rId1"/>
    <p:sldLayoutId id="2147507957" r:id="rId2"/>
    <p:sldLayoutId id="2147507958" r:id="rId3"/>
    <p:sldLayoutId id="2147507959" r:id="rId4"/>
    <p:sldLayoutId id="2147507960" r:id="rId5"/>
    <p:sldLayoutId id="2147507961" r:id="rId6"/>
    <p:sldLayoutId id="2147507962" r:id="rId7"/>
    <p:sldLayoutId id="2147507963" r:id="rId8"/>
    <p:sldLayoutId id="2147507964" r:id="rId9"/>
    <p:sldLayoutId id="2147507965" r:id="rId10"/>
    <p:sldLayoutId id="21475079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10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1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1.xml"/><Relationship Id="rId1" Type="http://schemas.openxmlformats.org/officeDocument/2006/relationships/slideLayout" Target="../slideLayouts/slideLayout62.xml"/><Relationship Id="rId6" Type="http://schemas.openxmlformats.org/officeDocument/2006/relationships/image" Target="../media/image82.jpeg"/><Relationship Id="rId5" Type="http://schemas.openxmlformats.org/officeDocument/2006/relationships/image" Target="../media/image61.jpeg"/><Relationship Id="rId4" Type="http://schemas.openxmlformats.org/officeDocument/2006/relationships/image" Target="../media/image60.jpeg"/></Relationships>
</file>

<file path=ppt/slides/_rels/slide10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2.xml"/><Relationship Id="rId1" Type="http://schemas.openxmlformats.org/officeDocument/2006/relationships/slideLayout" Target="../slideLayouts/slideLayout113.xml"/><Relationship Id="rId4" Type="http://schemas.openxmlformats.org/officeDocument/2006/relationships/image" Target="../media/image59.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49.xml"/><Relationship Id="rId1" Type="http://schemas.openxmlformats.org/officeDocument/2006/relationships/themeOverride" Target="../theme/themeOverride3.xml"/><Relationship Id="rId5" Type="http://schemas.openxmlformats.org/officeDocument/2006/relationships/image" Target="../media/image84.jpeg"/><Relationship Id="rId4" Type="http://schemas.openxmlformats.org/officeDocument/2006/relationships/chart" Target="../charts/chart1.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4.xml"/><Relationship Id="rId1" Type="http://schemas.openxmlformats.org/officeDocument/2006/relationships/slideLayout" Target="../slideLayouts/slideLayout57.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5.xml"/><Relationship Id="rId1" Type="http://schemas.openxmlformats.org/officeDocument/2006/relationships/slideLayout" Target="../slideLayouts/slideLayout57.xml"/></Relationships>
</file>

<file path=ppt/slides/_rels/slide10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160.xml"/><Relationship Id="rId1" Type="http://schemas.openxmlformats.org/officeDocument/2006/relationships/themeOverride" Target="../theme/themeOverride4.xml"/><Relationship Id="rId5" Type="http://schemas.openxmlformats.org/officeDocument/2006/relationships/image" Target="../media/image87.png"/><Relationship Id="rId4" Type="http://schemas.openxmlformats.org/officeDocument/2006/relationships/image" Target="../media/image86.jpeg"/></Relationships>
</file>

<file path=ppt/slides/_rels/slide1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163.xml"/><Relationship Id="rId1" Type="http://schemas.openxmlformats.org/officeDocument/2006/relationships/themeOverride" Target="../theme/themeOverride5.xml"/></Relationships>
</file>

<file path=ppt/slides/_rels/slide1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6.xml"/><Relationship Id="rId1" Type="http://schemas.openxmlformats.org/officeDocument/2006/relationships/slideLayout" Target="../slideLayouts/slideLayout57.xml"/></Relationships>
</file>

<file path=ppt/slides/_rels/slide10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166.xml"/><Relationship Id="rId1" Type="http://schemas.openxmlformats.org/officeDocument/2006/relationships/themeOverride" Target="../theme/themeOverride6.xml"/><Relationship Id="rId4" Type="http://schemas.openxmlformats.org/officeDocument/2006/relationships/image" Target="../media/image9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11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6.xml"/></Relationships>
</file>

<file path=ppt/slides/_rels/slide11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7.xml"/></Relationships>
</file>

<file path=ppt/slides/_rels/slide11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62.xml"/></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7.xml"/><Relationship Id="rId1" Type="http://schemas.openxmlformats.org/officeDocument/2006/relationships/slideLayout" Target="../slideLayouts/slideLayout57.xml"/></Relationships>
</file>

<file path=ppt/slides/_rels/slide1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8.xml"/><Relationship Id="rId1" Type="http://schemas.openxmlformats.org/officeDocument/2006/relationships/slideLayout" Target="../slideLayouts/slideLayout57.xml"/></Relationships>
</file>

<file path=ppt/slides/_rels/slide1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9.xml"/><Relationship Id="rId1" Type="http://schemas.openxmlformats.org/officeDocument/2006/relationships/slideLayout" Target="../slideLayouts/slideLayout57.xml"/></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0.xml"/><Relationship Id="rId1" Type="http://schemas.openxmlformats.org/officeDocument/2006/relationships/slideLayout" Target="../slideLayouts/slideLayout57.xml"/></Relationships>
</file>

<file path=ppt/slides/_rels/slide1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1.xml"/><Relationship Id="rId1" Type="http://schemas.openxmlformats.org/officeDocument/2006/relationships/slideLayout" Target="../slideLayouts/slideLayout57.xml"/></Relationships>
</file>

<file path=ppt/slides/_rels/slide1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2.xml"/><Relationship Id="rId1" Type="http://schemas.openxmlformats.org/officeDocument/2006/relationships/slideLayout" Target="../slideLayouts/slideLayout57.xml"/></Relationships>
</file>

<file path=ppt/slides/_rels/slide1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3.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1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4.xml"/><Relationship Id="rId1" Type="http://schemas.openxmlformats.org/officeDocument/2006/relationships/slideLayout" Target="../slideLayouts/slideLayout57.xml"/></Relationships>
</file>

<file path=ppt/slides/_rels/slide1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6.xml"/><Relationship Id="rId1" Type="http://schemas.openxmlformats.org/officeDocument/2006/relationships/slideLayout" Target="../slideLayouts/slideLayout5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5.xml"/></Relationships>
</file>

<file path=ppt/slides/_rels/slide12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8.xml"/><Relationship Id="rId1" Type="http://schemas.openxmlformats.org/officeDocument/2006/relationships/slideLayout" Target="../slideLayouts/slideLayout3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0.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5.xml"/></Relationships>
</file>

<file path=ppt/slides/_rels/slide13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7.xml"/><Relationship Id="rId1" Type="http://schemas.openxmlformats.org/officeDocument/2006/relationships/slideLayout" Target="../slideLayouts/slideLayout40.xml"/><Relationship Id="rId5" Type="http://schemas.openxmlformats.org/officeDocument/2006/relationships/image" Target="../media/image105.jpeg"/><Relationship Id="rId4" Type="http://schemas.openxmlformats.org/officeDocument/2006/relationships/image" Target="../media/image104.jpe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0.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5.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3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5.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5.xml"/></Relationships>
</file>

<file path=ppt/slides/_rels/slide14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30.xml"/><Relationship Id="rId1" Type="http://schemas.openxmlformats.org/officeDocument/2006/relationships/slideLayout" Target="../slideLayouts/slideLayout35.xml"/></Relationships>
</file>

<file path=ppt/slides/_rels/slide1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1.xml"/><Relationship Id="rId1" Type="http://schemas.openxmlformats.org/officeDocument/2006/relationships/slideLayout" Target="../slideLayouts/slideLayout35.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57.xml"/><Relationship Id="rId1" Type="http://schemas.openxmlformats.org/officeDocument/2006/relationships/themeOverride" Target="../theme/themeOverride7.xml"/><Relationship Id="rId4" Type="http://schemas.openxmlformats.org/officeDocument/2006/relationships/image" Target="../media/image108.png"/></Relationships>
</file>

<file path=ppt/slides/_rels/slide14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33.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5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96.xml"/><Relationship Id="rId1" Type="http://schemas.openxmlformats.org/officeDocument/2006/relationships/tags" Target="../tags/tag12.xml"/><Relationship Id="rId5" Type="http://schemas.openxmlformats.org/officeDocument/2006/relationships/image" Target="../media/image2.jpeg"/><Relationship Id="rId4" Type="http://schemas.openxmlformats.org/officeDocument/2006/relationships/image" Target="../media/image110.jpe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96.xml"/><Relationship Id="rId1" Type="http://schemas.openxmlformats.org/officeDocument/2006/relationships/tags" Target="../tags/tag13.xml"/><Relationship Id="rId5" Type="http://schemas.openxmlformats.org/officeDocument/2006/relationships/image" Target="../media/image2.jpeg"/><Relationship Id="rId4" Type="http://schemas.openxmlformats.org/officeDocument/2006/relationships/image" Target="../media/image111.jpeg"/></Relationships>
</file>

<file path=ppt/slides/_rels/slide1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8.xml"/><Relationship Id="rId1" Type="http://schemas.openxmlformats.org/officeDocument/2006/relationships/slideLayout" Target="../slideLayouts/slideLayout57.xml"/></Relationships>
</file>

<file path=ppt/slides/_rels/slide1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9.xml"/><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0.xml"/><Relationship Id="rId1" Type="http://schemas.openxmlformats.org/officeDocument/2006/relationships/slideLayout" Target="../slideLayouts/slideLayout14.xml"/><Relationship Id="rId4" Type="http://schemas.openxmlformats.org/officeDocument/2006/relationships/image" Target="../media/image115.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57.xml"/><Relationship Id="rId1" Type="http://schemas.openxmlformats.org/officeDocument/2006/relationships/themeOverride" Target="../theme/themeOverride8.xml"/><Relationship Id="rId4" Type="http://schemas.openxmlformats.org/officeDocument/2006/relationships/image" Target="../media/image66.png"/></Relationships>
</file>

<file path=ppt/slides/_rels/slide1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2.xml"/><Relationship Id="rId1" Type="http://schemas.openxmlformats.org/officeDocument/2006/relationships/slideLayout" Target="../slideLayouts/slideLayout57.xml"/></Relationships>
</file>

<file path=ppt/slides/_rels/slide1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3.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4.xml"/><Relationship Id="rId1" Type="http://schemas.openxmlformats.org/officeDocument/2006/relationships/slideLayout" Target="../slideLayouts/slideLayout57.xml"/><Relationship Id="rId4" Type="http://schemas.openxmlformats.org/officeDocument/2006/relationships/image" Target="../media/image117.png"/></Relationships>
</file>

<file path=ppt/slides/_rels/slide16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7.xml"/></Relationships>
</file>

<file path=ppt/slides/_rels/slide1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5.xml"/><Relationship Id="rId1" Type="http://schemas.openxmlformats.org/officeDocument/2006/relationships/slideLayout" Target="../slideLayouts/slideLayout57.xml"/></Relationships>
</file>

<file path=ppt/slides/_rels/slide1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6.xml"/><Relationship Id="rId1" Type="http://schemas.openxmlformats.org/officeDocument/2006/relationships/slideLayout" Target="../slideLayouts/slideLayout57.xml"/><Relationship Id="rId4" Type="http://schemas.openxmlformats.org/officeDocument/2006/relationships/image" Target="../media/image121.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1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7.xml"/><Relationship Id="rId1" Type="http://schemas.openxmlformats.org/officeDocument/2006/relationships/slideLayout" Target="../slideLayouts/slideLayout56.xml"/></Relationships>
</file>

<file path=ppt/slides/_rels/slide166.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48.xml"/><Relationship Id="rId1" Type="http://schemas.openxmlformats.org/officeDocument/2006/relationships/slideLayout" Target="../slideLayouts/slideLayout56.xml"/></Relationships>
</file>

<file path=ppt/slides/_rels/slide1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9.xml"/><Relationship Id="rId1" Type="http://schemas.openxmlformats.org/officeDocument/2006/relationships/slideLayout" Target="../slideLayouts/slideLayout254.xml"/></Relationships>
</file>

<file path=ppt/slides/_rels/slide16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0.xml"/><Relationship Id="rId1" Type="http://schemas.openxmlformats.org/officeDocument/2006/relationships/slideLayout" Target="../slideLayouts/slideLayout254.xml"/></Relationships>
</file>

<file path=ppt/slides/_rels/slide1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51.xml"/><Relationship Id="rId1" Type="http://schemas.openxmlformats.org/officeDocument/2006/relationships/slideLayout" Target="../slideLayouts/slideLayout25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7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2.xml"/><Relationship Id="rId1" Type="http://schemas.openxmlformats.org/officeDocument/2006/relationships/slideLayout" Target="../slideLayouts/slideLayout254.xml"/></Relationships>
</file>

<file path=ppt/slides/_rels/slide17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3.xml"/><Relationship Id="rId1" Type="http://schemas.openxmlformats.org/officeDocument/2006/relationships/slideLayout" Target="../slideLayouts/slideLayout56.xml"/></Relationships>
</file>

<file path=ppt/slides/_rels/slide1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4.xml"/><Relationship Id="rId1" Type="http://schemas.openxmlformats.org/officeDocument/2006/relationships/slideLayout" Target="../slideLayouts/slideLayout56.xml"/></Relationships>
</file>

<file path=ppt/slides/_rels/slide17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2.xml"/></Relationships>
</file>

<file path=ppt/slides/_rels/slide17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2.xml"/></Relationships>
</file>

<file path=ppt/slides/_rels/slide17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55.xml"/><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6.xml"/><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7.xml"/><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8.xml"/><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168.xml"/><Relationship Id="rId1" Type="http://schemas.openxmlformats.org/officeDocument/2006/relationships/themeOverride" Target="../theme/themeOverride9.xml"/><Relationship Id="rId4" Type="http://schemas.openxmlformats.org/officeDocument/2006/relationships/image" Target="../media/image10.png"/></Relationships>
</file>

<file path=ppt/slides/_rels/slide18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60.xml"/><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3" Type="http://schemas.openxmlformats.org/officeDocument/2006/relationships/slideLayout" Target="../slideLayouts/slideLayout26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5.png"/><Relationship Id="rId4" Type="http://schemas.openxmlformats.org/officeDocument/2006/relationships/notesSlide" Target="../notesSlides/notesSlide161.xml"/></Relationships>
</file>

<file path=ppt/slides/_rels/slide18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2.xml"/><Relationship Id="rId1" Type="http://schemas.openxmlformats.org/officeDocument/2006/relationships/slideLayout" Target="../slideLayouts/slideLayout19.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67.xml"/><Relationship Id="rId1" Type="http://schemas.openxmlformats.org/officeDocument/2006/relationships/themeOverride" Target="../theme/themeOverride10.xml"/><Relationship Id="rId4" Type="http://schemas.openxmlformats.org/officeDocument/2006/relationships/image" Target="../media/image136.pn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107.xml"/><Relationship Id="rId1" Type="http://schemas.openxmlformats.org/officeDocument/2006/relationships/tags" Target="../tags/tag14.xml"/><Relationship Id="rId5" Type="http://schemas.openxmlformats.org/officeDocument/2006/relationships/image" Target="../media/image2.jpeg"/><Relationship Id="rId4" Type="http://schemas.openxmlformats.org/officeDocument/2006/relationships/image" Target="../media/image137.jpe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107.xml"/><Relationship Id="rId1" Type="http://schemas.openxmlformats.org/officeDocument/2006/relationships/tags" Target="../tags/tag15.xml"/><Relationship Id="rId5" Type="http://schemas.openxmlformats.org/officeDocument/2006/relationships/image" Target="../media/image2.jpeg"/><Relationship Id="rId4" Type="http://schemas.openxmlformats.org/officeDocument/2006/relationships/image" Target="../media/image138.jpeg"/></Relationships>
</file>

<file path=ppt/slides/_rels/slide18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66.xml"/><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107.xml"/><Relationship Id="rId1" Type="http://schemas.openxmlformats.org/officeDocument/2006/relationships/tags" Target="../tags/tag16.xml"/><Relationship Id="rId5" Type="http://schemas.openxmlformats.org/officeDocument/2006/relationships/image" Target="../media/image2.jpeg"/><Relationship Id="rId4" Type="http://schemas.openxmlformats.org/officeDocument/2006/relationships/image" Target="../media/image140.jpe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107.xml"/><Relationship Id="rId1" Type="http://schemas.openxmlformats.org/officeDocument/2006/relationships/tags" Target="../tags/tag17.xml"/><Relationship Id="rId4" Type="http://schemas.openxmlformats.org/officeDocument/2006/relationships/image" Target="../media/image14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4.xml"/><Relationship Id="rId1" Type="http://schemas.openxmlformats.org/officeDocument/2006/relationships/themeOverride" Target="../theme/themeOverride1.xml"/><Relationship Id="rId4" Type="http://schemas.openxmlformats.org/officeDocument/2006/relationships/image" Target="../media/image14.pn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07.xml"/><Relationship Id="rId1" Type="http://schemas.openxmlformats.org/officeDocument/2006/relationships/tags" Target="../tags/tag18.xml"/><Relationship Id="rId5" Type="http://schemas.openxmlformats.org/officeDocument/2006/relationships/image" Target="../media/image2.jpeg"/><Relationship Id="rId4" Type="http://schemas.openxmlformats.org/officeDocument/2006/relationships/image" Target="../media/image142.jpe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107.xml"/><Relationship Id="rId1" Type="http://schemas.openxmlformats.org/officeDocument/2006/relationships/tags" Target="../tags/tag19.xml"/><Relationship Id="rId5" Type="http://schemas.openxmlformats.org/officeDocument/2006/relationships/image" Target="../media/image2.jpeg"/><Relationship Id="rId4" Type="http://schemas.openxmlformats.org/officeDocument/2006/relationships/image" Target="../media/image143.jpe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07.xml"/><Relationship Id="rId1" Type="http://schemas.openxmlformats.org/officeDocument/2006/relationships/tags" Target="../tags/tag20.xml"/><Relationship Id="rId5" Type="http://schemas.openxmlformats.org/officeDocument/2006/relationships/image" Target="../media/image2.jpeg"/><Relationship Id="rId4" Type="http://schemas.openxmlformats.org/officeDocument/2006/relationships/image" Target="../media/image144.jpe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107.xml"/><Relationship Id="rId1" Type="http://schemas.openxmlformats.org/officeDocument/2006/relationships/tags" Target="../tags/tag21.xml"/><Relationship Id="rId5" Type="http://schemas.openxmlformats.org/officeDocument/2006/relationships/image" Target="../media/image2.jpeg"/><Relationship Id="rId4" Type="http://schemas.openxmlformats.org/officeDocument/2006/relationships/image" Target="../media/image145.jpe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107.xml"/><Relationship Id="rId1" Type="http://schemas.openxmlformats.org/officeDocument/2006/relationships/tags" Target="../tags/tag22.xml"/><Relationship Id="rId5" Type="http://schemas.openxmlformats.org/officeDocument/2006/relationships/image" Target="../media/image2.jpeg"/><Relationship Id="rId4" Type="http://schemas.openxmlformats.org/officeDocument/2006/relationships/image" Target="../media/image146.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107.xml"/><Relationship Id="rId1" Type="http://schemas.openxmlformats.org/officeDocument/2006/relationships/tags" Target="../tags/tag23.xml"/><Relationship Id="rId5" Type="http://schemas.openxmlformats.org/officeDocument/2006/relationships/image" Target="../media/image2.jpeg"/><Relationship Id="rId4" Type="http://schemas.openxmlformats.org/officeDocument/2006/relationships/image" Target="../media/image147.jpeg"/></Relationships>
</file>

<file path=ppt/slides/_rels/slide19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75.xm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76.xml"/><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61.xml"/><Relationship Id="rId1" Type="http://schemas.openxmlformats.org/officeDocument/2006/relationships/themeOverride" Target="../theme/themeOverride11.xml"/><Relationship Id="rId4" Type="http://schemas.openxmlformats.org/officeDocument/2006/relationships/image" Target="../media/image150.jpe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61.xml"/><Relationship Id="rId1" Type="http://schemas.openxmlformats.org/officeDocument/2006/relationships/themeOverride" Target="../theme/themeOverride12.xml"/><Relationship Id="rId4" Type="http://schemas.openxmlformats.org/officeDocument/2006/relationships/image" Target="../media/image1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61.xml"/><Relationship Id="rId1" Type="http://schemas.openxmlformats.org/officeDocument/2006/relationships/themeOverride" Target="../theme/themeOverride13.xml"/><Relationship Id="rId4" Type="http://schemas.openxmlformats.org/officeDocument/2006/relationships/image" Target="../media/image152.jpeg"/></Relationships>
</file>

<file path=ppt/slides/_rels/slide20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0.xml"/><Relationship Id="rId1" Type="http://schemas.openxmlformats.org/officeDocument/2006/relationships/slideLayout" Target="../slideLayouts/slideLayout83.xml"/></Relationships>
</file>

<file path=ppt/slides/_rels/slide20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1.xml"/><Relationship Id="rId1" Type="http://schemas.openxmlformats.org/officeDocument/2006/relationships/slideLayout" Target="../slideLayouts/slideLayout78.xml"/></Relationships>
</file>

<file path=ppt/slides/_rels/slide20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82.xml"/><Relationship Id="rId1" Type="http://schemas.openxmlformats.org/officeDocument/2006/relationships/slideLayout" Target="../slideLayouts/slideLayout78.xml"/></Relationships>
</file>

<file path=ppt/slides/_rels/slide20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3.xml"/><Relationship Id="rId1" Type="http://schemas.openxmlformats.org/officeDocument/2006/relationships/slideLayout" Target="../slideLayouts/slideLayout78.xml"/></Relationships>
</file>

<file path=ppt/slides/_rels/slide20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84.xml"/><Relationship Id="rId1" Type="http://schemas.openxmlformats.org/officeDocument/2006/relationships/slideLayout" Target="../slideLayouts/slideLayout78.xml"/></Relationships>
</file>

<file path=ppt/slides/_rels/slide20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85.xml"/><Relationship Id="rId1" Type="http://schemas.openxmlformats.org/officeDocument/2006/relationships/slideLayout" Target="../slideLayouts/slideLayout78.xml"/></Relationships>
</file>

<file path=ppt/slides/_rels/slide20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86.xml"/><Relationship Id="rId1" Type="http://schemas.openxmlformats.org/officeDocument/2006/relationships/slideLayout" Target="../slideLayouts/slideLayout78.xml"/></Relationships>
</file>

<file path=ppt/slides/_rels/slide20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7.xml"/><Relationship Id="rId1" Type="http://schemas.openxmlformats.org/officeDocument/2006/relationships/slideLayout" Target="../slideLayouts/slideLayout48.xml"/></Relationships>
</file>

<file path=ppt/slides/_rels/slide20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21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8.xml"/></Relationships>
</file>

<file path=ppt/slides/_rels/slide21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61.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67.xml"/><Relationship Id="rId1" Type="http://schemas.openxmlformats.org/officeDocument/2006/relationships/themeOverride" Target="../theme/themeOverride14.xml"/><Relationship Id="rId4" Type="http://schemas.openxmlformats.org/officeDocument/2006/relationships/image" Target="../media/image136.png"/></Relationships>
</file>

<file path=ppt/slides/_rels/slide21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89.xml"/><Relationship Id="rId1" Type="http://schemas.openxmlformats.org/officeDocument/2006/relationships/slideLayout" Target="../slideLayouts/slideLayout14.xml"/></Relationships>
</file>

<file path=ppt/slides/_rels/slide21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90.xml"/><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91.xml"/><Relationship Id="rId1" Type="http://schemas.openxmlformats.org/officeDocument/2006/relationships/slideLayout" Target="../slideLayouts/slideLayout14.xml"/></Relationships>
</file>

<file path=ppt/slides/_rels/slide216.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92.xml"/><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93.xml"/><Relationship Id="rId1" Type="http://schemas.openxmlformats.org/officeDocument/2006/relationships/slideLayout" Target="../slideLayouts/slideLayout192.xml"/></Relationships>
</file>

<file path=ppt/slides/_rels/slide21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1.xml"/></Relationships>
</file>

<file path=ppt/slides/_rels/slide21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22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94.xml"/><Relationship Id="rId1" Type="http://schemas.openxmlformats.org/officeDocument/2006/relationships/slideLayout" Target="../slideLayouts/slideLayout205.xml"/><Relationship Id="rId4" Type="http://schemas.openxmlformats.org/officeDocument/2006/relationships/image" Target="../media/image167.png"/></Relationships>
</file>

<file path=ppt/slides/_rels/slide2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5.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61.xml"/></Relationships>
</file>

<file path=ppt/slides/_rels/slide22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96.xml"/><Relationship Id="rId1" Type="http://schemas.openxmlformats.org/officeDocument/2006/relationships/slideLayout" Target="../slideLayouts/slideLayout218.xml"/></Relationships>
</file>

<file path=ppt/slides/_rels/slide22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7.xml"/><Relationship Id="rId1" Type="http://schemas.openxmlformats.org/officeDocument/2006/relationships/slideLayout" Target="../slideLayouts/slideLayout218.xml"/></Relationships>
</file>

<file path=ppt/slides/_rels/slide225.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198.xml"/><Relationship Id="rId1" Type="http://schemas.openxmlformats.org/officeDocument/2006/relationships/slideLayout" Target="../slideLayouts/slideLayout14.xml"/></Relationships>
</file>

<file path=ppt/slides/_rels/slide22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61.xml"/></Relationships>
</file>

<file path=ppt/slides/_rels/slide22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99.xml"/><Relationship Id="rId1" Type="http://schemas.openxmlformats.org/officeDocument/2006/relationships/slideLayout" Target="../slideLayouts/slideLayout56.xml"/></Relationships>
</file>

<file path=ppt/slides/_rels/slide22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00.xml"/><Relationship Id="rId1" Type="http://schemas.openxmlformats.org/officeDocument/2006/relationships/slideLayout" Target="../slideLayouts/slideLayout56.xml"/></Relationships>
</file>

<file path=ppt/slides/_rels/slide22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01.xml"/><Relationship Id="rId1" Type="http://schemas.openxmlformats.org/officeDocument/2006/relationships/slideLayout" Target="../slideLayouts/slideLayout14.xml"/><Relationship Id="rId4" Type="http://schemas.openxmlformats.org/officeDocument/2006/relationships/image" Target="../media/image17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1.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image" Target="../media/image16.jpeg"/></Relationships>
</file>

<file path=ppt/slides/_rels/slide2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2.xml"/><Relationship Id="rId1" Type="http://schemas.openxmlformats.org/officeDocument/2006/relationships/slideLayout" Target="../slideLayouts/slideLayout19.xml"/></Relationships>
</file>

<file path=ppt/slides/_rels/slide2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3.xml"/><Relationship Id="rId1" Type="http://schemas.openxmlformats.org/officeDocument/2006/relationships/slideLayout" Target="../slideLayouts/slideLayout19.xml"/></Relationships>
</file>

<file path=ppt/slides/_rels/slide23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04.xml"/><Relationship Id="rId1" Type="http://schemas.openxmlformats.org/officeDocument/2006/relationships/slideLayout" Target="../slideLayouts/slideLayout48.xml"/></Relationships>
</file>

<file path=ppt/slides/_rels/slide23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05.xml"/><Relationship Id="rId1" Type="http://schemas.openxmlformats.org/officeDocument/2006/relationships/slideLayout" Target="../slideLayouts/slideLayout48.xml"/></Relationships>
</file>

<file path=ppt/slides/_rels/slide23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06.xml"/><Relationship Id="rId1" Type="http://schemas.openxmlformats.org/officeDocument/2006/relationships/slideLayout" Target="../slideLayouts/slideLayout48.xml"/><Relationship Id="rId5" Type="http://schemas.openxmlformats.org/officeDocument/2006/relationships/image" Target="../media/image178.png"/><Relationship Id="rId4" Type="http://schemas.openxmlformats.org/officeDocument/2006/relationships/image" Target="../media/image177.jpeg"/></Relationships>
</file>

<file path=ppt/slides/_rels/slide23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07.xml"/><Relationship Id="rId1" Type="http://schemas.openxmlformats.org/officeDocument/2006/relationships/slideLayout" Target="../slideLayouts/slideLayout48.xml"/></Relationships>
</file>

<file path=ppt/slides/_rels/slide23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08.xml"/><Relationship Id="rId1" Type="http://schemas.openxmlformats.org/officeDocument/2006/relationships/slideLayout" Target="../slideLayouts/slideLayout48.xml"/><Relationship Id="rId4" Type="http://schemas.openxmlformats.org/officeDocument/2006/relationships/image" Target="../media/image180.png"/></Relationships>
</file>

<file path=ppt/slides/_rels/slide23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09.xml"/><Relationship Id="rId1" Type="http://schemas.openxmlformats.org/officeDocument/2006/relationships/slideLayout" Target="../slideLayouts/slideLayout48.xml"/></Relationships>
</file>

<file path=ppt/slides/_rels/slide2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0.xml"/><Relationship Id="rId1" Type="http://schemas.openxmlformats.org/officeDocument/2006/relationships/slideLayout" Target="../slideLayouts/slideLayout48.xml"/></Relationships>
</file>

<file path=ppt/slides/_rels/slide2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1.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1.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image" Target="../media/image17.jpeg"/></Relationships>
</file>

<file path=ppt/slides/_rels/slide24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12.xml"/><Relationship Id="rId1" Type="http://schemas.openxmlformats.org/officeDocument/2006/relationships/slideLayout" Target="../slideLayouts/slideLayout14.xml"/></Relationships>
</file>

<file path=ppt/slides/_rels/slide24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13.xml"/><Relationship Id="rId1" Type="http://schemas.openxmlformats.org/officeDocument/2006/relationships/slideLayout" Target="../slideLayouts/slideLayout14.xml"/></Relationships>
</file>

<file path=ppt/slides/_rels/slide24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14.xml"/><Relationship Id="rId1" Type="http://schemas.openxmlformats.org/officeDocument/2006/relationships/slideLayout" Target="../slideLayouts/slideLayout14.xml"/></Relationships>
</file>

<file path=ppt/slides/_rels/slide24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7.xml"/></Relationships>
</file>

<file path=ppt/slides/_rels/slide2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5.xml"/><Relationship Id="rId1" Type="http://schemas.openxmlformats.org/officeDocument/2006/relationships/slideLayout" Target="../slideLayouts/slideLayout48.xml"/></Relationships>
</file>

<file path=ppt/slides/_rels/slide24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16.xml"/><Relationship Id="rId1" Type="http://schemas.openxmlformats.org/officeDocument/2006/relationships/slideLayout" Target="../slideLayouts/slideLayout285.xml"/></Relationships>
</file>

<file path=ppt/slides/_rels/slide24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17.xml"/><Relationship Id="rId1" Type="http://schemas.openxmlformats.org/officeDocument/2006/relationships/slideLayout" Target="../slideLayouts/slideLayout285.xml"/></Relationships>
</file>

<file path=ppt/slides/_rels/slide24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18.xml"/><Relationship Id="rId1" Type="http://schemas.openxmlformats.org/officeDocument/2006/relationships/slideLayout" Target="../slideLayouts/slideLayout285.xml"/></Relationships>
</file>

<file path=ppt/slides/_rels/slide24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19.xml"/><Relationship Id="rId1" Type="http://schemas.openxmlformats.org/officeDocument/2006/relationships/slideLayout" Target="../slideLayouts/slideLayout285.xml"/></Relationships>
</file>

<file path=ppt/slides/_rels/slide2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0.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1.xm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image" Target="../media/image18.jpeg"/></Relationships>
</file>

<file path=ppt/slides/_rels/slide25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1.xml"/><Relationship Id="rId1" Type="http://schemas.openxmlformats.org/officeDocument/2006/relationships/slideLayout" Target="../slideLayouts/slideLayout48.xml"/></Relationships>
</file>

<file path=ppt/slides/_rels/slide25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2.xml"/><Relationship Id="rId1" Type="http://schemas.openxmlformats.org/officeDocument/2006/relationships/slideLayout" Target="../slideLayouts/slideLayout48.xml"/></Relationships>
</file>

<file path=ppt/slides/_rels/slide2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3.xml"/><Relationship Id="rId1" Type="http://schemas.openxmlformats.org/officeDocument/2006/relationships/slideLayout" Target="../slideLayouts/slideLayout48.xml"/></Relationships>
</file>

<file path=ppt/slides/_rels/slide2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4.xml"/><Relationship Id="rId1" Type="http://schemas.openxmlformats.org/officeDocument/2006/relationships/slideLayout" Target="../slideLayouts/slideLayout48.xml"/></Relationships>
</file>

<file path=ppt/slides/_rels/slide25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5.xml"/><Relationship Id="rId1" Type="http://schemas.openxmlformats.org/officeDocument/2006/relationships/slideLayout" Target="../slideLayouts/slideLayout48.xml"/></Relationships>
</file>

<file path=ppt/slides/_rels/slide2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6.xml"/><Relationship Id="rId1" Type="http://schemas.openxmlformats.org/officeDocument/2006/relationships/slideLayout" Target="../slideLayouts/slideLayout48.xml"/></Relationships>
</file>

<file path=ppt/slides/_rels/slide25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7.xml"/><Relationship Id="rId1" Type="http://schemas.openxmlformats.org/officeDocument/2006/relationships/slideLayout" Target="../slideLayouts/slideLayout48.xml"/></Relationships>
</file>

<file path=ppt/slides/_rels/slide2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8.xml"/><Relationship Id="rId1" Type="http://schemas.openxmlformats.org/officeDocument/2006/relationships/slideLayout" Target="../slideLayouts/slideLayout48.xml"/></Relationships>
</file>

<file path=ppt/slides/_rels/slide2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29.xml"/><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3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1.xml"/><Relationship Id="rId1" Type="http://schemas.openxmlformats.org/officeDocument/2006/relationships/tags" Target="../tags/tag4.xml"/><Relationship Id="rId5" Type="http://schemas.openxmlformats.org/officeDocument/2006/relationships/image" Target="../media/image2.jpeg"/><Relationship Id="rId4" Type="http://schemas.openxmlformats.org/officeDocument/2006/relationships/image" Target="../media/image19.jpeg"/></Relationships>
</file>

<file path=ppt/slides/_rels/slide2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31.xml"/><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32.xml"/><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33.xml"/><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34.xml"/><Relationship Id="rId1" Type="http://schemas.openxmlformats.org/officeDocument/2006/relationships/slideLayout" Target="../slideLayouts/slideLayout1.xml"/><Relationship Id="rId4" Type="http://schemas.openxmlformats.org/officeDocument/2006/relationships/image" Target="../media/image174.png"/></Relationships>
</file>

<file path=ppt/slides/_rels/slide26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35.xml"/><Relationship Id="rId1" Type="http://schemas.openxmlformats.org/officeDocument/2006/relationships/slideLayout" Target="../slideLayouts/slideLayout14.xml"/></Relationships>
</file>

<file path=ppt/slides/_rels/slide26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36.xml"/><Relationship Id="rId1" Type="http://schemas.openxmlformats.org/officeDocument/2006/relationships/slideLayout" Target="../slideLayouts/slideLayout14.xml"/></Relationships>
</file>

<file path=ppt/slides/_rels/slide26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37.xml"/><Relationship Id="rId1" Type="http://schemas.openxmlformats.org/officeDocument/2006/relationships/slideLayout" Target="../slideLayouts/slideLayout14.xml"/></Relationships>
</file>

<file path=ppt/slides/_rels/slide2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38.xml"/><Relationship Id="rId1" Type="http://schemas.openxmlformats.org/officeDocument/2006/relationships/slideLayout" Target="../slideLayouts/slideLayout14.xml"/></Relationships>
</file>

<file path=ppt/slides/_rels/slide26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39.xml"/><Relationship Id="rId1" Type="http://schemas.openxmlformats.org/officeDocument/2006/relationships/slideLayout" Target="../slideLayouts/slideLayout14.xml"/></Relationships>
</file>

<file path=ppt/slides/_rels/slide2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1.xml"/><Relationship Id="rId1" Type="http://schemas.openxmlformats.org/officeDocument/2006/relationships/tags" Target="../tags/tag5.xml"/><Relationship Id="rId5" Type="http://schemas.openxmlformats.org/officeDocument/2006/relationships/image" Target="../media/image2.jpeg"/><Relationship Id="rId4" Type="http://schemas.openxmlformats.org/officeDocument/2006/relationships/image" Target="../media/image20.jpeg"/></Relationships>
</file>

<file path=ppt/slides/_rels/slide2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1.xml"/><Relationship Id="rId1" Type="http://schemas.openxmlformats.org/officeDocument/2006/relationships/slideLayout" Target="../slideLayouts/slideLayout14.xml"/></Relationships>
</file>

<file path=ppt/slides/_rels/slide27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42.xml"/><Relationship Id="rId1" Type="http://schemas.openxmlformats.org/officeDocument/2006/relationships/slideLayout" Target="../slideLayouts/slideLayout14.xml"/></Relationships>
</file>

<file path=ppt/slides/_rels/slide27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43.xml"/><Relationship Id="rId1" Type="http://schemas.openxmlformats.org/officeDocument/2006/relationships/slideLayout" Target="../slideLayouts/slideLayout14.xml"/><Relationship Id="rId5" Type="http://schemas.openxmlformats.org/officeDocument/2006/relationships/image" Target="../media/image192.png"/><Relationship Id="rId4" Type="http://schemas.openxmlformats.org/officeDocument/2006/relationships/image" Target="../media/image191.png"/></Relationships>
</file>

<file path=ppt/slides/_rels/slide27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44.xml"/><Relationship Id="rId1" Type="http://schemas.openxmlformats.org/officeDocument/2006/relationships/slideLayout" Target="../slideLayouts/slideLayout14.xml"/></Relationships>
</file>

<file path=ppt/slides/_rels/slide27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57.xml"/></Relationships>
</file>

<file path=ppt/slides/_rels/slide27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45.xml"/><Relationship Id="rId1" Type="http://schemas.openxmlformats.org/officeDocument/2006/relationships/slideLayout" Target="../slideLayouts/slideLayout14.xml"/></Relationships>
</file>

<file path=ppt/slides/_rels/slide27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46.xml"/><Relationship Id="rId1" Type="http://schemas.openxmlformats.org/officeDocument/2006/relationships/slideLayout" Target="../slideLayouts/slideLayout15.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47.xml"/><Relationship Id="rId1" Type="http://schemas.openxmlformats.org/officeDocument/2006/relationships/slideLayout" Target="../slideLayouts/slideLayout14.xml"/><Relationship Id="rId4" Type="http://schemas.openxmlformats.org/officeDocument/2006/relationships/image" Target="../media/image19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1.xml"/><Relationship Id="rId1" Type="http://schemas.openxmlformats.org/officeDocument/2006/relationships/tags" Target="../tags/tag6.xml"/><Relationship Id="rId5" Type="http://schemas.openxmlformats.org/officeDocument/2006/relationships/image" Target="../media/image2.jpeg"/><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1.xml"/><Relationship Id="rId1" Type="http://schemas.openxmlformats.org/officeDocument/2006/relationships/tags" Target="../tags/tag7.xml"/><Relationship Id="rId5" Type="http://schemas.openxmlformats.org/officeDocument/2006/relationships/image" Target="../media/image2.jpe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1.xml"/><Relationship Id="rId1" Type="http://schemas.openxmlformats.org/officeDocument/2006/relationships/tags" Target="../tags/tag8.xml"/><Relationship Id="rId5" Type="http://schemas.openxmlformats.org/officeDocument/2006/relationships/image" Target="../media/image2.jpeg"/><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1.xml"/><Relationship Id="rId1" Type="http://schemas.openxmlformats.org/officeDocument/2006/relationships/tags" Target="../tags/tag9.xml"/><Relationship Id="rId5" Type="http://schemas.openxmlformats.org/officeDocument/2006/relationships/image" Target="../media/image2.jpe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1.xml"/><Relationship Id="rId1" Type="http://schemas.openxmlformats.org/officeDocument/2006/relationships/tags" Target="../tags/tag10.xml"/><Relationship Id="rId5" Type="http://schemas.openxmlformats.org/officeDocument/2006/relationships/image" Target="../media/image2.jpeg"/><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37.xml"/><Relationship Id="rId1" Type="http://schemas.openxmlformats.org/officeDocument/2006/relationships/themeOverride" Target="../theme/themeOverride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79.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7.xml"/><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1.xml"/><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56.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56.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56.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8.xml"/><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4.xml"/><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5.xml"/><Relationship Id="rId1" Type="http://schemas.openxmlformats.org/officeDocument/2006/relationships/slideLayout" Target="../slideLayouts/slideLayout61.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1.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9.xml"/><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5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57.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57.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57.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57.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62.xml"/><Relationship Id="rId5" Type="http://schemas.openxmlformats.org/officeDocument/2006/relationships/image" Target="../media/image61.jpeg"/><Relationship Id="rId4" Type="http://schemas.openxmlformats.org/officeDocument/2006/relationships/image" Target="../media/image60.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57.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2.xml"/><Relationship Id="rId1" Type="http://schemas.openxmlformats.org/officeDocument/2006/relationships/slideLayout" Target="../slideLayouts/slideLayout57.xml"/></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56.xml"/></Relationships>
</file>

<file path=ppt/slides/_rels/slide8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4.xml"/><Relationship Id="rId1" Type="http://schemas.openxmlformats.org/officeDocument/2006/relationships/slideLayout" Target="../slideLayouts/slideLayout56.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5.xml"/><Relationship Id="rId1" Type="http://schemas.openxmlformats.org/officeDocument/2006/relationships/slideLayout" Target="../slideLayouts/slideLayout62.xml"/></Relationships>
</file>

<file path=ppt/slides/_rels/slide8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6.xml"/><Relationship Id="rId1" Type="http://schemas.openxmlformats.org/officeDocument/2006/relationships/slideLayout" Target="../slideLayouts/slideLayout61.xml"/></Relationships>
</file>

<file path=ppt/slides/_rels/slide8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7.xml"/><Relationship Id="rId1" Type="http://schemas.openxmlformats.org/officeDocument/2006/relationships/slideLayout" Target="../slideLayouts/slideLayout57.xml"/></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8.xml"/><Relationship Id="rId1" Type="http://schemas.openxmlformats.org/officeDocument/2006/relationships/slideLayout" Target="../slideLayouts/slideLayout57.xml"/></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9.xml"/><Relationship Id="rId1" Type="http://schemas.openxmlformats.org/officeDocument/2006/relationships/slideLayout" Target="../slideLayouts/slideLayout57.xml"/></Relationships>
</file>

<file path=ppt/slides/_rels/slide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0.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61.xml"/><Relationship Id="rId1" Type="http://schemas.openxmlformats.org/officeDocument/2006/relationships/tags" Target="../tags/tag11.xml"/><Relationship Id="rId5" Type="http://schemas.openxmlformats.org/officeDocument/2006/relationships/image" Target="../media/image2.jpeg"/><Relationship Id="rId4" Type="http://schemas.openxmlformats.org/officeDocument/2006/relationships/image" Target="../media/image69.jpeg"/></Relationships>
</file>

<file path=ppt/slides/_rels/slide9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2.xml"/><Relationship Id="rId1" Type="http://schemas.openxmlformats.org/officeDocument/2006/relationships/slideLayout" Target="../slideLayouts/slideLayout61.xml"/></Relationships>
</file>

<file path=ppt/slides/_rels/slide9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3.xml"/><Relationship Id="rId1" Type="http://schemas.openxmlformats.org/officeDocument/2006/relationships/slideLayout" Target="../slideLayouts/slideLayout61.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4.xml"/><Relationship Id="rId1" Type="http://schemas.openxmlformats.org/officeDocument/2006/relationships/slideLayout" Target="../slideLayouts/slideLayout57.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5.xml"/><Relationship Id="rId1" Type="http://schemas.openxmlformats.org/officeDocument/2006/relationships/slideLayout" Target="../slideLayouts/slideLayout57.xml"/><Relationship Id="rId4" Type="http://schemas.openxmlformats.org/officeDocument/2006/relationships/image" Target="../media/image72.jpeg"/></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6.xml"/><Relationship Id="rId1" Type="http://schemas.openxmlformats.org/officeDocument/2006/relationships/slideLayout" Target="../slideLayouts/slideLayout57.xml"/></Relationships>
</file>

<file path=ppt/slides/_rels/slide9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7.xml"/><Relationship Id="rId1" Type="http://schemas.openxmlformats.org/officeDocument/2006/relationships/slideLayout" Target="../slideLayouts/slideLayout57.xml"/></Relationships>
</file>

<file path=ppt/slides/_rels/slide9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8.xml"/><Relationship Id="rId1" Type="http://schemas.openxmlformats.org/officeDocument/2006/relationships/slideLayout" Target="../slideLayouts/slideLayout61.xml"/></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9.xml"/><Relationship Id="rId1" Type="http://schemas.openxmlformats.org/officeDocument/2006/relationships/slideLayout" Target="../slideLayouts/slideLayout57.xml"/></Relationships>
</file>

<file path=ppt/slides/_rels/slide9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0.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3</a:t>
            </a:r>
          </a:p>
        </p:txBody>
      </p:sp>
      <p:sp>
        <p:nvSpPr>
          <p:cNvPr id="4" name="Text Box 6">
            <a:extLst>
              <a:ext uri="{FF2B5EF4-FFF2-40B4-BE49-F238E27FC236}">
                <a16:creationId xmlns:a16="http://schemas.microsoft.com/office/drawing/2014/main" id="{F3B5472B-8767-4C4D-8FED-7B62CA9CF616}"/>
              </a:ext>
            </a:extLst>
          </p:cNvPr>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extLst>
      <p:ext uri="{BB962C8B-B14F-4D97-AF65-F5344CB8AC3E}">
        <p14:creationId xmlns:p14="http://schemas.microsoft.com/office/powerpoint/2010/main" val="3964147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 y="5358193"/>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4000" b="1" i="1" dirty="0">
                <a:solidFill>
                  <a:srgbClr val="FFFFFF"/>
                </a:solidFill>
                <a:effectLst>
                  <a:outerShdw blurRad="38100" dist="38100" dir="2700000" algn="tl">
                    <a:srgbClr val="000000">
                      <a:alpha val="43137"/>
                    </a:srgbClr>
                  </a:outerShdw>
                </a:effectLst>
              </a:rPr>
              <a:t>我们的系列即将完成</a:t>
            </a:r>
            <a:r>
              <a:rPr lang="en-US" altLang="zh-CN" sz="4000" b="1" i="1" dirty="0">
                <a:solidFill>
                  <a:srgbClr val="FFFFFF"/>
                </a:solidFill>
                <a:effectLst>
                  <a:outerShdw blurRad="38100" dist="38100" dir="2700000" algn="tl">
                    <a:srgbClr val="000000">
                      <a:alpha val="43137"/>
                    </a:srgbClr>
                  </a:outerShdw>
                </a:effectLst>
              </a:rPr>
              <a:t>...</a:t>
            </a:r>
            <a:endParaRPr lang="en-US" sz="4000" b="1" i="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77048" cy="5209822"/>
          </a:xfrm>
          <a:prstGeom prst="rect">
            <a:avLst/>
          </a:prstGeom>
        </p:spPr>
      </p:pic>
      <p:sp>
        <p:nvSpPr>
          <p:cNvPr id="6" name="Text Box 1028"/>
          <p:cNvSpPr txBox="1">
            <a:spLocks noChangeArrowheads="1"/>
          </p:cNvSpPr>
          <p:nvPr/>
        </p:nvSpPr>
        <p:spPr bwMode="auto">
          <a:xfrm>
            <a:off x="5562600" y="2131076"/>
            <a:ext cx="358140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1800" b="1" dirty="0">
                <a:solidFill>
                  <a:srgbClr val="FFFFFF"/>
                </a:solidFill>
              </a:rPr>
              <a:t>耶稣的书写事奉</a:t>
            </a:r>
            <a:endParaRPr lang="en-US" sz="1800" b="1" dirty="0">
              <a:solidFill>
                <a:srgbClr val="FFFFFF"/>
              </a:solidFill>
              <a:effectLst>
                <a:outerShdw blurRad="38100" dist="38100" dir="2700000" algn="tl">
                  <a:srgbClr val="000000"/>
                </a:outerShdw>
              </a:effectLst>
              <a:latin typeface="Arial" charset="0"/>
              <a:cs typeface="Arial" charset="0"/>
            </a:endParaRPr>
          </a:p>
        </p:txBody>
      </p:sp>
      <p:sp>
        <p:nvSpPr>
          <p:cNvPr id="7" name="Rectangle 6"/>
          <p:cNvSpPr/>
          <p:nvPr/>
        </p:nvSpPr>
        <p:spPr>
          <a:xfrm>
            <a:off x="332509" y="349135"/>
            <a:ext cx="8545483" cy="769441"/>
          </a:xfrm>
          <a:prstGeom prst="rect">
            <a:avLst/>
          </a:prstGeom>
          <a:solidFill>
            <a:srgbClr val="800000"/>
          </a:solidFill>
        </p:spPr>
        <p:txBody>
          <a:bodyPr wrap="square">
            <a:spAutoFit/>
          </a:bodyPr>
          <a:lstStyle/>
          <a:p>
            <a:r>
              <a:rPr lang="zh-CN" altLang="en-US" sz="4400" dirty="0">
                <a:solidFill>
                  <a:srgbClr val="FFFFFF"/>
                </a:solidFill>
              </a:rPr>
              <a:t>          耶稣对你有何想法？</a:t>
            </a:r>
            <a:endParaRPr lang="en-US" dirty="0"/>
          </a:p>
        </p:txBody>
      </p:sp>
    </p:spTree>
    <p:extLst>
      <p:ext uri="{BB962C8B-B14F-4D97-AF65-F5344CB8AC3E}">
        <p14:creationId xmlns:p14="http://schemas.microsoft.com/office/powerpoint/2010/main" val="2886057580"/>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4941168"/>
            <a:ext cx="8939050" cy="830997"/>
          </a:xfrm>
          <a:prstGeom prst="rect">
            <a:avLst/>
          </a:prstGeom>
        </p:spPr>
        <p:txBody>
          <a:bodyPr wrap="none">
            <a:spAutoFit/>
          </a:bodyPr>
          <a:lstStyle/>
          <a:p>
            <a:pPr>
              <a:defRPr/>
            </a:pPr>
            <a:r>
              <a:rPr lang="en-US" sz="4800" b="1" dirty="0">
                <a:solidFill>
                  <a:srgbClr val="333399">
                    <a:lumMod val="75000"/>
                  </a:srgbClr>
                </a:solidFill>
                <a:effectLst>
                  <a:glow rad="101600">
                    <a:srgbClr val="333399">
                      <a:lumMod val="60000"/>
                      <a:lumOff val="40000"/>
                      <a:alpha val="60000"/>
                    </a:srgbClr>
                  </a:glow>
                </a:effectLst>
                <a:latin typeface="Times New Roman" pitchFamily="18" charset="0"/>
                <a:ea typeface="MS PGothic" pitchFamily="34" charset="-128"/>
                <a:cs typeface="ＭＳ Ｐゴシック"/>
              </a:rPr>
              <a:t>Crossroads International Church</a:t>
            </a:r>
          </a:p>
        </p:txBody>
      </p:sp>
      <p:pic>
        <p:nvPicPr>
          <p:cNvPr id="569348" name="Picture 4" descr="IMG_3794.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076825" y="3806825"/>
            <a:ext cx="4067175" cy="305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0" name="Picture 6" descr="IMG_3718.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141663"/>
            <a:ext cx="4984750" cy="3738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IMG_0361.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80" y="-1"/>
            <a:ext cx="4427604" cy="3320703"/>
          </a:xfrm>
          <a:prstGeom prst="rect">
            <a:avLst/>
          </a:prstGeom>
        </p:spPr>
      </p:pic>
      <p:pic>
        <p:nvPicPr>
          <p:cNvPr id="5" name="Picture 4" descr="IMG_0376.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764021" y="3573016"/>
            <a:ext cx="4379978" cy="3284984"/>
          </a:xfrm>
          <a:prstGeom prst="rect">
            <a:avLst/>
          </a:prstGeom>
        </p:spPr>
      </p:pic>
      <p:pic>
        <p:nvPicPr>
          <p:cNvPr id="6" name="Picture 5" descr="IMG_0355.JP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427984" y="0"/>
            <a:ext cx="4716016" cy="3537012"/>
          </a:xfrm>
          <a:prstGeom prst="rect">
            <a:avLst/>
          </a:prstGeom>
        </p:spPr>
      </p:pic>
      <p:sp>
        <p:nvSpPr>
          <p:cNvPr id="3" name="TextBox 2"/>
          <p:cNvSpPr txBox="1"/>
          <p:nvPr/>
        </p:nvSpPr>
        <p:spPr>
          <a:xfrm>
            <a:off x="179512" y="2978949"/>
            <a:ext cx="6264696" cy="523220"/>
          </a:xfrm>
          <a:prstGeom prst="rect">
            <a:avLst/>
          </a:prstGeom>
          <a:solidFill>
            <a:schemeClr val="tx1"/>
          </a:solidFill>
        </p:spPr>
        <p:txBody>
          <a:bodyPr wrap="square">
            <a:spAutoFit/>
          </a:bodyPr>
          <a:lstStyle/>
          <a:p>
            <a:pPr>
              <a:defRPr/>
            </a:pPr>
            <a:r>
              <a:rPr lang="zh-CN" altLang="en-US" sz="2800" b="1" dirty="0">
                <a:solidFill>
                  <a:schemeClr val="bg1"/>
                </a:solidFill>
              </a:rPr>
              <a:t>让我们传福音给更多新加坡居民</a:t>
            </a:r>
            <a:r>
              <a:rPr lang="en-US" sz="2800" b="1" dirty="0">
                <a:solidFill>
                  <a:srgbClr val="FFFFFF"/>
                </a:solidFill>
                <a:latin typeface="Arial"/>
                <a:ea typeface="ＭＳ Ｐゴシック" pitchFamily="34" charset="-128"/>
                <a:cs typeface="Arial"/>
              </a:rPr>
              <a:t>!</a:t>
            </a:r>
          </a:p>
        </p:txBody>
      </p:sp>
    </p:spTree>
    <p:extLst>
      <p:ext uri="{BB962C8B-B14F-4D97-AF65-F5344CB8AC3E}">
        <p14:creationId xmlns:p14="http://schemas.microsoft.com/office/powerpoint/2010/main" val="37733495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algn="ctr"/>
            <a:endParaRPr lang="en-US">
              <a:solidFill>
                <a:srgbClr val="000000"/>
              </a:solidFill>
              <a:latin typeface="Times New Roman" charset="0"/>
            </a:endParaRPr>
          </a:p>
        </p:txBody>
      </p:sp>
      <p:sp>
        <p:nvSpPr>
          <p:cNvPr id="190466" name="Title 1"/>
          <p:cNvSpPr>
            <a:spLocks noGrp="1"/>
          </p:cNvSpPr>
          <p:nvPr>
            <p:ph type="title" idx="4294967295"/>
          </p:nvPr>
        </p:nvSpPr>
        <p:spPr>
          <a:xfrm>
            <a:off x="2298700" y="228600"/>
            <a:ext cx="4686300" cy="533400"/>
          </a:xfrm>
        </p:spPr>
        <p:txBody>
          <a:bodyPr>
            <a:normAutofit fontScale="90000"/>
          </a:bodyPr>
          <a:lstStyle/>
          <a:p>
            <a:pPr eaLnBrk="1" hangingPunct="1"/>
            <a:r>
              <a:rPr lang="zh-CN" altLang="en-US" sz="3200" b="1" dirty="0">
                <a:solidFill>
                  <a:srgbClr val="993300"/>
                </a:solidFill>
              </a:rPr>
              <a:t>我们的异像</a:t>
            </a:r>
            <a:r>
              <a:rPr lang="en-US" sz="3200" b="1" i="1" dirty="0">
                <a:solidFill>
                  <a:srgbClr val="800000"/>
                </a:solidFill>
                <a:latin typeface="Arial" charset="0"/>
                <a:ea typeface="ＭＳ Ｐゴシック" charset="0"/>
                <a:cs typeface="Arial" charset="0"/>
              </a:rPr>
              <a:t>…</a:t>
            </a:r>
          </a:p>
        </p:txBody>
      </p:sp>
      <p:pic>
        <p:nvPicPr>
          <p:cNvPr id="190467" name="Picture 4" descr="Crossroads-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743075" cy="224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190477" name="Picture 6" descr="lovecloud.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19400" y="1905000"/>
              <a:ext cx="304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algn="ctr">
                <a:defRPr/>
              </a:pPr>
              <a:r>
                <a:rPr lang="zh-CN" altLang="en-US" sz="4400" b="1" dirty="0">
                  <a:solidFill>
                    <a:srgbClr val="800000"/>
                  </a:solidFill>
                </a:rPr>
                <a:t>爱神</a:t>
              </a:r>
              <a:endParaRPr lang="en-US" sz="4400" b="1" kern="0" dirty="0">
                <a:solidFill>
                  <a:srgbClr val="800000"/>
                </a:solidFill>
                <a:latin typeface="Arial"/>
                <a:ea typeface="ＭＳ Ｐゴシック" pitchFamily="-107" charset="-128"/>
                <a:cs typeface="Arial"/>
              </a:endParaRPr>
            </a:p>
          </p:txBody>
        </p:sp>
      </p:grpSp>
      <p:sp>
        <p:nvSpPr>
          <p:cNvPr id="12" name="Title 1"/>
          <p:cNvSpPr txBox="1">
            <a:spLocks/>
          </p:cNvSpPr>
          <p:nvPr/>
        </p:nvSpPr>
        <p:spPr bwMode="auto">
          <a:xfrm>
            <a:off x="6096000" y="3276600"/>
            <a:ext cx="3048000" cy="1295400"/>
          </a:xfrm>
          <a:prstGeom prst="rect">
            <a:avLst/>
          </a:prstGeom>
          <a:noFill/>
          <a:ln w="9525">
            <a:noFill/>
            <a:miter lim="800000"/>
            <a:headEnd/>
            <a:tailEnd/>
          </a:ln>
          <a:effectLst/>
        </p:spPr>
        <p:txBody>
          <a:bodyPr anchor="ctr"/>
          <a:lstStyle/>
          <a:p>
            <a:pPr algn="ctr">
              <a:defRPr/>
            </a:pPr>
            <a:r>
              <a:rPr lang="zh-CN" altLang="en-US" sz="4400" b="1" dirty="0">
                <a:solidFill>
                  <a:srgbClr val="800000"/>
                </a:solidFill>
              </a:rPr>
              <a:t>爱国</a:t>
            </a:r>
            <a:endParaRPr lang="en-US" sz="4400" b="1" kern="0" dirty="0">
              <a:solidFill>
                <a:srgbClr val="800000"/>
              </a:solidFill>
              <a:latin typeface="Arial"/>
              <a:ea typeface="ＭＳ Ｐゴシック" pitchFamily="-107" charset="-128"/>
              <a:cs typeface="Arial"/>
            </a:endParaRPr>
          </a:p>
        </p:txBody>
      </p:sp>
      <p:grpSp>
        <p:nvGrpSpPr>
          <p:cNvPr id="3" name="Group 14"/>
          <p:cNvGrpSpPr>
            <a:grpSpLocks/>
          </p:cNvGrpSpPr>
          <p:nvPr/>
        </p:nvGrpSpPr>
        <p:grpSpPr bwMode="auto">
          <a:xfrm>
            <a:off x="0" y="3360738"/>
            <a:ext cx="3048000" cy="3497262"/>
            <a:chOff x="0" y="3360420"/>
            <a:chExt cx="3048000" cy="3497579"/>
          </a:xfrm>
        </p:grpSpPr>
        <p:sp>
          <p:nvSpPr>
            <p:cNvPr id="10" name="Title 1"/>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algn="ctr">
                <a:defRPr/>
              </a:pPr>
              <a:r>
                <a:rPr lang="zh-CN" altLang="en-US" sz="4400" b="1" dirty="0">
                  <a:solidFill>
                    <a:srgbClr val="800000"/>
                  </a:solidFill>
                </a:rPr>
                <a:t>爱教会</a:t>
              </a:r>
              <a:endParaRPr lang="en-US" sz="4400" b="1" kern="0" dirty="0">
                <a:solidFill>
                  <a:srgbClr val="800000"/>
                </a:solidFill>
                <a:latin typeface="Arial"/>
                <a:ea typeface="ＭＳ Ｐゴシック" pitchFamily="-107" charset="-128"/>
                <a:cs typeface="Arial"/>
              </a:endParaRPr>
            </a:p>
          </p:txBody>
        </p:sp>
        <p:pic>
          <p:nvPicPr>
            <p:cNvPr id="190476" name="Picture 12" descr="body_of_Christ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4572000"/>
              <a:ext cx="3047999" cy="228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4" name="Content Placeholder 3" descr="People on the Globe.jpg"/>
          <p:cNvPicPr>
            <a:picLocks noGrp="1" noChangeAspect="1"/>
          </p:cNvPicPr>
          <p:nvPr>
            <p:ph idx="4294967295"/>
          </p:nvPr>
        </p:nvPicPr>
        <p:blipFill>
          <a:blip r:embed="rId6" cstate="screen">
            <a:extLst>
              <a:ext uri="{28A0092B-C50C-407E-A947-70E740481C1C}">
                <a14:useLocalDpi xmlns:a14="http://schemas.microsoft.com/office/drawing/2010/main" val="0"/>
              </a:ext>
            </a:extLst>
          </a:blip>
          <a:srcRect l="-66" r="-66"/>
          <a:stretch>
            <a:fillRect/>
          </a:stretch>
        </p:blipFill>
        <p:spPr>
          <a:xfrm>
            <a:off x="6172200" y="4572000"/>
            <a:ext cx="3048000" cy="2286000"/>
          </a:xfrm>
          <a:prstGeom prst="rect">
            <a:avLst/>
          </a:prstGeom>
        </p:spPr>
      </p:pic>
      <p:sp>
        <p:nvSpPr>
          <p:cNvPr id="19" name="Right Arrow 18"/>
          <p:cNvSpPr>
            <a:spLocks noChangeArrowheads="1"/>
          </p:cNvSpPr>
          <p:nvPr/>
        </p:nvSpPr>
        <p:spPr bwMode="auto">
          <a:xfrm rot="8286027">
            <a:off x="2128838" y="2709863"/>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a:endParaRPr lang="en-US">
              <a:solidFill>
                <a:srgbClr val="800000"/>
              </a:solidFill>
              <a:latin typeface="Times New Roman" charset="0"/>
            </a:endParaRPr>
          </a:p>
        </p:txBody>
      </p:sp>
      <p:sp>
        <p:nvSpPr>
          <p:cNvPr id="20" name="Right Arrow 19"/>
          <p:cNvSpPr>
            <a:spLocks noChangeArrowheads="1"/>
          </p:cNvSpPr>
          <p:nvPr/>
        </p:nvSpPr>
        <p:spPr bwMode="auto">
          <a:xfrm>
            <a:off x="4119563" y="5486400"/>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a:endParaRPr lang="en-US">
              <a:solidFill>
                <a:srgbClr val="800000"/>
              </a:solidFill>
              <a:latin typeface="Times New Roman" charset="0"/>
            </a:endParaRPr>
          </a:p>
        </p:txBody>
      </p:sp>
      <p:sp>
        <p:nvSpPr>
          <p:cNvPr id="21" name="Right Arrow 20"/>
          <p:cNvSpPr>
            <a:spLocks noChangeArrowheads="1"/>
          </p:cNvSpPr>
          <p:nvPr/>
        </p:nvSpPr>
        <p:spPr bwMode="auto">
          <a:xfrm rot="-8142921">
            <a:off x="6173788" y="2628900"/>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a:endParaRPr lang="en-US">
              <a:solidFill>
                <a:srgbClr val="800000"/>
              </a:solidFill>
              <a:latin typeface="Times New Roman" charset="0"/>
            </a:endParaRPr>
          </a:p>
        </p:txBody>
      </p:sp>
      <p:sp>
        <p:nvSpPr>
          <p:cNvPr id="16" name="Rectangle 15"/>
          <p:cNvSpPr/>
          <p:nvPr/>
        </p:nvSpPr>
        <p:spPr bwMode="auto">
          <a:xfrm>
            <a:off x="299546" y="1939159"/>
            <a:ext cx="1828800" cy="88286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CN" altLang="en-US" b="1" dirty="0"/>
              <a:t>十字路口的</a:t>
            </a:r>
            <a:endParaRPr lang="en-US" altLang="zh-CN" b="1" dirty="0"/>
          </a:p>
          <a:p>
            <a:r>
              <a:rPr lang="zh-CN" altLang="en-US" b="1" dirty="0"/>
              <a:t>国际礼拜堂</a:t>
            </a:r>
            <a:endParaRPr lang="en-US" altLang="zh-CN" b="1" dirty="0"/>
          </a:p>
          <a:p>
            <a:endParaRPr kumimoji="0" lang="en-US" sz="2400" b="1"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064285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200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ctrTitle"/>
          </p:nvPr>
        </p:nvSpPr>
        <p:spPr>
          <a:xfrm>
            <a:off x="1066800" y="228600"/>
            <a:ext cx="7772400" cy="1143000"/>
          </a:xfrm>
        </p:spPr>
        <p:txBody>
          <a:bodyPr/>
          <a:lstStyle/>
          <a:p>
            <a:pPr eaLnBrk="1" hangingPunct="1"/>
            <a:r>
              <a:rPr lang="zh-CN" altLang="en-US" b="1" dirty="0">
                <a:latin typeface="Arial" charset="0"/>
                <a:ea typeface="ＭＳ Ｐゴシック" charset="0"/>
                <a:cs typeface="ＭＳ Ｐゴシック" charset="0"/>
              </a:rPr>
              <a:t>我们的使命</a:t>
            </a:r>
            <a:endParaRPr lang="en-US" b="1" dirty="0">
              <a:latin typeface="Arial" charset="0"/>
              <a:ea typeface="ＭＳ Ｐゴシック" charset="0"/>
              <a:cs typeface="ＭＳ Ｐゴシック" charset="0"/>
            </a:endParaRPr>
          </a:p>
        </p:txBody>
      </p:sp>
      <p:pic>
        <p:nvPicPr>
          <p:cNvPr id="156674" name="Picture 3" descr="globe+--+clea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175" y="1676400"/>
            <a:ext cx="3643313"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6" name="Rectangle 5"/>
          <p:cNvSpPr>
            <a:spLocks noChangeArrowheads="1"/>
          </p:cNvSpPr>
          <p:nvPr/>
        </p:nvSpPr>
        <p:spPr bwMode="auto">
          <a:xfrm>
            <a:off x="35496" y="2780928"/>
            <a:ext cx="2736304"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p>
            <a:pPr eaLnBrk="1" hangingPunct="1"/>
            <a:r>
              <a:rPr lang="en-US" sz="3200" b="1" dirty="0">
                <a:solidFill>
                  <a:srgbClr val="000000"/>
                </a:solidFill>
                <a:latin typeface="Arial" charset="0"/>
              </a:rPr>
              <a:t>• 泰国</a:t>
            </a:r>
            <a:br>
              <a:rPr lang="en-US" sz="3200" b="1" dirty="0">
                <a:solidFill>
                  <a:srgbClr val="000000"/>
                </a:solidFill>
                <a:latin typeface="Arial" charset="0"/>
              </a:rPr>
            </a:br>
            <a:r>
              <a:rPr lang="en-US" sz="3200" b="1" dirty="0">
                <a:solidFill>
                  <a:srgbClr val="000000"/>
                </a:solidFill>
                <a:latin typeface="Arial" charset="0"/>
              </a:rPr>
              <a:t>• </a:t>
            </a:r>
            <a:r>
              <a:rPr lang="zh-CN" altLang="en-US" sz="3200" b="1" dirty="0">
                <a:solidFill>
                  <a:srgbClr val="000000"/>
                </a:solidFill>
                <a:latin typeface="Arial" charset="0"/>
              </a:rPr>
              <a:t>越南</a:t>
            </a:r>
            <a:br>
              <a:rPr lang="en-US" sz="3200" b="1" dirty="0">
                <a:solidFill>
                  <a:srgbClr val="000000"/>
                </a:solidFill>
                <a:latin typeface="Arial" charset="0"/>
              </a:rPr>
            </a:br>
            <a:r>
              <a:rPr lang="en-US" sz="3200" b="1" dirty="0">
                <a:solidFill>
                  <a:srgbClr val="000000"/>
                </a:solidFill>
                <a:latin typeface="Arial" charset="0"/>
              </a:rPr>
              <a:t>• </a:t>
            </a:r>
            <a:r>
              <a:rPr lang="zh-CN" altLang="en-US" sz="3200" b="1" dirty="0">
                <a:solidFill>
                  <a:srgbClr val="000000"/>
                </a:solidFill>
                <a:latin typeface="Arial" charset="0"/>
              </a:rPr>
              <a:t>印度</a:t>
            </a:r>
            <a:br>
              <a:rPr lang="en-US" sz="3200" b="1" dirty="0">
                <a:solidFill>
                  <a:srgbClr val="000000"/>
                </a:solidFill>
                <a:latin typeface="Arial" charset="0"/>
              </a:rPr>
            </a:br>
            <a:r>
              <a:rPr lang="en-US" sz="3200" b="1" dirty="0">
                <a:solidFill>
                  <a:srgbClr val="000000"/>
                </a:solidFill>
                <a:latin typeface="Arial" charset="0"/>
              </a:rPr>
              <a:t>• </a:t>
            </a:r>
            <a:r>
              <a:rPr lang="zh-CN" altLang="en-US" sz="3200" b="1" dirty="0">
                <a:solidFill>
                  <a:srgbClr val="000000"/>
                </a:solidFill>
                <a:latin typeface="Arial" charset="0"/>
              </a:rPr>
              <a:t>蒙古</a:t>
            </a:r>
            <a:br>
              <a:rPr lang="en-US" sz="3200" b="1" dirty="0">
                <a:solidFill>
                  <a:srgbClr val="000000"/>
                </a:solidFill>
                <a:latin typeface="Arial" charset="0"/>
              </a:rPr>
            </a:br>
            <a:r>
              <a:rPr lang="en-US" sz="3200" b="1" dirty="0">
                <a:solidFill>
                  <a:srgbClr val="000000"/>
                </a:solidFill>
                <a:latin typeface="Arial" charset="0"/>
              </a:rPr>
              <a:t>• </a:t>
            </a:r>
            <a:r>
              <a:rPr lang="zh-CN" altLang="en-US" sz="3200" b="1" dirty="0">
                <a:solidFill>
                  <a:srgbClr val="000000"/>
                </a:solidFill>
                <a:latin typeface="Arial" charset="0"/>
              </a:rPr>
              <a:t>菲律宾</a:t>
            </a:r>
            <a:br>
              <a:rPr lang="en-US" sz="3200" b="1" dirty="0">
                <a:solidFill>
                  <a:srgbClr val="000000"/>
                </a:solidFill>
                <a:latin typeface="Arial" charset="0"/>
              </a:rPr>
            </a:br>
            <a:r>
              <a:rPr lang="en-US" sz="3200" b="1" dirty="0">
                <a:solidFill>
                  <a:srgbClr val="000000"/>
                </a:solidFill>
                <a:latin typeface="Arial" charset="0"/>
              </a:rPr>
              <a:t>• </a:t>
            </a:r>
            <a:r>
              <a:rPr lang="zh-CN" altLang="en-US" sz="3200" b="1" dirty="0">
                <a:solidFill>
                  <a:srgbClr val="000000"/>
                </a:solidFill>
                <a:latin typeface="Arial" charset="0"/>
              </a:rPr>
              <a:t>缅甸</a:t>
            </a:r>
            <a:endParaRPr lang="en-US" sz="3200" b="1" dirty="0">
              <a:solidFill>
                <a:srgbClr val="000000"/>
              </a:solidFill>
              <a:latin typeface="Arial" charset="0"/>
            </a:endParaRPr>
          </a:p>
          <a:p>
            <a:pPr eaLnBrk="1" hangingPunct="1"/>
            <a:r>
              <a:rPr lang="en-US" sz="3200" b="1" dirty="0">
                <a:solidFill>
                  <a:srgbClr val="000000"/>
                </a:solidFill>
                <a:latin typeface="Arial" charset="0"/>
              </a:rPr>
              <a:t>• </a:t>
            </a:r>
            <a:r>
              <a:rPr lang="zh-CN" altLang="en-US" sz="3200" b="1" dirty="0">
                <a:solidFill>
                  <a:srgbClr val="000000"/>
                </a:solidFill>
                <a:latin typeface="Arial" charset="0"/>
              </a:rPr>
              <a:t>巴基斯坦</a:t>
            </a:r>
            <a:endParaRPr lang="en-US" sz="3200" b="1" dirty="0">
              <a:solidFill>
                <a:srgbClr val="000000"/>
              </a:solidFill>
              <a:latin typeface="Arial" charset="0"/>
            </a:endParaRPr>
          </a:p>
        </p:txBody>
      </p:sp>
      <p:sp>
        <p:nvSpPr>
          <p:cNvPr id="6" name="Rectangle 5"/>
          <p:cNvSpPr>
            <a:spLocks noChangeArrowheads="1"/>
          </p:cNvSpPr>
          <p:nvPr/>
        </p:nvSpPr>
        <p:spPr bwMode="auto">
          <a:xfrm>
            <a:off x="2555776" y="2791544"/>
            <a:ext cx="288032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p>
            <a:pPr eaLnBrk="1" hangingPunct="1"/>
            <a:r>
              <a:rPr lang="en-US" sz="3200" b="1" dirty="0">
                <a:solidFill>
                  <a:srgbClr val="000000"/>
                </a:solidFill>
                <a:latin typeface="Arial" charset="0"/>
              </a:rPr>
              <a:t>• </a:t>
            </a:r>
            <a:r>
              <a:rPr lang="zh-CN" altLang="en-US" sz="3200" b="1" dirty="0">
                <a:solidFill>
                  <a:srgbClr val="000000"/>
                </a:solidFill>
                <a:latin typeface="Arial" charset="0"/>
              </a:rPr>
              <a:t>孟加拉</a:t>
            </a:r>
            <a:br>
              <a:rPr lang="en-US" sz="3200" b="1" dirty="0">
                <a:solidFill>
                  <a:srgbClr val="000000"/>
                </a:solidFill>
                <a:latin typeface="Arial" charset="0"/>
              </a:rPr>
            </a:br>
            <a:r>
              <a:rPr lang="en-US" sz="3200" b="1" dirty="0">
                <a:solidFill>
                  <a:srgbClr val="000000"/>
                </a:solidFill>
                <a:latin typeface="Arial" charset="0"/>
              </a:rPr>
              <a:t>• </a:t>
            </a:r>
            <a:r>
              <a:rPr lang="zh-CN" altLang="en-US" sz="3200" b="1" dirty="0">
                <a:solidFill>
                  <a:srgbClr val="000000"/>
                </a:solidFill>
                <a:latin typeface="Arial" charset="0"/>
              </a:rPr>
              <a:t>阿富汗</a:t>
            </a:r>
            <a:br>
              <a:rPr lang="en-US" sz="3200" b="1" dirty="0">
                <a:solidFill>
                  <a:srgbClr val="000000"/>
                </a:solidFill>
                <a:latin typeface="Arial" charset="0"/>
              </a:rPr>
            </a:br>
            <a:r>
              <a:rPr lang="en-US" sz="3200" b="1" dirty="0">
                <a:solidFill>
                  <a:srgbClr val="000000"/>
                </a:solidFill>
                <a:latin typeface="Arial" charset="0"/>
              </a:rPr>
              <a:t>• </a:t>
            </a:r>
            <a:r>
              <a:rPr lang="zh-CN" altLang="en-US" sz="3200" b="1" dirty="0">
                <a:solidFill>
                  <a:srgbClr val="000000"/>
                </a:solidFill>
                <a:latin typeface="Arial" charset="0"/>
              </a:rPr>
              <a:t>尼泊尔</a:t>
            </a:r>
            <a:endParaRPr lang="en-US" sz="3200" b="1" dirty="0">
              <a:solidFill>
                <a:srgbClr val="000000"/>
              </a:solidFill>
              <a:latin typeface="Arial" charset="0"/>
            </a:endParaRPr>
          </a:p>
          <a:p>
            <a:pPr eaLnBrk="1" hangingPunct="1"/>
            <a:r>
              <a:rPr lang="en-US" sz="3200" b="1" dirty="0">
                <a:solidFill>
                  <a:srgbClr val="000000"/>
                </a:solidFill>
                <a:latin typeface="Arial" charset="0"/>
              </a:rPr>
              <a:t>• </a:t>
            </a:r>
            <a:r>
              <a:rPr lang="zh-CN" altLang="en-US" sz="3200" b="1" dirty="0">
                <a:solidFill>
                  <a:srgbClr val="000000"/>
                </a:solidFill>
                <a:latin typeface="Arial" charset="0"/>
              </a:rPr>
              <a:t>加拿大</a:t>
            </a:r>
            <a:r>
              <a:rPr lang="en-US" sz="3200" b="1" dirty="0">
                <a:solidFill>
                  <a:srgbClr val="000000"/>
                </a:solidFill>
                <a:latin typeface="Arial" charset="0"/>
              </a:rPr>
              <a:t> (</a:t>
            </a:r>
            <a:r>
              <a:rPr lang="zh-CN" altLang="en-US" sz="3200" b="1" dirty="0">
                <a:solidFill>
                  <a:srgbClr val="000000"/>
                </a:solidFill>
                <a:latin typeface="Arial" charset="0"/>
              </a:rPr>
              <a:t>印度尼西亚的训练</a:t>
            </a:r>
            <a:r>
              <a:rPr lang="en-US" sz="3200" b="1" dirty="0">
                <a:solidFill>
                  <a:srgbClr val="000000"/>
                </a:solidFill>
                <a:latin typeface="Arial" charset="0"/>
              </a:rPr>
              <a:t>) </a:t>
            </a:r>
          </a:p>
        </p:txBody>
      </p:sp>
      <p:pic>
        <p:nvPicPr>
          <p:cNvPr id="13" name="Picture 4" descr="Crossroads-Logo.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1743075" cy="200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矩形 2"/>
          <p:cNvSpPr/>
          <p:nvPr/>
        </p:nvSpPr>
        <p:spPr>
          <a:xfrm>
            <a:off x="269875" y="1727627"/>
            <a:ext cx="4572000" cy="830997"/>
          </a:xfrm>
          <a:prstGeom prst="rect">
            <a:avLst/>
          </a:prstGeom>
          <a:solidFill>
            <a:schemeClr val="bg1"/>
          </a:solidFill>
        </p:spPr>
        <p:txBody>
          <a:bodyPr>
            <a:spAutoFit/>
          </a:bodyPr>
          <a:lstStyle/>
          <a:p>
            <a:r>
              <a:rPr lang="zh-CN" altLang="en-US" b="1" dirty="0"/>
              <a:t>十字路口的</a:t>
            </a:r>
            <a:endParaRPr lang="en-US" altLang="zh-CN" b="1" dirty="0"/>
          </a:p>
          <a:p>
            <a:r>
              <a:rPr lang="zh-CN" altLang="en-US" b="1" dirty="0"/>
              <a:t>国际礼拜堂</a:t>
            </a:r>
            <a:endParaRPr lang="en-US" altLang="zh-CN" b="1" dirty="0"/>
          </a:p>
        </p:txBody>
      </p:sp>
    </p:spTree>
    <p:extLst>
      <p:ext uri="{BB962C8B-B14F-4D97-AF65-F5344CB8AC3E}">
        <p14:creationId xmlns:p14="http://schemas.microsoft.com/office/powerpoint/2010/main" val="28813638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949823068"/>
              </p:ext>
            </p:extLst>
          </p:nvPr>
        </p:nvGraphicFramePr>
        <p:xfrm>
          <a:off x="1810982" y="3354860"/>
          <a:ext cx="6408712" cy="4264248"/>
        </p:xfrm>
        <a:graphic>
          <a:graphicData uri="http://schemas.openxmlformats.org/drawingml/2006/chart">
            <c:chart xmlns:c="http://schemas.openxmlformats.org/drawingml/2006/chart" xmlns:r="http://schemas.openxmlformats.org/officeDocument/2006/relationships" r:id="rId4"/>
          </a:graphicData>
        </a:graphic>
      </p:graphicFrame>
      <p:pic>
        <p:nvPicPr>
          <p:cNvPr id="172033" name="Picture 1026" descr="fiveglob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423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zh-CN" altLang="en-US" b="1" dirty="0">
                <a:solidFill>
                  <a:srgbClr val="FFFFFF"/>
                </a:solidFill>
              </a:rPr>
              <a:t>使命呼召</a:t>
            </a:r>
            <a:endParaRPr lang="en-US" b="1" dirty="0">
              <a:solidFill>
                <a:srgbClr val="FFFFFF"/>
              </a:solidFill>
              <a:latin typeface="Arial" charset="0"/>
              <a:ea typeface="ＭＳ Ｐゴシック" charset="0"/>
              <a:cs typeface="ＭＳ Ｐゴシック"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lnSpc>
                <a:spcPct val="90000"/>
              </a:lnSpc>
              <a:spcBef>
                <a:spcPct val="20000"/>
              </a:spcBef>
            </a:pPr>
            <a:r>
              <a:rPr lang="en-US" sz="5400" b="1" dirty="0">
                <a:solidFill>
                  <a:srgbClr val="000000"/>
                </a:solidFill>
                <a:latin typeface="Arial" charset="0"/>
              </a:rPr>
              <a:t>20%</a:t>
            </a:r>
          </a:p>
        </p:txBody>
      </p:sp>
      <p:sp>
        <p:nvSpPr>
          <p:cNvPr id="6" name="Rectangle 5"/>
          <p:cNvSpPr/>
          <p:nvPr/>
        </p:nvSpPr>
        <p:spPr bwMode="auto">
          <a:xfrm>
            <a:off x="6351373" y="4670854"/>
            <a:ext cx="2421925" cy="1853514"/>
          </a:xfrm>
          <a:prstGeom prst="rect">
            <a:avLst/>
          </a:prstGeom>
          <a:solidFill>
            <a:schemeClr val="accent3"/>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zh-CN" altLang="en-US" sz="3600" b="1" dirty="0"/>
              <a:t>使命</a:t>
            </a:r>
            <a:endParaRPr lang="en-US" altLang="zh-CN" sz="3600" b="1" dirty="0"/>
          </a:p>
          <a:p>
            <a:endParaRPr lang="en-US" altLang="zh-CN" sz="3600" b="1" dirty="0"/>
          </a:p>
          <a:p>
            <a:r>
              <a:rPr lang="zh-CN" altLang="en-US" sz="3600" b="1" dirty="0"/>
              <a:t>新加坡</a:t>
            </a:r>
            <a:endParaRPr kumimoji="0" lang="en-US" sz="3600" b="1"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069517678"/>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dirty="0">
                <a:latin typeface="ＭＳ Ｐゴシック"/>
                <a:ea typeface="ＭＳ Ｐゴシック"/>
                <a:cs typeface="ＭＳ Ｐゴシック"/>
              </a:rPr>
              <a:t>打开门外出传福音</a:t>
            </a:r>
            <a:endParaRPr lang="en-US" b="1" dirty="0">
              <a:effectLst>
                <a:glow rad="165100">
                  <a:schemeClr val="tx1"/>
                </a:glow>
              </a:effectLst>
              <a:latin typeface="ＭＳ Ｐゴシック"/>
              <a:ea typeface="ＭＳ Ｐゴシック"/>
              <a:cs typeface="ＭＳ Ｐゴシック"/>
            </a:endParaRPr>
          </a:p>
        </p:txBody>
      </p:sp>
      <p:sp>
        <p:nvSpPr>
          <p:cNvPr id="5" name="Rectangle 2"/>
          <p:cNvSpPr txBox="1">
            <a:spLocks noChangeArrowheads="1"/>
          </p:cNvSpPr>
          <p:nvPr/>
        </p:nvSpPr>
        <p:spPr bwMode="auto">
          <a:xfrm>
            <a:off x="4717006" y="2134312"/>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TW" sz="4000" b="1" dirty="0">
                <a:solidFill>
                  <a:prstClr val="white"/>
                </a:solidFill>
                <a:effectLst>
                  <a:glow rad="165100">
                    <a:prstClr val="black"/>
                  </a:glow>
                </a:effectLst>
                <a:ea typeface="ＭＳ Ｐゴシック" charset="0"/>
              </a:rPr>
              <a:t>"…</a:t>
            </a:r>
            <a:r>
              <a:rPr lang="zh-TW" altLang="en-US" sz="4000" b="1" dirty="0">
                <a:solidFill>
                  <a:prstClr val="white"/>
                </a:solidFill>
                <a:effectLst>
                  <a:glow rad="165100">
                    <a:prstClr val="black"/>
                  </a:glow>
                </a:effectLst>
                <a:ea typeface="ＭＳ Ｐゴシック" charset="0"/>
              </a:rPr>
              <a:t>我已经在你面前给你一道开着的门</a:t>
            </a:r>
            <a:r>
              <a:rPr lang="en-US" altLang="zh-TW" sz="4000" b="1" dirty="0">
                <a:solidFill>
                  <a:prstClr val="white"/>
                </a:solidFill>
                <a:effectLst>
                  <a:glow rad="165100">
                    <a:prstClr val="black"/>
                  </a:glow>
                </a:effectLst>
                <a:ea typeface="ＭＳ Ｐゴシック" charset="0"/>
              </a:rPr>
              <a:t>…" </a:t>
            </a:r>
            <a:br>
              <a:rPr lang="en-US" altLang="zh-TW" sz="4000" b="1" dirty="0">
                <a:solidFill>
                  <a:prstClr val="white"/>
                </a:solidFill>
                <a:effectLst>
                  <a:glow rad="165100">
                    <a:prstClr val="black"/>
                  </a:glow>
                </a:effectLst>
                <a:ea typeface="ＭＳ Ｐゴシック" charset="0"/>
              </a:rPr>
            </a:br>
            <a:r>
              <a:rPr lang="en-US" altLang="zh-TW" sz="4000" b="1" dirty="0">
                <a:solidFill>
                  <a:prstClr val="white"/>
                </a:solidFill>
                <a:effectLst>
                  <a:glow rad="165100">
                    <a:prstClr val="black"/>
                  </a:glow>
                </a:effectLst>
                <a:ea typeface="ＭＳ Ｐゴシック" charset="0"/>
              </a:rPr>
              <a:t>(3:8 </a:t>
            </a:r>
            <a:r>
              <a:rPr lang="zh-CN" altLang="en-US" sz="4000" b="1" dirty="0">
                <a:solidFill>
                  <a:prstClr val="white"/>
                </a:solidFill>
                <a:effectLst>
                  <a:glow rad="165100">
                    <a:prstClr val="black"/>
                  </a:glow>
                </a:effectLst>
                <a:ea typeface="ＭＳ Ｐゴシック" charset="0"/>
              </a:rPr>
              <a:t>新译本</a:t>
            </a:r>
            <a:r>
              <a:rPr lang="en-US" altLang="zh-TW" sz="4000" b="1" dirty="0">
                <a:solidFill>
                  <a:prstClr val="white"/>
                </a:solidFill>
                <a:effectLst>
                  <a:glow rad="165100">
                    <a:prstClr val="black"/>
                  </a:glow>
                </a:effectLst>
                <a:ea typeface="ＭＳ Ｐゴシック" charset="0"/>
              </a:rPr>
              <a:t>)</a:t>
            </a:r>
          </a:p>
        </p:txBody>
      </p:sp>
      <p:pic>
        <p:nvPicPr>
          <p:cNvPr id="7" name="Picture 6"/>
          <p:cNvPicPr>
            <a:picLocks noChangeAspect="1"/>
          </p:cNvPicPr>
          <p:nvPr/>
        </p:nvPicPr>
        <p:blipFill rotWithShape="1">
          <a:blip r:embed="rId3"/>
          <a:srcRect l="3969" r="43652"/>
          <a:stretch/>
        </p:blipFill>
        <p:spPr>
          <a:xfrm>
            <a:off x="1105646" y="2016919"/>
            <a:ext cx="3152589" cy="4017517"/>
          </a:xfrm>
          <a:prstGeom prst="rect">
            <a:avLst/>
          </a:prstGeom>
        </p:spPr>
      </p:pic>
    </p:spTree>
    <p:extLst>
      <p:ext uri="{BB962C8B-B14F-4D97-AF65-F5344CB8AC3E}">
        <p14:creationId xmlns:p14="http://schemas.microsoft.com/office/powerpoint/2010/main" val="31966816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latin typeface="ＭＳ Ｐゴシック"/>
                <a:ea typeface="ＭＳ Ｐゴシック"/>
                <a:cs typeface="ＭＳ Ｐゴシック"/>
              </a:rPr>
              <a:t>52 </a:t>
            </a:r>
            <a:r>
              <a:rPr lang="zh-CN" altLang="en-US" b="1" dirty="0">
                <a:latin typeface="ＭＳ Ｐゴシック"/>
                <a:ea typeface="ＭＳ Ｐゴシック"/>
                <a:cs typeface="ＭＳ Ｐゴシック"/>
              </a:rPr>
              <a:t>教导之旅 </a:t>
            </a:r>
            <a:r>
              <a:rPr lang="en-US" b="1" dirty="0">
                <a:latin typeface="ＭＳ Ｐゴシック"/>
                <a:ea typeface="ＭＳ Ｐゴシック"/>
                <a:cs typeface="ＭＳ Ｐゴシック"/>
              </a:rPr>
              <a:t>(1997-2014)</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蒙古</a:t>
            </a:r>
            <a:endParaRPr lang="en-US" sz="1800" b="1" dirty="0">
              <a:solidFill>
                <a:srgbClr val="FFFFFF"/>
              </a:solidFill>
              <a:latin typeface="Arial" charset="0"/>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印度</a:t>
            </a:r>
            <a:endParaRPr lang="en-US" sz="1800" b="1" dirty="0">
              <a:solidFill>
                <a:srgbClr val="FFFFFF"/>
              </a:solidFill>
              <a:latin typeface="Arial"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缅甸</a:t>
            </a:r>
            <a:endParaRPr lang="en-US" sz="1800" b="1" dirty="0">
              <a:solidFill>
                <a:srgbClr val="FFFFFF"/>
              </a:solidFill>
              <a:latin typeface="Arial"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dirty="0">
                <a:solidFill>
                  <a:srgbClr val="FFFFFF"/>
                </a:solidFill>
              </a:rPr>
              <a:t>新神</a:t>
            </a:r>
            <a:endParaRPr lang="en-US" sz="1800" b="1" dirty="0">
              <a:solidFill>
                <a:srgbClr val="FFFFFF"/>
              </a:solidFill>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CN" altLang="en-US" sz="1800" b="1" dirty="0">
                <a:solidFill>
                  <a:srgbClr val="FFFFFF"/>
                </a:solidFill>
                <a:latin typeface="Arial" charset="0"/>
              </a:rPr>
              <a:t>新加坡</a:t>
            </a:r>
            <a:endParaRPr lang="en-US" sz="1800" b="1" dirty="0">
              <a:solidFill>
                <a:srgbClr val="FFFFFF"/>
              </a:solidFill>
              <a:latin typeface="Arial" charset="0"/>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CN" altLang="en-US" sz="1800" b="1" dirty="0">
                <a:solidFill>
                  <a:srgbClr val="FFFFFF"/>
                </a:solidFill>
                <a:latin typeface="Arial" charset="0"/>
              </a:rPr>
              <a:t>中国</a:t>
            </a:r>
            <a:endParaRPr lang="en-US" sz="1800" b="1" dirty="0">
              <a:solidFill>
                <a:srgbClr val="FFFFFF"/>
              </a:solidFill>
              <a:latin typeface="Arial" charset="0"/>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越南</a:t>
            </a:r>
            <a:endParaRPr lang="en-US" sz="1800" b="1" dirty="0">
              <a:solidFill>
                <a:srgbClr val="FFFFFF"/>
              </a:solidFill>
              <a:latin typeface="Arial" charset="0"/>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马来西亚</a:t>
            </a:r>
            <a:endParaRPr lang="en-US" sz="1800" b="1" dirty="0">
              <a:solidFill>
                <a:srgbClr val="FFFFFF"/>
              </a:solidFill>
              <a:latin typeface="Arial" charset="0"/>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泰国</a:t>
            </a:r>
            <a:endParaRPr lang="en-US" sz="1800" b="1" dirty="0">
              <a:solidFill>
                <a:srgbClr val="FFFFFF"/>
              </a:solidFill>
              <a:latin typeface="Arial" charset="0"/>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印度尼西亚</a:t>
            </a:r>
            <a:endParaRPr lang="en-US" sz="1800" b="1" dirty="0">
              <a:solidFill>
                <a:srgbClr val="FFFFFF"/>
              </a:solidFill>
              <a:latin typeface="Arial" charset="0"/>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韩国</a:t>
            </a:r>
            <a:endParaRPr lang="en-US" sz="1800" b="1" dirty="0">
              <a:solidFill>
                <a:srgbClr val="FFFFFF"/>
              </a:solidFill>
              <a:latin typeface="Arial" charset="0"/>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约旦</a:t>
            </a:r>
            <a:endParaRPr lang="en-US" sz="1800" b="1" dirty="0">
              <a:solidFill>
                <a:srgbClr val="FFFFFF"/>
              </a:solidFill>
              <a:latin typeface="Arial" charset="0"/>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尼泊尔</a:t>
            </a:r>
            <a:endParaRPr lang="en-US" sz="1800" b="1" dirty="0">
              <a:solidFill>
                <a:srgbClr val="FFFFFF"/>
              </a:solidFill>
              <a:latin typeface="Arial" charset="0"/>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斯里兰卡</a:t>
            </a:r>
            <a:endParaRPr lang="en-US" sz="1800" b="1" dirty="0">
              <a:solidFill>
                <a:srgbClr val="FFFFFF"/>
              </a:solidFill>
              <a:latin typeface="Arial" charset="0"/>
            </a:endParaRPr>
          </a:p>
        </p:txBody>
      </p:sp>
    </p:spTree>
    <p:extLst>
      <p:ext uri="{BB962C8B-B14F-4D97-AF65-F5344CB8AC3E}">
        <p14:creationId xmlns:p14="http://schemas.microsoft.com/office/powerpoint/2010/main" val="2791637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1665" name="Picture 8" descr="2010 Blank Printable Calendar A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2813" y="3751263"/>
            <a:ext cx="2617787" cy="196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66" name="Picture 7" descr="20070920110247177.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390621">
            <a:off x="193675" y="1658938"/>
            <a:ext cx="2968625" cy="222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67" name="Picture 3" descr="MongoliaMap 72  low resolution.gif"/>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778958">
            <a:off x="5076825" y="1155700"/>
            <a:ext cx="3467100" cy="2533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itle 1"/>
          <p:cNvSpPr>
            <a:spLocks noGrp="1"/>
          </p:cNvSpPr>
          <p:nvPr>
            <p:ph type="title"/>
          </p:nvPr>
        </p:nvSpPr>
        <p:spPr>
          <a:xfrm>
            <a:off x="468313" y="762000"/>
            <a:ext cx="8229600" cy="1143000"/>
          </a:xfrm>
        </p:spPr>
        <p:txBody>
          <a:bodyPr/>
          <a:lstStyle/>
          <a:p>
            <a:pPr eaLnBrk="1" hangingPunct="1"/>
            <a:r>
              <a:rPr lang="en-US" sz="6600" dirty="0">
                <a:solidFill>
                  <a:srgbClr val="800000"/>
                </a:solidFill>
                <a:latin typeface="ＭＳ Ｐゴシック"/>
                <a:ea typeface="ＭＳ Ｐゴシック"/>
                <a:cs typeface="ＭＳ Ｐゴシック"/>
              </a:rPr>
              <a:t>2010 </a:t>
            </a:r>
            <a:r>
              <a:rPr lang="zh-CN" altLang="en-US" sz="6600" dirty="0">
                <a:solidFill>
                  <a:srgbClr val="800000"/>
                </a:solidFill>
                <a:latin typeface="ＭＳ Ｐゴシック"/>
                <a:ea typeface="ＭＳ Ｐゴシック"/>
                <a:cs typeface="ＭＳ Ｐゴシック"/>
              </a:rPr>
              <a:t>福音之旅？</a:t>
            </a:r>
            <a:endParaRPr lang="en-US" sz="6600" dirty="0">
              <a:solidFill>
                <a:srgbClr val="800000"/>
              </a:solidFill>
              <a:latin typeface="ＭＳ Ｐゴシック"/>
              <a:ea typeface="ＭＳ Ｐゴシック"/>
              <a:cs typeface="ＭＳ Ｐゴシック"/>
            </a:endParaRPr>
          </a:p>
        </p:txBody>
      </p:sp>
      <p:sp>
        <p:nvSpPr>
          <p:cNvPr id="241669" name="Title 1"/>
          <p:cNvSpPr txBox="1">
            <a:spLocks/>
          </p:cNvSpPr>
          <p:nvPr/>
        </p:nvSpPr>
        <p:spPr bwMode="auto">
          <a:xfrm>
            <a:off x="0" y="4724400"/>
            <a:ext cx="6783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endParaRPr lang="en-US" altLang="zh-CN" sz="3100" b="1" dirty="0">
              <a:solidFill>
                <a:srgbClr val="800000"/>
              </a:solidFill>
              <a:latin typeface="Calibri" charset="0"/>
            </a:endParaRPr>
          </a:p>
          <a:p>
            <a:pPr algn="ctr" eaLnBrk="1" hangingPunct="1">
              <a:lnSpc>
                <a:spcPct val="80000"/>
              </a:lnSpc>
            </a:pPr>
            <a:endParaRPr lang="en-US" altLang="zh-CN" sz="3100" b="1" dirty="0">
              <a:solidFill>
                <a:srgbClr val="800000"/>
              </a:solidFill>
              <a:latin typeface="Calibri" charset="0"/>
            </a:endParaRPr>
          </a:p>
          <a:p>
            <a:pPr algn="ctr" eaLnBrk="1" hangingPunct="1">
              <a:lnSpc>
                <a:spcPct val="80000"/>
              </a:lnSpc>
            </a:pPr>
            <a:r>
              <a:rPr lang="zh-CN" altLang="en-US" sz="4000" b="1" dirty="0">
                <a:solidFill>
                  <a:srgbClr val="800000"/>
                </a:solidFill>
              </a:rPr>
              <a:t>什么活动？教导</a:t>
            </a:r>
            <a:endParaRPr lang="en-US" sz="4000" b="1" dirty="0">
              <a:solidFill>
                <a:srgbClr val="800000"/>
              </a:solidFill>
              <a:latin typeface="Calibri" charset="0"/>
            </a:endParaRPr>
          </a:p>
          <a:p>
            <a:pPr algn="ctr" eaLnBrk="1" hangingPunct="1">
              <a:lnSpc>
                <a:spcPct val="80000"/>
              </a:lnSpc>
            </a:pPr>
            <a:endParaRPr lang="en-US" sz="3100" dirty="0">
              <a:solidFill>
                <a:srgbClr val="000000"/>
              </a:solidFill>
              <a:latin typeface="Calibri" charset="0"/>
            </a:endParaRPr>
          </a:p>
          <a:p>
            <a:pPr algn="ctr" eaLnBrk="1" hangingPunct="1">
              <a:lnSpc>
                <a:spcPct val="80000"/>
              </a:lnSpc>
            </a:pPr>
            <a:endParaRPr lang="en-US" sz="3100" dirty="0">
              <a:solidFill>
                <a:srgbClr val="000000"/>
              </a:solidFill>
              <a:latin typeface="Calibri" charset="0"/>
            </a:endParaRPr>
          </a:p>
        </p:txBody>
      </p:sp>
      <p:sp>
        <p:nvSpPr>
          <p:cNvPr id="241670" name="Title 1"/>
          <p:cNvSpPr txBox="1">
            <a:spLocks/>
          </p:cNvSpPr>
          <p:nvPr/>
        </p:nvSpPr>
        <p:spPr bwMode="auto">
          <a:xfrm>
            <a:off x="990600" y="2760663"/>
            <a:ext cx="51387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endParaRPr lang="en-US" sz="2500" b="1" dirty="0">
              <a:solidFill>
                <a:srgbClr val="800000"/>
              </a:solidFill>
              <a:latin typeface="Calibri" charset="0"/>
            </a:endParaRPr>
          </a:p>
          <a:p>
            <a:pPr algn="ctr" eaLnBrk="1" hangingPunct="1">
              <a:lnSpc>
                <a:spcPct val="80000"/>
              </a:lnSpc>
            </a:pPr>
            <a:r>
              <a:rPr lang="zh-CN" altLang="en-US" sz="4000" b="1" dirty="0">
                <a:solidFill>
                  <a:srgbClr val="800000"/>
                </a:solidFill>
                <a:latin typeface="ＭＳ Ｐゴシック"/>
                <a:ea typeface="ＭＳ Ｐゴシック"/>
                <a:cs typeface="ＭＳ Ｐゴシック"/>
              </a:rPr>
              <a:t>什么地点？外蒙古</a:t>
            </a:r>
            <a:endParaRPr lang="en-US" sz="4000" b="1" dirty="0">
              <a:solidFill>
                <a:srgbClr val="800000"/>
              </a:solidFill>
              <a:latin typeface="ＭＳ Ｐゴシック"/>
              <a:ea typeface="ＭＳ Ｐゴシック"/>
              <a:cs typeface="ＭＳ Ｐゴシック"/>
            </a:endParaRPr>
          </a:p>
          <a:p>
            <a:pPr algn="ctr" eaLnBrk="1" hangingPunct="1">
              <a:lnSpc>
                <a:spcPct val="80000"/>
              </a:lnSpc>
            </a:pPr>
            <a:endParaRPr lang="en-US" sz="2500" dirty="0">
              <a:solidFill>
                <a:srgbClr val="000000"/>
              </a:solidFill>
              <a:latin typeface="Calibri" charset="0"/>
            </a:endParaRPr>
          </a:p>
        </p:txBody>
      </p:sp>
      <p:sp>
        <p:nvSpPr>
          <p:cNvPr id="241671" name="Title 1"/>
          <p:cNvSpPr txBox="1">
            <a:spLocks/>
          </p:cNvSpPr>
          <p:nvPr/>
        </p:nvSpPr>
        <p:spPr bwMode="auto">
          <a:xfrm>
            <a:off x="609600" y="3751263"/>
            <a:ext cx="7620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endParaRPr lang="en-US" sz="3100" b="1" dirty="0">
              <a:solidFill>
                <a:srgbClr val="800000"/>
              </a:solidFill>
              <a:latin typeface="Calibri" charset="0"/>
            </a:endParaRPr>
          </a:p>
          <a:p>
            <a:pPr algn="ctr" eaLnBrk="1" hangingPunct="1">
              <a:lnSpc>
                <a:spcPct val="90000"/>
              </a:lnSpc>
            </a:pPr>
            <a:r>
              <a:rPr lang="zh-CN" altLang="en-US" sz="4000" b="1" dirty="0">
                <a:solidFill>
                  <a:srgbClr val="800000"/>
                </a:solidFill>
                <a:latin typeface="ＭＳ Ｐゴシック"/>
                <a:ea typeface="ＭＳ Ｐゴシック"/>
                <a:cs typeface="ＭＳ Ｐゴシック"/>
              </a:rPr>
              <a:t>什么时间？</a:t>
            </a:r>
            <a:r>
              <a:rPr lang="en-US" sz="4000" dirty="0">
                <a:solidFill>
                  <a:srgbClr val="800000"/>
                </a:solidFill>
                <a:latin typeface="ＭＳ Ｐゴシック"/>
                <a:ea typeface="ＭＳ Ｐゴシック"/>
                <a:cs typeface="ＭＳ Ｐゴシック"/>
              </a:rPr>
              <a:t> 9</a:t>
            </a:r>
            <a:r>
              <a:rPr lang="zh-CN" altLang="en-US" sz="4000" b="1" dirty="0">
                <a:solidFill>
                  <a:srgbClr val="800000"/>
                </a:solidFill>
                <a:latin typeface="ＭＳ Ｐゴシック"/>
                <a:ea typeface="ＭＳ Ｐゴシック"/>
                <a:cs typeface="ＭＳ Ｐゴシック"/>
              </a:rPr>
              <a:t>月</a:t>
            </a:r>
            <a:r>
              <a:rPr lang="zh-CN" altLang="en-US" sz="4000" dirty="0">
                <a:solidFill>
                  <a:srgbClr val="800000"/>
                </a:solidFill>
                <a:latin typeface="ＭＳ Ｐゴシック"/>
                <a:ea typeface="ＭＳ Ｐゴシック"/>
                <a:cs typeface="ＭＳ Ｐゴシック"/>
              </a:rPr>
              <a:t> </a:t>
            </a:r>
            <a:r>
              <a:rPr lang="en-US" sz="4000" dirty="0">
                <a:solidFill>
                  <a:srgbClr val="800000"/>
                </a:solidFill>
                <a:latin typeface="ＭＳ Ｐゴシック"/>
                <a:ea typeface="ＭＳ Ｐゴシック"/>
                <a:cs typeface="ＭＳ Ｐゴシック"/>
              </a:rPr>
              <a:t>4-12, 2010</a:t>
            </a:r>
          </a:p>
          <a:p>
            <a:pPr algn="ctr" eaLnBrk="1" hangingPunct="1">
              <a:lnSpc>
                <a:spcPct val="90000"/>
              </a:lnSpc>
            </a:pPr>
            <a:endParaRPr lang="en-US" sz="3100" dirty="0">
              <a:solidFill>
                <a:srgbClr val="000000"/>
              </a:solidFill>
              <a:latin typeface="Calibri" charset="0"/>
            </a:endParaRPr>
          </a:p>
          <a:p>
            <a:pPr algn="ctr" eaLnBrk="1" hangingPunct="1">
              <a:lnSpc>
                <a:spcPct val="90000"/>
              </a:lnSpc>
            </a:pPr>
            <a:endParaRPr lang="en-US" sz="3100" dirty="0">
              <a:solidFill>
                <a:srgbClr val="000000"/>
              </a:solidFill>
              <a:latin typeface="Calibri" charset="0"/>
            </a:endParaRPr>
          </a:p>
        </p:txBody>
      </p:sp>
    </p:spTree>
    <p:extLst>
      <p:ext uri="{BB962C8B-B14F-4D97-AF65-F5344CB8AC3E}">
        <p14:creationId xmlns:p14="http://schemas.microsoft.com/office/powerpoint/2010/main" val="1881138110"/>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26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1225" y="1412875"/>
            <a:ext cx="44227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Title 1"/>
          <p:cNvSpPr>
            <a:spLocks noGrp="1"/>
          </p:cNvSpPr>
          <p:nvPr>
            <p:ph type="title"/>
          </p:nvPr>
        </p:nvSpPr>
        <p:spPr>
          <a:xfrm>
            <a:off x="0" y="0"/>
            <a:ext cx="9144000" cy="1052513"/>
          </a:xfrm>
        </p:spPr>
        <p:txBody>
          <a:bodyPr>
            <a:normAutofit fontScale="90000"/>
          </a:bodyPr>
          <a:lstStyle/>
          <a:p>
            <a:pPr eaLnBrk="1" hangingPunct="1"/>
            <a:r>
              <a:rPr lang="en-US" sz="6600" dirty="0">
                <a:solidFill>
                  <a:srgbClr val="800000"/>
                </a:solidFill>
                <a:latin typeface="ＭＳ Ｐゴシック"/>
                <a:ea typeface="ＭＳ Ｐゴシック"/>
                <a:cs typeface="ＭＳ Ｐゴシック"/>
              </a:rPr>
              <a:t>2012</a:t>
            </a:r>
            <a:r>
              <a:rPr lang="zh-CN" altLang="en-US" sz="6600" b="1" dirty="0">
                <a:solidFill>
                  <a:srgbClr val="800000"/>
                </a:solidFill>
                <a:latin typeface="ＭＳ Ｐゴシック"/>
                <a:ea typeface="ＭＳ Ｐゴシック"/>
                <a:cs typeface="ＭＳ Ｐゴシック"/>
              </a:rPr>
              <a:t>缅甸福音之旅</a:t>
            </a:r>
            <a:endParaRPr lang="en-US" sz="6600" b="1" dirty="0">
              <a:solidFill>
                <a:srgbClr val="800000"/>
              </a:solidFill>
              <a:latin typeface="ＭＳ Ｐゴシック"/>
              <a:ea typeface="ＭＳ Ｐゴシック"/>
              <a:cs typeface="ＭＳ Ｐゴシック"/>
            </a:endParaRPr>
          </a:p>
        </p:txBody>
      </p:sp>
      <p:sp>
        <p:nvSpPr>
          <p:cNvPr id="162821" name="Title 1"/>
          <p:cNvSpPr txBox="1">
            <a:spLocks/>
          </p:cNvSpPr>
          <p:nvPr/>
        </p:nvSpPr>
        <p:spPr bwMode="auto">
          <a:xfrm>
            <a:off x="228600" y="4724400"/>
            <a:ext cx="88026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defRPr/>
            </a:pPr>
            <a:endParaRPr lang="en-US" sz="3100" b="1" dirty="0">
              <a:solidFill>
                <a:srgbClr val="800000"/>
              </a:solidFill>
              <a:latin typeface="Calibri" charset="0"/>
            </a:endParaRPr>
          </a:p>
          <a:p>
            <a:pPr marL="2151063" indent="-2151063" eaLnBrk="1" hangingPunct="1">
              <a:lnSpc>
                <a:spcPct val="80000"/>
              </a:lnSpc>
              <a:defRPr/>
            </a:pPr>
            <a:r>
              <a:rPr lang="zh-CN" altLang="en-US" sz="4000" b="1" dirty="0">
                <a:solidFill>
                  <a:srgbClr val="800000"/>
                </a:solidFill>
                <a:latin typeface="ＭＳ Ｐゴシック"/>
                <a:ea typeface="ＭＳ Ｐゴシック"/>
                <a:cs typeface="ＭＳ Ｐゴシック"/>
              </a:rPr>
              <a:t>活动？裁判和教导工作</a:t>
            </a:r>
            <a:r>
              <a:rPr lang="en-US" sz="4000" b="1" dirty="0">
                <a:solidFill>
                  <a:srgbClr val="800000"/>
                </a:solidFill>
                <a:latin typeface="ＭＳ Ｐゴシック"/>
                <a:ea typeface="ＭＳ Ｐゴシック"/>
                <a:cs typeface="ＭＳ Ｐゴシック"/>
              </a:rPr>
              <a:t> </a:t>
            </a:r>
            <a:endParaRPr lang="en-US" sz="3100" b="1" dirty="0">
              <a:solidFill>
                <a:srgbClr val="000000"/>
              </a:solidFill>
              <a:latin typeface="ＭＳ Ｐゴシック"/>
              <a:ea typeface="ＭＳ Ｐゴシック"/>
              <a:cs typeface="ＭＳ Ｐゴシック"/>
            </a:endParaRPr>
          </a:p>
          <a:p>
            <a:pPr algn="ctr" eaLnBrk="1" hangingPunct="1">
              <a:lnSpc>
                <a:spcPct val="80000"/>
              </a:lnSpc>
              <a:defRPr/>
            </a:pPr>
            <a:endParaRPr lang="en-US" sz="3100" b="1" dirty="0">
              <a:solidFill>
                <a:srgbClr val="000000"/>
              </a:solidFill>
              <a:latin typeface="Calibri" charset="0"/>
            </a:endParaRPr>
          </a:p>
        </p:txBody>
      </p:sp>
      <p:sp>
        <p:nvSpPr>
          <p:cNvPr id="162822" name="Title 1"/>
          <p:cNvSpPr txBox="1">
            <a:spLocks/>
          </p:cNvSpPr>
          <p:nvPr/>
        </p:nvSpPr>
        <p:spPr bwMode="auto">
          <a:xfrm>
            <a:off x="228600" y="2736850"/>
            <a:ext cx="8915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defRPr/>
            </a:pPr>
            <a:endParaRPr lang="en-US" sz="2500" b="1" dirty="0">
              <a:solidFill>
                <a:srgbClr val="000000"/>
              </a:solidFill>
              <a:latin typeface="Calibri" charset="0"/>
            </a:endParaRPr>
          </a:p>
          <a:p>
            <a:pPr marL="2151063" indent="-2151063" eaLnBrk="1" hangingPunct="1">
              <a:lnSpc>
                <a:spcPct val="80000"/>
              </a:lnSpc>
              <a:defRPr/>
            </a:pPr>
            <a:r>
              <a:rPr lang="zh-CN" altLang="en-US" sz="4000" b="1" dirty="0">
                <a:solidFill>
                  <a:srgbClr val="800000"/>
                </a:solidFill>
                <a:latin typeface="ＭＳ Ｐゴシック"/>
                <a:ea typeface="ＭＳ Ｐゴシック"/>
                <a:cs typeface="ＭＳ Ｐゴシック"/>
              </a:rPr>
              <a:t>地方</a:t>
            </a:r>
            <a:r>
              <a:rPr lang="en-US" sz="4000" b="1" dirty="0">
                <a:solidFill>
                  <a:srgbClr val="800000"/>
                </a:solidFill>
                <a:latin typeface="ＭＳ Ｐゴシック"/>
                <a:ea typeface="ＭＳ Ｐゴシック"/>
                <a:cs typeface="ＭＳ Ｐゴシック"/>
              </a:rPr>
              <a:t>?     </a:t>
            </a:r>
            <a:r>
              <a:rPr lang="zh-CN" altLang="en-US" sz="4000" b="1" dirty="0">
                <a:solidFill>
                  <a:srgbClr val="800000"/>
                </a:solidFill>
                <a:latin typeface="ＭＳ Ｐゴシック"/>
                <a:ea typeface="ＭＳ Ｐゴシック"/>
                <a:cs typeface="ＭＳ Ｐゴシック"/>
              </a:rPr>
              <a:t>仰光省</a:t>
            </a:r>
            <a:r>
              <a:rPr lang="en-US" sz="4000" b="1" dirty="0">
                <a:solidFill>
                  <a:srgbClr val="800000"/>
                </a:solidFill>
                <a:latin typeface="ＭＳ Ｐゴシック"/>
                <a:ea typeface="ＭＳ Ｐゴシック"/>
                <a:cs typeface="ＭＳ Ｐゴシック"/>
              </a:rPr>
              <a:t> </a:t>
            </a:r>
            <a:r>
              <a:rPr lang="en-US" sz="4000" b="1" dirty="0">
                <a:solidFill>
                  <a:srgbClr val="800000"/>
                </a:solidFill>
              </a:rPr>
              <a:t> </a:t>
            </a:r>
            <a:endParaRPr lang="en-US" sz="4000" b="1" dirty="0">
              <a:solidFill>
                <a:srgbClr val="800000"/>
              </a:solidFill>
              <a:latin typeface="Calibri" charset="0"/>
            </a:endParaRPr>
          </a:p>
          <a:p>
            <a:pPr algn="ctr" eaLnBrk="1" hangingPunct="1">
              <a:lnSpc>
                <a:spcPct val="80000"/>
              </a:lnSpc>
              <a:defRPr/>
            </a:pPr>
            <a:endParaRPr lang="en-US" sz="2500" b="1" dirty="0">
              <a:solidFill>
                <a:srgbClr val="000000"/>
              </a:solidFill>
              <a:latin typeface="Calibri" charset="0"/>
            </a:endParaRPr>
          </a:p>
        </p:txBody>
      </p:sp>
      <p:sp>
        <p:nvSpPr>
          <p:cNvPr id="242693" name="Title 1"/>
          <p:cNvSpPr txBox="1">
            <a:spLocks/>
          </p:cNvSpPr>
          <p:nvPr/>
        </p:nvSpPr>
        <p:spPr bwMode="auto">
          <a:xfrm>
            <a:off x="228600" y="3844925"/>
            <a:ext cx="8915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zh-CN" altLang="en-US" sz="4000" b="1" dirty="0">
                <a:solidFill>
                  <a:srgbClr val="800000"/>
                </a:solidFill>
                <a:latin typeface="ＭＳ Ｐゴシック"/>
                <a:ea typeface="ＭＳ Ｐゴシック"/>
                <a:cs typeface="ＭＳ Ｐゴシック"/>
              </a:rPr>
              <a:t>时间？</a:t>
            </a:r>
            <a:r>
              <a:rPr lang="en-US" altLang="zh-CN" sz="4000" b="1" dirty="0">
                <a:solidFill>
                  <a:srgbClr val="800000"/>
                </a:solidFill>
                <a:latin typeface="ＭＳ Ｐゴシック"/>
                <a:ea typeface="ＭＳ Ｐゴシック"/>
                <a:cs typeface="ＭＳ Ｐゴシック"/>
              </a:rPr>
              <a:t>    </a:t>
            </a:r>
            <a:r>
              <a:rPr lang="en-US" sz="4000" b="1" dirty="0">
                <a:solidFill>
                  <a:srgbClr val="800000"/>
                </a:solidFill>
                <a:latin typeface="ＭＳ Ｐゴシック"/>
                <a:ea typeface="ＭＳ Ｐゴシック"/>
                <a:cs typeface="ＭＳ Ｐゴシック"/>
              </a:rPr>
              <a:t>11</a:t>
            </a:r>
            <a:r>
              <a:rPr lang="zh-CN" altLang="en-US" sz="4000" b="1" dirty="0">
                <a:solidFill>
                  <a:srgbClr val="800000"/>
                </a:solidFill>
                <a:latin typeface="ＭＳ Ｐゴシック"/>
                <a:ea typeface="ＭＳ Ｐゴシック"/>
                <a:cs typeface="ＭＳ Ｐゴシック"/>
              </a:rPr>
              <a:t>月</a:t>
            </a:r>
            <a:r>
              <a:rPr lang="en-US" sz="4000" b="1" dirty="0">
                <a:solidFill>
                  <a:srgbClr val="800000"/>
                </a:solidFill>
                <a:latin typeface="ＭＳ Ｐゴシック"/>
                <a:ea typeface="ＭＳ Ｐゴシック"/>
                <a:cs typeface="ＭＳ Ｐゴシック"/>
              </a:rPr>
              <a:t>30</a:t>
            </a:r>
            <a:r>
              <a:rPr lang="zh-CN" altLang="en-US" sz="4000" b="1" dirty="0">
                <a:solidFill>
                  <a:srgbClr val="800000"/>
                </a:solidFill>
                <a:latin typeface="ＭＳ Ｐゴシック"/>
                <a:ea typeface="ＭＳ Ｐゴシック"/>
                <a:cs typeface="ＭＳ Ｐゴシック"/>
              </a:rPr>
              <a:t>日</a:t>
            </a:r>
            <a:r>
              <a:rPr lang="en-US" sz="4000" b="1" dirty="0">
                <a:solidFill>
                  <a:srgbClr val="800000"/>
                </a:solidFill>
                <a:latin typeface="ＭＳ Ｐゴシック"/>
                <a:ea typeface="ＭＳ Ｐゴシック"/>
                <a:cs typeface="ＭＳ Ｐゴシック"/>
              </a:rPr>
              <a:t>-12</a:t>
            </a:r>
            <a:r>
              <a:rPr lang="zh-CN" altLang="en-US" sz="4000" b="1" dirty="0">
                <a:solidFill>
                  <a:srgbClr val="800000"/>
                </a:solidFill>
                <a:latin typeface="ＭＳ Ｐゴシック"/>
                <a:ea typeface="ＭＳ Ｐゴシック"/>
                <a:cs typeface="ＭＳ Ｐゴシック"/>
              </a:rPr>
              <a:t>月</a:t>
            </a:r>
            <a:r>
              <a:rPr lang="en-US" sz="4000" b="1" dirty="0">
                <a:solidFill>
                  <a:srgbClr val="800000"/>
                </a:solidFill>
                <a:latin typeface="ＭＳ Ｐゴシック"/>
                <a:ea typeface="ＭＳ Ｐゴシック"/>
                <a:cs typeface="ＭＳ Ｐゴシック"/>
              </a:rPr>
              <a:t>3</a:t>
            </a:r>
            <a:r>
              <a:rPr lang="zh-CN" altLang="en-US" sz="4000" b="1" dirty="0">
                <a:solidFill>
                  <a:srgbClr val="800000"/>
                </a:solidFill>
                <a:latin typeface="ＭＳ Ｐゴシック"/>
                <a:ea typeface="ＭＳ Ｐゴシック"/>
                <a:cs typeface="ＭＳ Ｐゴシック"/>
              </a:rPr>
              <a:t>日</a:t>
            </a:r>
            <a:endParaRPr lang="en-US" sz="4000" b="1" dirty="0">
              <a:solidFill>
                <a:srgbClr val="800000"/>
              </a:solidFill>
              <a:latin typeface="ＭＳ Ｐゴシック"/>
              <a:ea typeface="ＭＳ Ｐゴシック"/>
              <a:cs typeface="ＭＳ Ｐゴシック"/>
            </a:endParaRPr>
          </a:p>
        </p:txBody>
      </p:sp>
      <p:sp>
        <p:nvSpPr>
          <p:cNvPr id="9" name="Title 1"/>
          <p:cNvSpPr txBox="1">
            <a:spLocks/>
          </p:cNvSpPr>
          <p:nvPr/>
        </p:nvSpPr>
        <p:spPr bwMode="auto">
          <a:xfrm>
            <a:off x="228600" y="1628775"/>
            <a:ext cx="8915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defRPr/>
            </a:pPr>
            <a:endParaRPr lang="en-US" sz="2500" b="1" dirty="0">
              <a:solidFill>
                <a:srgbClr val="000000"/>
              </a:solidFill>
              <a:latin typeface="Calibri" charset="0"/>
            </a:endParaRPr>
          </a:p>
          <a:p>
            <a:pPr marL="2151063" indent="-2151063" eaLnBrk="1" hangingPunct="1">
              <a:lnSpc>
                <a:spcPct val="80000"/>
              </a:lnSpc>
              <a:defRPr/>
            </a:pPr>
            <a:r>
              <a:rPr lang="zh-CN" altLang="en-US" sz="4000" b="1" dirty="0">
                <a:solidFill>
                  <a:srgbClr val="800000"/>
                </a:solidFill>
                <a:latin typeface="ＭＳ Ｐゴシック"/>
                <a:ea typeface="ＭＳ Ｐゴシック"/>
                <a:cs typeface="ＭＳ Ｐゴシック"/>
              </a:rPr>
              <a:t>人物？</a:t>
            </a:r>
            <a:r>
              <a:rPr lang="en-US" sz="4000" b="1" dirty="0">
                <a:solidFill>
                  <a:srgbClr val="800000"/>
                </a:solidFill>
                <a:latin typeface="ＭＳ Ｐゴシック"/>
                <a:ea typeface="ＭＳ Ｐゴシック"/>
                <a:cs typeface="ＭＳ Ｐゴシック"/>
              </a:rPr>
              <a:t>	Lewis &amp; Barbara Winkler</a:t>
            </a:r>
          </a:p>
          <a:p>
            <a:pPr algn="ctr" eaLnBrk="1" hangingPunct="1">
              <a:lnSpc>
                <a:spcPct val="80000"/>
              </a:lnSpc>
              <a:defRPr/>
            </a:pPr>
            <a:endParaRPr lang="en-US" sz="2500" b="1" dirty="0">
              <a:solidFill>
                <a:srgbClr val="000000"/>
              </a:solidFill>
              <a:latin typeface="Calibri" charset="0"/>
            </a:endParaRPr>
          </a:p>
        </p:txBody>
      </p:sp>
      <p:sp>
        <p:nvSpPr>
          <p:cNvPr id="8" name="Rectangle 7"/>
          <p:cNvSpPr/>
          <p:nvPr/>
        </p:nvSpPr>
        <p:spPr>
          <a:xfrm>
            <a:off x="5189838" y="2669060"/>
            <a:ext cx="1655805" cy="37070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solidFill>
                  <a:schemeClr val="tx1"/>
                </a:solidFill>
              </a:rPr>
              <a:t>曼德勒</a:t>
            </a:r>
            <a:endParaRPr lang="en-US" b="1" dirty="0">
              <a:solidFill>
                <a:schemeClr val="tx1"/>
              </a:solidFill>
            </a:endParaRPr>
          </a:p>
        </p:txBody>
      </p:sp>
      <p:sp>
        <p:nvSpPr>
          <p:cNvPr id="10" name="Rectangle 9"/>
          <p:cNvSpPr/>
          <p:nvPr/>
        </p:nvSpPr>
        <p:spPr>
          <a:xfrm>
            <a:off x="7315200" y="3311611"/>
            <a:ext cx="1482810" cy="42013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solidFill>
                  <a:schemeClr val="tx1"/>
                </a:solidFill>
              </a:rPr>
              <a:t>掸邦</a:t>
            </a:r>
            <a:endParaRPr lang="en-US" b="1" dirty="0">
              <a:solidFill>
                <a:schemeClr val="tx1"/>
              </a:solidFill>
            </a:endParaRPr>
          </a:p>
        </p:txBody>
      </p:sp>
      <p:sp>
        <p:nvSpPr>
          <p:cNvPr id="11" name="Rectangle 10"/>
          <p:cNvSpPr/>
          <p:nvPr/>
        </p:nvSpPr>
        <p:spPr>
          <a:xfrm>
            <a:off x="6079525" y="4522573"/>
            <a:ext cx="1507524" cy="42013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solidFill>
                  <a:schemeClr val="tx1"/>
                </a:solidFill>
              </a:rPr>
              <a:t>仰光</a:t>
            </a:r>
            <a:endParaRPr lang="en-US" b="1" dirty="0">
              <a:solidFill>
                <a:schemeClr val="tx1"/>
              </a:solidFill>
            </a:endParaRPr>
          </a:p>
        </p:txBody>
      </p:sp>
    </p:spTree>
    <p:extLst>
      <p:ext uri="{BB962C8B-B14F-4D97-AF65-F5344CB8AC3E}">
        <p14:creationId xmlns:p14="http://schemas.microsoft.com/office/powerpoint/2010/main" val="791675090"/>
      </p:ext>
    </p:extLst>
  </p:cSld>
  <p:clrMapOvr>
    <a:overrideClrMapping bg1="lt1" tx1="dk1" bg2="lt2" tx2="dk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5100" y="0"/>
            <a:ext cx="8791015"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zh-CN" altLang="zh-CN" sz="4800" b="1" dirty="0">
                <a:effectLst>
                  <a:glow rad="165100">
                    <a:schemeClr val="tx1"/>
                  </a:glow>
                </a:effectLst>
                <a:ea typeface="ＭＳ Ｐゴシック" charset="0"/>
              </a:rPr>
              <a:t>2</a:t>
            </a:r>
            <a:r>
              <a:rPr lang="en-US" altLang="zh-CN" sz="4800" b="1" dirty="0">
                <a:effectLst>
                  <a:glow rad="165100">
                    <a:schemeClr val="tx1"/>
                  </a:glow>
                </a:effectLst>
                <a:ea typeface="ＭＳ Ｐゴシック" charset="0"/>
              </a:rPr>
              <a:t>014</a:t>
            </a:r>
            <a:r>
              <a:rPr lang="zh-CN" altLang="en-US" sz="4800" b="1" dirty="0">
                <a:effectLst>
                  <a:glow rad="165100">
                    <a:schemeClr val="tx1"/>
                  </a:glow>
                </a:effectLst>
                <a:ea typeface="ＭＳ Ｐゴシック" charset="0"/>
              </a:rPr>
              <a:t>的邀请：走出新加坡传福音 </a:t>
            </a:r>
            <a:br>
              <a:rPr lang="en-US" sz="4800" dirty="0"/>
            </a:br>
            <a:endParaRPr lang="en-US" sz="54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5540798" y="4389817"/>
            <a:ext cx="3415317" cy="246818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effectLst>
                  <a:glow rad="165100">
                    <a:schemeClr val="tx1"/>
                  </a:glow>
                </a:effectLst>
                <a:ea typeface="ＭＳ Ｐゴシック" charset="0"/>
              </a:rPr>
              <a:t>泰国</a:t>
            </a:r>
            <a:r>
              <a:rPr lang="en-US" sz="4000" b="1" dirty="0">
                <a:solidFill>
                  <a:prstClr val="white"/>
                </a:solidFill>
                <a:effectLst>
                  <a:glow rad="165100">
                    <a:prstClr val="black"/>
                  </a:glow>
                </a:effectLst>
                <a:ea typeface="ＭＳ Ｐゴシック" charset="0"/>
              </a:rPr>
              <a:t>: </a:t>
            </a:r>
          </a:p>
          <a:p>
            <a:pPr>
              <a:defRPr/>
            </a:pPr>
            <a:r>
              <a:rPr lang="en-US" sz="4000" b="1" dirty="0" err="1">
                <a:solidFill>
                  <a:prstClr val="white"/>
                </a:solidFill>
                <a:effectLst>
                  <a:glow rad="165100">
                    <a:prstClr val="black"/>
                  </a:glow>
                </a:effectLst>
                <a:ea typeface="ＭＳ Ｐゴシック" charset="0"/>
              </a:rPr>
              <a:t>Manik</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Corea</a:t>
            </a:r>
            <a:endParaRPr lang="en-US" sz="4000" b="1" dirty="0">
              <a:solidFill>
                <a:prstClr val="white"/>
              </a:solidFill>
              <a:effectLst>
                <a:glow rad="165100">
                  <a:prstClr val="black"/>
                </a:glow>
              </a:effectLst>
              <a:ea typeface="ＭＳ Ｐゴシック" charset="0"/>
            </a:endParaRPr>
          </a:p>
        </p:txBody>
      </p:sp>
      <p:sp>
        <p:nvSpPr>
          <p:cNvPr id="7" name="Rectangle 2"/>
          <p:cNvSpPr txBox="1">
            <a:spLocks noChangeArrowheads="1"/>
          </p:cNvSpPr>
          <p:nvPr/>
        </p:nvSpPr>
        <p:spPr bwMode="auto">
          <a:xfrm>
            <a:off x="165100" y="1386608"/>
            <a:ext cx="4249419" cy="246818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effectLst>
                  <a:glow rad="165100">
                    <a:schemeClr val="tx1"/>
                  </a:glow>
                </a:effectLst>
                <a:ea typeface="ＭＳ Ｐゴシック" charset="0"/>
              </a:rPr>
              <a:t>缅甸</a:t>
            </a:r>
            <a:r>
              <a:rPr lang="en-US" sz="4000" b="1" dirty="0">
                <a:solidFill>
                  <a:prstClr val="white"/>
                </a:solidFill>
                <a:effectLst>
                  <a:glow rad="165100">
                    <a:prstClr val="black"/>
                  </a:glow>
                </a:effectLst>
                <a:ea typeface="ＭＳ Ｐゴシック" charset="0"/>
              </a:rPr>
              <a:t>: </a:t>
            </a:r>
          </a:p>
          <a:p>
            <a:pPr>
              <a:defRPr/>
            </a:pPr>
            <a:r>
              <a:rPr lang="en-US" sz="4000" b="1" dirty="0">
                <a:solidFill>
                  <a:prstClr val="white"/>
                </a:solidFill>
                <a:effectLst>
                  <a:glow rad="165100">
                    <a:prstClr val="black"/>
                  </a:glow>
                </a:effectLst>
                <a:ea typeface="ＭＳ Ｐゴシック" charset="0"/>
              </a:rPr>
              <a:t>Jonathan Stone</a:t>
            </a:r>
          </a:p>
        </p:txBody>
      </p:sp>
    </p:spTree>
    <p:extLst>
      <p:ext uri="{BB962C8B-B14F-4D97-AF65-F5344CB8AC3E}">
        <p14:creationId xmlns:p14="http://schemas.microsoft.com/office/powerpoint/2010/main" val="7387731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26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1225" y="1412875"/>
            <a:ext cx="44227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Title 1"/>
          <p:cNvSpPr>
            <a:spLocks noGrp="1"/>
          </p:cNvSpPr>
          <p:nvPr>
            <p:ph type="title"/>
          </p:nvPr>
        </p:nvSpPr>
        <p:spPr>
          <a:xfrm>
            <a:off x="0" y="0"/>
            <a:ext cx="9144000" cy="1052513"/>
          </a:xfrm>
        </p:spPr>
        <p:txBody>
          <a:bodyPr>
            <a:normAutofit fontScale="90000"/>
          </a:bodyPr>
          <a:lstStyle/>
          <a:p>
            <a:pPr eaLnBrk="1" hangingPunct="1"/>
            <a:r>
              <a:rPr lang="zh-CN" altLang="en-US" sz="6600" b="1" dirty="0">
                <a:solidFill>
                  <a:srgbClr val="800000"/>
                </a:solidFill>
                <a:latin typeface="ＭＳ Ｐゴシック"/>
                <a:ea typeface="ＭＳ Ｐゴシック"/>
                <a:cs typeface="ＭＳ Ｐゴシック"/>
              </a:rPr>
              <a:t>缅甸</a:t>
            </a:r>
            <a:r>
              <a:rPr lang="en-US" sz="6600" dirty="0">
                <a:solidFill>
                  <a:srgbClr val="800000"/>
                </a:solidFill>
                <a:latin typeface="ＭＳ Ｐゴシック"/>
                <a:ea typeface="ＭＳ Ｐゴシック"/>
                <a:cs typeface="ＭＳ Ｐゴシック"/>
              </a:rPr>
              <a:t>2014?</a:t>
            </a:r>
          </a:p>
        </p:txBody>
      </p:sp>
      <p:sp>
        <p:nvSpPr>
          <p:cNvPr id="242693" name="Title 1"/>
          <p:cNvSpPr txBox="1">
            <a:spLocks/>
          </p:cNvSpPr>
          <p:nvPr/>
        </p:nvSpPr>
        <p:spPr bwMode="auto">
          <a:xfrm>
            <a:off x="263525" y="1408048"/>
            <a:ext cx="8915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en-US" sz="6000" b="1" dirty="0">
                <a:solidFill>
                  <a:srgbClr val="800000"/>
                </a:solidFill>
                <a:latin typeface="Calibri" charset="0"/>
              </a:rPr>
              <a:t>Jonathan Stone</a:t>
            </a:r>
          </a:p>
        </p:txBody>
      </p:sp>
      <p:pic>
        <p:nvPicPr>
          <p:cNvPr id="8" name="Picture 7" descr="Jonatha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281894"/>
            <a:ext cx="5273859" cy="3955394"/>
          </a:xfrm>
          <a:prstGeom prst="rect">
            <a:avLst/>
          </a:prstGeom>
        </p:spPr>
      </p:pic>
      <p:sp>
        <p:nvSpPr>
          <p:cNvPr id="6" name="Rectangle 5"/>
          <p:cNvSpPr/>
          <p:nvPr/>
        </p:nvSpPr>
        <p:spPr>
          <a:xfrm>
            <a:off x="5189838" y="2669060"/>
            <a:ext cx="1655805" cy="37070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solidFill>
                  <a:schemeClr val="tx1"/>
                </a:solidFill>
                <a:latin typeface="ＭＳ Ｐゴシック"/>
                <a:ea typeface="ＭＳ Ｐゴシック"/>
                <a:cs typeface="ＭＳ Ｐゴシック"/>
              </a:rPr>
              <a:t>曼德勒</a:t>
            </a:r>
            <a:endParaRPr lang="en-US" b="1" dirty="0">
              <a:solidFill>
                <a:schemeClr val="tx1"/>
              </a:solidFill>
              <a:latin typeface="ＭＳ Ｐゴシック"/>
              <a:ea typeface="ＭＳ Ｐゴシック"/>
              <a:cs typeface="ＭＳ Ｐゴシック"/>
            </a:endParaRPr>
          </a:p>
        </p:txBody>
      </p:sp>
      <p:sp>
        <p:nvSpPr>
          <p:cNvPr id="7" name="Rectangle 6"/>
          <p:cNvSpPr/>
          <p:nvPr/>
        </p:nvSpPr>
        <p:spPr>
          <a:xfrm>
            <a:off x="7315200" y="3311611"/>
            <a:ext cx="1482810" cy="42013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solidFill>
                  <a:schemeClr val="tx1"/>
                </a:solidFill>
                <a:latin typeface="ＭＳ Ｐゴシック"/>
                <a:ea typeface="ＭＳ Ｐゴシック"/>
                <a:cs typeface="ＭＳ Ｐゴシック"/>
              </a:rPr>
              <a:t>掸邦</a:t>
            </a:r>
            <a:endParaRPr lang="en-US" b="1" dirty="0">
              <a:solidFill>
                <a:schemeClr val="tx1"/>
              </a:solidFill>
              <a:latin typeface="ＭＳ Ｐゴシック"/>
              <a:ea typeface="ＭＳ Ｐゴシック"/>
              <a:cs typeface="ＭＳ Ｐゴシック"/>
            </a:endParaRPr>
          </a:p>
        </p:txBody>
      </p:sp>
      <p:sp>
        <p:nvSpPr>
          <p:cNvPr id="9" name="Rectangle 8"/>
          <p:cNvSpPr/>
          <p:nvPr/>
        </p:nvSpPr>
        <p:spPr>
          <a:xfrm>
            <a:off x="6079525" y="4522573"/>
            <a:ext cx="1507524" cy="42013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zh-CN" altLang="en-US" b="1" dirty="0">
                <a:solidFill>
                  <a:schemeClr val="tx1"/>
                </a:solidFill>
                <a:latin typeface="ＭＳ Ｐゴシック"/>
                <a:ea typeface="ＭＳ Ｐゴシック"/>
                <a:cs typeface="ＭＳ Ｐゴシック"/>
              </a:rPr>
              <a:t>仰光</a:t>
            </a:r>
            <a:endParaRPr lang="en-US" b="1" dirty="0">
              <a:solidFill>
                <a:schemeClr val="tx1"/>
              </a:solidFill>
              <a:latin typeface="ＭＳ Ｐゴシック"/>
              <a:ea typeface="ＭＳ Ｐゴシック"/>
              <a:cs typeface="ＭＳ Ｐゴシック"/>
            </a:endParaRPr>
          </a:p>
        </p:txBody>
      </p:sp>
    </p:spTree>
    <p:extLst>
      <p:ext uri="{BB962C8B-B14F-4D97-AF65-F5344CB8AC3E}">
        <p14:creationId xmlns:p14="http://schemas.microsoft.com/office/powerpoint/2010/main" val="1072498726"/>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665"/>
          </a:xfrm>
          <a:prstGeom prst="rect">
            <a:avLst/>
          </a:prstGeom>
          <a:noFill/>
        </p:spPr>
        <p:txBody>
          <a:bodyPr>
            <a:spAutoFit/>
          </a:bodyPr>
          <a:lstStyle/>
          <a:p>
            <a:pPr algn="r">
              <a:defRPr/>
            </a:pPr>
            <a:r>
              <a:rPr lang="zh-CN" altLang="en-US" b="1" dirty="0">
                <a:solidFill>
                  <a:srgbClr val="FFFFFF"/>
                </a:solidFill>
              </a:rPr>
              <a:t>尼斯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normAutofit fontScale="90000"/>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rgbClr val="FFFFFF"/>
                </a:solidFill>
                <a:effectLst>
                  <a:outerShdw blurRad="38100" dist="38100" dir="2700000" algn="tl">
                    <a:srgbClr val="000000">
                      <a:alpha val="43137"/>
                    </a:srgbClr>
                  </a:outerShdw>
                </a:effectLst>
                <a:latin typeface="Arial"/>
                <a:cs typeface="Arial"/>
              </a:rPr>
              <a:t>推 雅 推 喇 城 </a:t>
            </a:r>
            <a:endParaRPr lang="en-US" sz="2000" b="1" dirty="0">
              <a:solidFill>
                <a:srgbClr val="FFFFFF"/>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8" name="TextBox 27"/>
          <p:cNvSpPr txBox="1"/>
          <p:nvPr/>
        </p:nvSpPr>
        <p:spPr>
          <a:xfrm>
            <a:off x="-482600" y="3716338"/>
            <a:ext cx="1885950" cy="461665"/>
          </a:xfrm>
          <a:prstGeom prst="rect">
            <a:avLst/>
          </a:prstGeom>
          <a:noFill/>
        </p:spPr>
        <p:txBody>
          <a:bodyPr>
            <a:spAutoFit/>
          </a:bodyPr>
          <a:lstStyle/>
          <a:p>
            <a:pPr algn="r">
              <a:defRPr/>
            </a:pPr>
            <a:r>
              <a:rPr lang="zh-CN" altLang="en-US" b="1" dirty="0">
                <a:solidFill>
                  <a:srgbClr val="FFFFFF"/>
                </a:solidFill>
              </a:rPr>
              <a:t>希俄斯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4845050" y="5630863"/>
            <a:ext cx="2174875" cy="461665"/>
          </a:xfrm>
          <a:prstGeom prst="rect">
            <a:avLst/>
          </a:prstGeom>
          <a:noFill/>
        </p:spPr>
        <p:txBody>
          <a:bodyPr>
            <a:spAutoFit/>
          </a:bodyPr>
          <a:lstStyle/>
          <a:p>
            <a:pPr algn="r">
              <a:defRPr/>
            </a:pPr>
            <a:r>
              <a:rPr lang="zh-CN" altLang="en-US" b="1" dirty="0">
                <a:solidFill>
                  <a:srgbClr val="FFFFFF"/>
                </a:solidFill>
              </a:rPr>
              <a:t>艾芙洛狄西亚</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4" name="TextBox 33"/>
          <p:cNvSpPr txBox="1"/>
          <p:nvPr/>
        </p:nvSpPr>
        <p:spPr>
          <a:xfrm>
            <a:off x="7221538" y="5056188"/>
            <a:ext cx="1887537" cy="461665"/>
          </a:xfrm>
          <a:prstGeom prst="rect">
            <a:avLst/>
          </a:prstGeom>
          <a:noFill/>
        </p:spPr>
        <p:txBody>
          <a:bodyPr>
            <a:spAutoFit/>
          </a:bodyPr>
          <a:lstStyle/>
          <a:p>
            <a:pPr>
              <a:defRPr/>
            </a:pPr>
            <a:r>
              <a:rPr lang="zh-CN" altLang="en-US" b="1" dirty="0">
                <a:solidFill>
                  <a:srgbClr val="FFFFFF"/>
                </a:solidFill>
              </a:rPr>
              <a:t>希拉波里斯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0" name="TextBox 39"/>
          <p:cNvSpPr txBox="1"/>
          <p:nvPr/>
        </p:nvSpPr>
        <p:spPr>
          <a:xfrm>
            <a:off x="7250113" y="5630863"/>
            <a:ext cx="1887537" cy="461665"/>
          </a:xfrm>
          <a:prstGeom prst="rect">
            <a:avLst/>
          </a:prstGeom>
          <a:noFill/>
        </p:spPr>
        <p:txBody>
          <a:bodyPr>
            <a:spAutoFit/>
          </a:bodyPr>
          <a:lstStyle/>
          <a:p>
            <a:pPr>
              <a:defRPr/>
            </a:pPr>
            <a:r>
              <a:rPr lang="zh-CN" altLang="en-US" b="1" dirty="0">
                <a:solidFill>
                  <a:srgbClr val="FFFFFF"/>
                </a:solidFill>
              </a:rPr>
              <a:t>歌罗西</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4125913" y="6135688"/>
            <a:ext cx="1885950" cy="461665"/>
          </a:xfrm>
          <a:prstGeom prst="rect">
            <a:avLst/>
          </a:prstGeom>
          <a:noFill/>
        </p:spPr>
        <p:txBody>
          <a:bodyPr>
            <a:spAutoFit/>
          </a:bodyPr>
          <a:lstStyle/>
          <a:p>
            <a:pPr>
              <a:defRPr/>
            </a:pPr>
            <a:r>
              <a:rPr lang="zh-CN" altLang="en-US" b="1" dirty="0">
                <a:solidFill>
                  <a:srgbClr val="FFFFFF"/>
                </a:solidFill>
              </a:rPr>
              <a:t>阿拉班达</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6" name="TextBox 45"/>
          <p:cNvSpPr txBox="1"/>
          <p:nvPr/>
        </p:nvSpPr>
        <p:spPr>
          <a:xfrm>
            <a:off x="2973388" y="6392863"/>
            <a:ext cx="1885950" cy="461665"/>
          </a:xfrm>
          <a:prstGeom prst="rect">
            <a:avLst/>
          </a:prstGeom>
          <a:noFill/>
        </p:spPr>
        <p:txBody>
          <a:bodyPr>
            <a:spAutoFit/>
          </a:bodyPr>
          <a:lstStyle/>
          <a:p>
            <a:pPr>
              <a:defRPr/>
            </a:pPr>
            <a:r>
              <a:rPr lang="zh-CN" altLang="en-US" b="1" dirty="0">
                <a:solidFill>
                  <a:srgbClr val="FFFFFF"/>
                </a:solidFill>
              </a:rPr>
              <a:t>米利都</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8" name="TextBox 47"/>
          <p:cNvSpPr txBox="1"/>
          <p:nvPr/>
        </p:nvSpPr>
        <p:spPr>
          <a:xfrm>
            <a:off x="323850" y="4479925"/>
            <a:ext cx="1885950" cy="461665"/>
          </a:xfrm>
          <a:prstGeom prst="rect">
            <a:avLst/>
          </a:prstGeom>
          <a:noFill/>
        </p:spPr>
        <p:txBody>
          <a:bodyPr>
            <a:spAutoFit/>
          </a:bodyPr>
          <a:lstStyle/>
          <a:p>
            <a:pPr algn="r">
              <a:defRPr/>
            </a:pPr>
            <a:r>
              <a:rPr lang="zh-CN" altLang="en-US" b="1" dirty="0">
                <a:solidFill>
                  <a:srgbClr val="FFFFFF"/>
                </a:solidFill>
              </a:rPr>
              <a:t>勒柏杜斯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spTree>
    <p:extLst>
      <p:ext uri="{BB962C8B-B14F-4D97-AF65-F5344CB8AC3E}">
        <p14:creationId xmlns:p14="http://schemas.microsoft.com/office/powerpoint/2010/main" val="3291862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18" descr="IMG_5170"/>
          <p:cNvPicPr>
            <a:picLocks noGrp="1" noChangeAspect="1" noChangeArrowheads="1"/>
          </p:cNvPicPr>
          <p:nvPr>
            <p:ph type="ctrTitle"/>
          </p:nvPr>
        </p:nvPicPr>
        <p:blipFill>
          <a:blip r:embed="rId2" cstate="screen">
            <a:extLst>
              <a:ext uri="{28A0092B-C50C-407E-A947-70E740481C1C}">
                <a14:useLocalDpi xmlns:a14="http://schemas.microsoft.com/office/drawing/2010/main" val="0"/>
              </a:ext>
            </a:extLst>
          </a:blip>
          <a:srcRect/>
          <a:stretch>
            <a:fillRect/>
          </a:stretch>
        </p:blipFill>
        <p:spPr>
          <a:xfrm>
            <a:off x="-1471506" y="-2882274"/>
            <a:ext cx="13455506" cy="897033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051" name="Rectangle 3"/>
          <p:cNvSpPr>
            <a:spLocks noGrp="1" noChangeArrowheads="1"/>
          </p:cNvSpPr>
          <p:nvPr>
            <p:ph type="subTitle" idx="1"/>
          </p:nvPr>
        </p:nvSpPr>
        <p:spPr>
          <a:xfrm>
            <a:off x="0" y="6092825"/>
            <a:ext cx="9144000" cy="765175"/>
          </a:xfrm>
        </p:spPr>
        <p:txBody>
          <a:bodyPr anchor="ctr"/>
          <a:lstStyle/>
          <a:p>
            <a:pPr eaLnBrk="1" hangingPunct="1">
              <a:defRPr/>
            </a:pPr>
            <a:r>
              <a:rPr lang="en-US" sz="2800" b="1" dirty="0" err="1">
                <a:latin typeface="ＭＳ Ｐゴシック"/>
                <a:ea typeface="ＭＳ Ｐゴシック"/>
                <a:cs typeface="ＭＳ Ｐゴシック"/>
              </a:rPr>
              <a:t>Coreas</a:t>
            </a:r>
            <a:r>
              <a:rPr lang="en-US" sz="2800" b="1" dirty="0">
                <a:latin typeface="ＭＳ Ｐゴシック"/>
                <a:ea typeface="ＭＳ Ｐゴシック"/>
                <a:cs typeface="ＭＳ Ｐゴシック"/>
              </a:rPr>
              <a:t> </a:t>
            </a:r>
            <a:r>
              <a:rPr lang="zh-CN" altLang="en-US" sz="2800" b="1" dirty="0">
                <a:latin typeface="ＭＳ Ｐゴシック"/>
                <a:ea typeface="ＭＳ Ｐゴシック"/>
                <a:cs typeface="ＭＳ Ｐゴシック"/>
              </a:rPr>
              <a:t>家人从</a:t>
            </a:r>
            <a:r>
              <a:rPr lang="en-US" sz="2800" b="1" dirty="0">
                <a:latin typeface="ＭＳ Ｐゴシック"/>
                <a:ea typeface="ＭＳ Ｐゴシック"/>
                <a:cs typeface="ＭＳ Ｐゴシック"/>
              </a:rPr>
              <a:t>2008</a:t>
            </a:r>
            <a:r>
              <a:rPr lang="zh-CN" altLang="en-US" sz="2800" b="1" dirty="0">
                <a:latin typeface="ＭＳ Ｐゴシック"/>
                <a:ea typeface="ＭＳ Ｐゴシック"/>
                <a:cs typeface="ＭＳ Ｐゴシック"/>
              </a:rPr>
              <a:t>年</a:t>
            </a:r>
            <a:r>
              <a:rPr lang="en-US" sz="2800" b="1" dirty="0">
                <a:latin typeface="ＭＳ Ｐゴシック"/>
                <a:ea typeface="ＭＳ Ｐゴシック"/>
                <a:cs typeface="ＭＳ Ｐゴシック"/>
              </a:rPr>
              <a:t>7</a:t>
            </a:r>
            <a:r>
              <a:rPr lang="zh-CN" altLang="en-US" sz="2800" b="1" dirty="0">
                <a:latin typeface="ＭＳ Ｐゴシック"/>
                <a:ea typeface="ＭＳ Ｐゴシック"/>
                <a:cs typeface="ＭＳ Ｐゴシック"/>
              </a:rPr>
              <a:t>月开始在泰国的曼谷</a:t>
            </a:r>
            <a:endParaRPr lang="th-TH" sz="2800" b="1" dirty="0">
              <a:latin typeface="ＭＳ Ｐゴシック"/>
              <a:ea typeface="ＭＳ Ｐゴシック"/>
              <a:cs typeface="ＭＳ Ｐゴシック"/>
            </a:endParaRPr>
          </a:p>
        </p:txBody>
      </p:sp>
    </p:spTree>
    <p:extLst>
      <p:ext uri="{BB962C8B-B14F-4D97-AF65-F5344CB8AC3E}">
        <p14:creationId xmlns:p14="http://schemas.microsoft.com/office/powerpoint/2010/main" val="14697675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7" name="Picture 4" descr="IMG_392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2007" y="0"/>
            <a:ext cx="9186007" cy="6878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p:nvPr>
        </p:nvSpPr>
        <p:spPr>
          <a:xfrm>
            <a:off x="0" y="-1"/>
            <a:ext cx="9144000" cy="1894089"/>
          </a:xfrm>
          <a:solidFill>
            <a:schemeClr val="tx1"/>
          </a:solidFill>
        </p:spPr>
        <p:txBody>
          <a:bodyPr/>
          <a:lstStyle/>
          <a:p>
            <a:pPr eaLnBrk="1" hangingPunct="1">
              <a:defRPr/>
            </a:pPr>
            <a:r>
              <a:rPr lang="en-GB" b="1" dirty="0" err="1">
                <a:solidFill>
                  <a:schemeClr val="bg1"/>
                </a:solidFill>
                <a:latin typeface="ＭＳ Ｐゴシック"/>
                <a:ea typeface="ＭＳ Ｐゴシック"/>
                <a:cs typeface="ＭＳ Ｐゴシック"/>
              </a:rPr>
              <a:t>Manik's</a:t>
            </a:r>
            <a:r>
              <a:rPr lang="en-GB" b="1" dirty="0">
                <a:solidFill>
                  <a:schemeClr val="bg1"/>
                </a:solidFill>
                <a:latin typeface="ＭＳ Ｐゴシック"/>
                <a:ea typeface="ＭＳ Ｐゴシック"/>
                <a:cs typeface="ＭＳ Ｐゴシック"/>
              </a:rPr>
              <a:t> </a:t>
            </a:r>
            <a:r>
              <a:rPr lang="zh-CN" altLang="en-US" b="1" dirty="0">
                <a:solidFill>
                  <a:srgbClr val="FFFFFF"/>
                </a:solidFill>
                <a:latin typeface="ＭＳ Ｐゴシック"/>
                <a:ea typeface="ＭＳ Ｐゴシック"/>
                <a:cs typeface="ＭＳ Ｐゴシック"/>
              </a:rPr>
              <a:t>建设囯際教会</a:t>
            </a:r>
            <a:endParaRPr lang="en-GB" b="1"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892141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0"/>
            <a:ext cx="9359900" cy="7129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43715" name="Rectangle 2"/>
          <p:cNvSpPr>
            <a:spLocks noGrp="1" noChangeArrowheads="1"/>
          </p:cNvSpPr>
          <p:nvPr>
            <p:ph type="title" idx="4294967295"/>
          </p:nvPr>
        </p:nvSpPr>
        <p:spPr>
          <a:xfrm>
            <a:off x="0" y="-1447800"/>
            <a:ext cx="8432800" cy="1371600"/>
          </a:xfrm>
        </p:spPr>
        <p:txBody>
          <a:bodyPr>
            <a:normAutofit fontScale="90000"/>
          </a:bodyPr>
          <a:lstStyle/>
          <a:p>
            <a:r>
              <a:rPr lang="zh-CN" altLang="en-US" dirty="0">
                <a:solidFill>
                  <a:schemeClr val="tx2">
                    <a:lumMod val="60000"/>
                    <a:lumOff val="40000"/>
                  </a:schemeClr>
                </a:solidFill>
              </a:rPr>
              <a:t>湖岸家庭中心</a:t>
            </a:r>
            <a:br>
              <a:rPr lang="en-US" dirty="0"/>
            </a:br>
            <a:endParaRPr lang="en-US" dirty="0">
              <a:solidFill>
                <a:schemeClr val="accent1"/>
              </a:solidFill>
              <a:latin typeface="Arial" charset="0"/>
              <a:ea typeface="ＭＳ Ｐゴシック" charset="0"/>
              <a:cs typeface="ＭＳ Ｐゴシック" charset="0"/>
            </a:endParaRPr>
          </a:p>
        </p:txBody>
      </p:sp>
      <p:pic>
        <p:nvPicPr>
          <p:cNvPr id="24371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14400"/>
            <a:ext cx="3581400" cy="514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3717" name="Picture 2" descr="Albina_directory.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19638" y="685800"/>
            <a:ext cx="3617912" cy="5160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8" name="Rectangle 2"/>
          <p:cNvSpPr txBox="1">
            <a:spLocks noChangeArrowheads="1"/>
          </p:cNvSpPr>
          <p:nvPr/>
        </p:nvSpPr>
        <p:spPr bwMode="auto">
          <a:xfrm>
            <a:off x="4114800" y="5557838"/>
            <a:ext cx="4827588"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a:solidFill>
                  <a:srgbClr val="000000"/>
                </a:solidFill>
              </a:rPr>
              <a:t>Albina Chan</a:t>
            </a:r>
          </a:p>
        </p:txBody>
      </p:sp>
      <p:sp>
        <p:nvSpPr>
          <p:cNvPr id="7" name="Rectangle 6"/>
          <p:cNvSpPr/>
          <p:nvPr/>
        </p:nvSpPr>
        <p:spPr>
          <a:xfrm>
            <a:off x="568411" y="4226011"/>
            <a:ext cx="3410465" cy="42013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800" b="1" dirty="0">
                <a:solidFill>
                  <a:schemeClr val="tx1"/>
                </a:solidFill>
              </a:rPr>
              <a:t>湖岸</a:t>
            </a:r>
            <a:endParaRPr lang="en-US" sz="2800" b="1" dirty="0">
              <a:solidFill>
                <a:schemeClr val="tx1"/>
              </a:solidFill>
            </a:endParaRPr>
          </a:p>
        </p:txBody>
      </p:sp>
      <p:sp>
        <p:nvSpPr>
          <p:cNvPr id="8" name="Rectangle 7"/>
          <p:cNvSpPr/>
          <p:nvPr/>
        </p:nvSpPr>
        <p:spPr>
          <a:xfrm>
            <a:off x="621956" y="5490519"/>
            <a:ext cx="3410465" cy="42013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chemeClr val="tx1"/>
                </a:solidFill>
              </a:rPr>
              <a:t>中心</a:t>
            </a:r>
            <a:endParaRPr lang="en-US" b="1" dirty="0">
              <a:solidFill>
                <a:schemeClr val="tx1"/>
              </a:solidFill>
            </a:endParaRPr>
          </a:p>
        </p:txBody>
      </p:sp>
      <p:sp>
        <p:nvSpPr>
          <p:cNvPr id="9" name="Rectangle 8"/>
          <p:cNvSpPr/>
          <p:nvPr/>
        </p:nvSpPr>
        <p:spPr>
          <a:xfrm>
            <a:off x="600951" y="4756528"/>
            <a:ext cx="3490989" cy="569852"/>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800" b="1" dirty="0">
                <a:solidFill>
                  <a:schemeClr val="tx1"/>
                </a:solidFill>
              </a:rPr>
              <a:t>家庭</a:t>
            </a:r>
            <a:endParaRPr lang="en-US" sz="2800" b="1" dirty="0">
              <a:solidFill>
                <a:schemeClr val="tx1"/>
              </a:solidFill>
            </a:endParaRPr>
          </a:p>
        </p:txBody>
      </p:sp>
    </p:spTree>
    <p:extLst>
      <p:ext uri="{BB962C8B-B14F-4D97-AF65-F5344CB8AC3E}">
        <p14:creationId xmlns:p14="http://schemas.microsoft.com/office/powerpoint/2010/main" val="24184328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34549"/>
            <a:ext cx="9144000" cy="1328192"/>
          </a:xfrm>
          <a:effectLst/>
        </p:spPr>
        <p:txBody>
          <a:bodyPr>
            <a:normAutofit/>
          </a:bodyPr>
          <a:lstStyle/>
          <a:p>
            <a:pPr>
              <a:defRPr/>
            </a:pPr>
            <a:r>
              <a:rPr lang="zh-CN" altLang="en-US" sz="6600" b="1" dirty="0">
                <a:effectLst>
                  <a:glow rad="165100">
                    <a:schemeClr val="tx1"/>
                  </a:glow>
                </a:effectLst>
                <a:ea typeface="ＭＳ Ｐゴシック" charset="0"/>
              </a:rPr>
              <a:t>监狱</a:t>
            </a:r>
            <a:endParaRPr lang="en-US" sz="66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2" name="Picture 1"/>
          <p:cNvPicPr>
            <a:picLocks noChangeAspect="1"/>
          </p:cNvPicPr>
          <p:nvPr/>
        </p:nvPicPr>
        <p:blipFill>
          <a:blip r:embed="rId3"/>
          <a:stretch>
            <a:fillRect/>
          </a:stretch>
        </p:blipFill>
        <p:spPr>
          <a:xfrm>
            <a:off x="0" y="1338496"/>
            <a:ext cx="9144000" cy="4814957"/>
          </a:xfrm>
          <a:prstGeom prst="rect">
            <a:avLst/>
          </a:prstGeom>
        </p:spPr>
      </p:pic>
      <p:sp>
        <p:nvSpPr>
          <p:cNvPr id="6" name="Rectangle 2"/>
          <p:cNvSpPr txBox="1">
            <a:spLocks noChangeArrowheads="1"/>
          </p:cNvSpPr>
          <p:nvPr/>
        </p:nvSpPr>
        <p:spPr>
          <a:xfrm>
            <a:off x="0" y="5053860"/>
            <a:ext cx="9144000" cy="1328192"/>
          </a:xfrm>
          <a:prstGeom prst="rect">
            <a:avLst/>
          </a:prstGeom>
          <a:solidFill>
            <a:srgbClr val="000000"/>
          </a:solidFill>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zh-CN" altLang="en-US" sz="8800" b="1" i="1" dirty="0">
                <a:effectLst>
                  <a:glow rad="165100">
                    <a:prstClr val="black"/>
                  </a:glow>
                </a:effectLst>
                <a:latin typeface="Noteworthy Light"/>
                <a:ea typeface="ＭＳ Ｐゴシック" charset="0"/>
                <a:cs typeface="Noteworthy Light"/>
              </a:rPr>
              <a:t>布道</a:t>
            </a:r>
            <a:endParaRPr lang="en-US" sz="8800" b="1" i="1" dirty="0">
              <a:effectLst>
                <a:glow rad="165100">
                  <a:prstClr val="black"/>
                </a:glow>
              </a:effectLst>
              <a:latin typeface="Noteworthy Light"/>
              <a:ea typeface="ＭＳ Ｐゴシック" charset="0"/>
              <a:cs typeface="Noteworthy Light"/>
            </a:endParaRPr>
          </a:p>
        </p:txBody>
      </p:sp>
    </p:spTree>
    <p:extLst>
      <p:ext uri="{BB962C8B-B14F-4D97-AF65-F5344CB8AC3E}">
        <p14:creationId xmlns:p14="http://schemas.microsoft.com/office/powerpoint/2010/main" val="30317431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9144000" cy="61722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dirty="0">
                <a:effectLst>
                  <a:glow rad="165100">
                    <a:schemeClr val="tx1"/>
                  </a:glow>
                </a:effectLst>
                <a:ea typeface="ＭＳ Ｐゴシック" charset="0"/>
              </a:rPr>
              <a:t>反应不佳的布道</a:t>
            </a:r>
            <a:endParaRPr lang="en-US" b="1" dirty="0">
              <a:effectLst>
                <a:glow rad="165100">
                  <a:schemeClr val="tx1"/>
                </a:glow>
              </a:effectLst>
              <a:latin typeface="+mn-ea"/>
              <a:ea typeface="+mn-ea"/>
            </a:endParaRPr>
          </a:p>
        </p:txBody>
      </p:sp>
    </p:spTree>
    <p:extLst>
      <p:ext uri="{BB962C8B-B14F-4D97-AF65-F5344CB8AC3E}">
        <p14:creationId xmlns:p14="http://schemas.microsoft.com/office/powerpoint/2010/main" val="8370936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5811608" y="2338068"/>
            <a:ext cx="3332391" cy="4519931"/>
          </a:xfrm>
          <a:effectLst/>
        </p:spPr>
        <p:txBody>
          <a:bodyPr>
            <a:normAutofit/>
          </a:bodyPr>
          <a:lstStyle/>
          <a:p>
            <a:pPr>
              <a:defRPr/>
            </a:pPr>
            <a:r>
              <a:rPr lang="zh-CN" altLang="en-US" b="1" dirty="0">
                <a:effectLst>
                  <a:glow rad="165100">
                    <a:schemeClr val="tx1"/>
                  </a:glow>
                </a:effectLst>
                <a:ea typeface="ＭＳ Ｐゴシック" charset="0"/>
              </a:rPr>
              <a:t>来，包裹我们的信仰。</a:t>
            </a:r>
            <a:endParaRPr lang="en-US" b="1" dirty="0">
              <a:effectLst>
                <a:glow rad="1651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44450"/>
            <a:ext cx="5790552" cy="6813550"/>
          </a:xfrm>
          <a:prstGeom prst="rect">
            <a:avLst/>
          </a:prstGeom>
        </p:spPr>
      </p:pic>
      <p:sp>
        <p:nvSpPr>
          <p:cNvPr id="7" name="平行四边形 6"/>
          <p:cNvSpPr/>
          <p:nvPr/>
        </p:nvSpPr>
        <p:spPr>
          <a:xfrm rot="21135418">
            <a:off x="4524832" y="947224"/>
            <a:ext cx="770371" cy="1336314"/>
          </a:xfrm>
          <a:prstGeom prst="parallelogram">
            <a:avLst/>
          </a:prstGeom>
          <a:solidFill>
            <a:srgbClr val="DCDC00"/>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1600" dirty="0">
                <a:solidFill>
                  <a:schemeClr val="tx1"/>
                </a:solidFill>
                <a:latin typeface="ＭＳ Ｐゴシック"/>
                <a:ea typeface="ＭＳ Ｐゴシック"/>
                <a:cs typeface="ＭＳ Ｐゴシック"/>
              </a:rPr>
              <a:t>公交车站</a:t>
            </a:r>
          </a:p>
        </p:txBody>
      </p:sp>
      <p:sp>
        <p:nvSpPr>
          <p:cNvPr id="3" name="梯形 2"/>
          <p:cNvSpPr/>
          <p:nvPr/>
        </p:nvSpPr>
        <p:spPr>
          <a:xfrm>
            <a:off x="492125" y="4238625"/>
            <a:ext cx="1301750" cy="1460500"/>
          </a:xfrm>
          <a:prstGeom prst="trapezoid">
            <a:avLst/>
          </a:prstGeom>
          <a:solidFill>
            <a:srgbClr val="7086A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dirty="0">
                <a:latin typeface="ＭＳ Ｐゴシック"/>
                <a:ea typeface="ＭＳ Ｐゴシック"/>
                <a:cs typeface="ＭＳ Ｐゴシック"/>
              </a:rPr>
              <a:t>聊聊耶稣</a:t>
            </a:r>
          </a:p>
        </p:txBody>
      </p:sp>
      <p:grpSp>
        <p:nvGrpSpPr>
          <p:cNvPr id="9" name="Group 8"/>
          <p:cNvGrpSpPr/>
          <p:nvPr/>
        </p:nvGrpSpPr>
        <p:grpSpPr>
          <a:xfrm>
            <a:off x="548106" y="668421"/>
            <a:ext cx="2459790" cy="1042736"/>
            <a:chOff x="548106" y="668421"/>
            <a:chExt cx="2459790" cy="1042736"/>
          </a:xfrm>
        </p:grpSpPr>
        <p:sp>
          <p:nvSpPr>
            <p:cNvPr id="10" name="Oval 9"/>
            <p:cNvSpPr/>
            <p:nvPr/>
          </p:nvSpPr>
          <p:spPr>
            <a:xfrm>
              <a:off x="548106" y="668421"/>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Calibri"/>
              </a:endParaRPr>
            </a:p>
          </p:txBody>
        </p:sp>
        <p:sp>
          <p:nvSpPr>
            <p:cNvPr id="11" name="Oval 10"/>
            <p:cNvSpPr/>
            <p:nvPr/>
          </p:nvSpPr>
          <p:spPr>
            <a:xfrm>
              <a:off x="1644317" y="708526"/>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Calibri"/>
              </a:endParaRPr>
            </a:p>
          </p:txBody>
        </p:sp>
        <p:sp>
          <p:nvSpPr>
            <p:cNvPr id="12" name="Oval 11"/>
            <p:cNvSpPr/>
            <p:nvPr/>
          </p:nvSpPr>
          <p:spPr>
            <a:xfrm>
              <a:off x="1096212" y="695158"/>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Calibri"/>
              </a:endParaRPr>
            </a:p>
          </p:txBody>
        </p:sp>
      </p:grpSp>
      <p:sp>
        <p:nvSpPr>
          <p:cNvPr id="5" name="椭圆 4"/>
          <p:cNvSpPr/>
          <p:nvPr/>
        </p:nvSpPr>
        <p:spPr>
          <a:xfrm>
            <a:off x="491505" y="650255"/>
            <a:ext cx="2460625" cy="1031875"/>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dirty="0">
                <a:solidFill>
                  <a:schemeClr val="tx1"/>
                </a:solidFill>
                <a:latin typeface="ＭＳ Ｐゴシック"/>
                <a:ea typeface="ＭＳ Ｐゴシック"/>
                <a:cs typeface="ＭＳ Ｐゴシック"/>
              </a:rPr>
              <a:t>能保证我有大大的座位</a:t>
            </a:r>
          </a:p>
        </p:txBody>
      </p:sp>
    </p:spTree>
    <p:extLst>
      <p:ext uri="{BB962C8B-B14F-4D97-AF65-F5344CB8AC3E}">
        <p14:creationId xmlns:p14="http://schemas.microsoft.com/office/powerpoint/2010/main" val="7184655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22556"/>
            <a:ext cx="9144000" cy="6015789"/>
          </a:xfrm>
          <a:prstGeom prst="rect">
            <a:avLst/>
          </a:prstGeom>
        </p:spPr>
      </p:pic>
      <p:sp>
        <p:nvSpPr>
          <p:cNvPr id="841730" name="Rectangle 2"/>
          <p:cNvSpPr>
            <a:spLocks noGrp="1" noChangeArrowheads="1"/>
          </p:cNvSpPr>
          <p:nvPr>
            <p:ph type="title"/>
          </p:nvPr>
        </p:nvSpPr>
        <p:spPr>
          <a:xfrm>
            <a:off x="0" y="490628"/>
            <a:ext cx="9144000" cy="1328192"/>
          </a:xfrm>
          <a:effectLst/>
        </p:spPr>
        <p:txBody>
          <a:bodyPr>
            <a:noAutofit/>
          </a:bodyPr>
          <a:lstStyle/>
          <a:p>
            <a:pPr>
              <a:defRPr/>
            </a:pPr>
            <a:r>
              <a:rPr lang="zh-CN" altLang="en-US" sz="4800" b="1" dirty="0">
                <a:effectLst>
                  <a:glow rad="165100">
                    <a:schemeClr val="tx1"/>
                  </a:glow>
                </a:effectLst>
                <a:ea typeface="ＭＳ Ｐゴシック" charset="0"/>
              </a:rPr>
              <a:t>你的职场也是一个宣教工场</a:t>
            </a:r>
            <a:endParaRPr lang="en-US" sz="48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3486948"/>
            <a:ext cx="5269819" cy="27503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000" b="1" dirty="0">
                <a:solidFill>
                  <a:prstClr val="white"/>
                </a:solidFill>
                <a:effectLst>
                  <a:glow rad="165100">
                    <a:prstClr val="black"/>
                  </a:glow>
                </a:effectLst>
                <a:ea typeface="ＭＳ Ｐゴシック" charset="0"/>
              </a:rPr>
              <a:t>"</a:t>
            </a:r>
            <a:r>
              <a:rPr lang="en-US" altLang="zh-CN" sz="4000" b="1" dirty="0">
                <a:solidFill>
                  <a:prstClr val="white"/>
                </a:solidFill>
                <a:effectLst>
                  <a:glow rad="165100">
                    <a:prstClr val="black"/>
                  </a:glow>
                </a:effectLst>
                <a:ea typeface="ＭＳ Ｐゴシック" charset="0"/>
              </a:rPr>
              <a:t>…</a:t>
            </a:r>
            <a:r>
              <a:rPr lang="zh-TW" altLang="en-US" sz="4000" b="1" dirty="0">
                <a:solidFill>
                  <a:prstClr val="white"/>
                </a:solidFill>
                <a:effectLst>
                  <a:glow rad="165100">
                    <a:prstClr val="black"/>
                  </a:glow>
                </a:effectLst>
                <a:ea typeface="ＭＳ Ｐゴシック" charset="0"/>
              </a:rPr>
              <a:t>我已经在你面前给你一道开着的门</a:t>
            </a:r>
            <a:r>
              <a:rPr lang="en-US" altLang="zh-CN"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(3:8</a:t>
            </a:r>
            <a:r>
              <a:rPr lang="en-US" altLang="zh-CN" sz="4000" b="1" dirty="0">
                <a:solidFill>
                  <a:prstClr val="white"/>
                </a:solidFill>
                <a:effectLst>
                  <a:glow rad="165100">
                    <a:prstClr val="black"/>
                  </a:glow>
                </a:effectLst>
                <a:ea typeface="ＭＳ Ｐゴシック" charset="0"/>
              </a:rPr>
              <a:t> </a:t>
            </a:r>
            <a:r>
              <a:rPr lang="zh-CN" altLang="en-US" sz="4000" b="1" dirty="0">
                <a:solidFill>
                  <a:prstClr val="white"/>
                </a:solidFill>
                <a:effectLst>
                  <a:glow rad="165100">
                    <a:prstClr val="black"/>
                  </a:glow>
                </a:effectLst>
                <a:ea typeface="ＭＳ Ｐゴシック" charset="0"/>
              </a:rPr>
              <a:t>新译本</a:t>
            </a:r>
            <a:r>
              <a:rPr lang="en-US" sz="4000" b="1" dirty="0">
                <a:solidFill>
                  <a:prstClr val="white"/>
                </a:solidFill>
                <a:effectLst>
                  <a:glow rad="165100">
                    <a:prstClr val="black"/>
                  </a:glow>
                </a:effectLst>
                <a:ea typeface="ＭＳ Ｐゴシック" charset="0"/>
              </a:rPr>
              <a:t>)</a:t>
            </a:r>
          </a:p>
        </p:txBody>
      </p:sp>
    </p:spTree>
    <p:extLst>
      <p:ext uri="{BB962C8B-B14F-4D97-AF65-F5344CB8AC3E}">
        <p14:creationId xmlns:p14="http://schemas.microsoft.com/office/powerpoint/2010/main" val="137665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95860"/>
            <a:ext cx="9109048" cy="4102658"/>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sz="6000" b="1" dirty="0">
                <a:effectLst>
                  <a:glow rad="165100">
                    <a:schemeClr val="tx1"/>
                  </a:glow>
                </a:effectLst>
                <a:ea typeface="ＭＳ Ｐゴシック" charset="0"/>
              </a:rPr>
              <a:t>只管向人宣讲</a:t>
            </a:r>
            <a:r>
              <a:rPr lang="en-US" sz="6000" b="1" dirty="0">
                <a:effectLst>
                  <a:glow rad="165100">
                    <a:schemeClr val="tx1"/>
                  </a:glow>
                </a:effectLst>
                <a:ea typeface="ＭＳ Ｐゴシック" charset="0"/>
              </a:rPr>
              <a:t>!</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a:t>
            </a:r>
            <a:r>
              <a:rPr lang="en-US" altLang="zh-CN" sz="4000" b="1" dirty="0">
                <a:solidFill>
                  <a:prstClr val="white"/>
                </a:solidFill>
                <a:effectLst>
                  <a:glow rad="165100">
                    <a:prstClr val="black"/>
                  </a:glow>
                </a:effectLst>
                <a:ea typeface="ＭＳ Ｐゴシック" charset="0"/>
              </a:rPr>
              <a:t> …</a:t>
            </a:r>
            <a:r>
              <a:rPr lang="zh-TW" altLang="en-US" sz="4000" b="1" dirty="0">
                <a:solidFill>
                  <a:prstClr val="white"/>
                </a:solidFill>
                <a:effectLst>
                  <a:glow rad="165100">
                    <a:prstClr val="black"/>
                  </a:glow>
                </a:effectLst>
                <a:ea typeface="ＭＳ Ｐゴシック" charset="0"/>
              </a:rPr>
              <a:t>我已经在你面前给你一道开着的门</a:t>
            </a:r>
            <a:r>
              <a:rPr lang="en-US" altLang="zh-CN"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a:t>
            </a:r>
            <a:br>
              <a:rPr lang="en-US" sz="4000" b="1" dirty="0">
                <a:solidFill>
                  <a:prstClr val="white"/>
                </a:solidFill>
                <a:effectLst>
                  <a:glow rad="165100">
                    <a:prstClr val="black"/>
                  </a:glow>
                </a:effectLst>
                <a:ea typeface="ＭＳ Ｐゴシック" charset="0"/>
              </a:rPr>
            </a:br>
            <a:r>
              <a:rPr lang="en-US" sz="4000" b="1" dirty="0">
                <a:solidFill>
                  <a:prstClr val="white"/>
                </a:solidFill>
                <a:effectLst>
                  <a:glow rad="165100">
                    <a:prstClr val="black"/>
                  </a:glow>
                </a:effectLst>
                <a:ea typeface="ＭＳ Ｐゴシック" charset="0"/>
              </a:rPr>
              <a:t>(3:8 新译本)</a:t>
            </a:r>
          </a:p>
        </p:txBody>
      </p:sp>
    </p:spTree>
    <p:extLst>
      <p:ext uri="{BB962C8B-B14F-4D97-AF65-F5344CB8AC3E}">
        <p14:creationId xmlns:p14="http://schemas.microsoft.com/office/powerpoint/2010/main" val="36206313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2239"/>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zh-CN" altLang="en-US" b="1" dirty="0">
                <a:effectLst>
                  <a:glow rad="165100">
                    <a:schemeClr val="tx1"/>
                  </a:glow>
                </a:effectLst>
                <a:ea typeface="ＭＳ Ｐゴシック" charset="0"/>
              </a:rPr>
              <a:t>耶稣如何鼓励我们</a:t>
            </a:r>
            <a:br>
              <a:rPr lang="en-US" altLang="zh-CN" b="1" dirty="0">
                <a:effectLst>
                  <a:glow rad="165100">
                    <a:schemeClr val="tx1"/>
                  </a:glow>
                </a:effectLst>
                <a:ea typeface="ＭＳ Ｐゴシック" charset="0"/>
              </a:rPr>
            </a:br>
            <a:r>
              <a:rPr lang="zh-CN" altLang="en-US" b="1" dirty="0">
                <a:effectLst>
                  <a:glow rad="165100">
                    <a:schemeClr val="tx1"/>
                  </a:glow>
                </a:effectLst>
                <a:ea typeface="ＭＳ Ｐゴシック" charset="0"/>
              </a:rPr>
              <a:t>走出去</a:t>
            </a:r>
            <a:r>
              <a:rPr lang="en-US" b="1" dirty="0">
                <a:solidFill>
                  <a:prstClr val="white"/>
                </a:solidFill>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
        <p:nvSpPr>
          <p:cNvPr id="4" name="Rectangle 2"/>
          <p:cNvSpPr txBox="1">
            <a:spLocks noChangeArrowheads="1"/>
          </p:cNvSpPr>
          <p:nvPr/>
        </p:nvSpPr>
        <p:spPr>
          <a:xfrm>
            <a:off x="-1" y="3070563"/>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zh-CN" altLang="en-US" sz="7200" b="1" dirty="0">
                <a:effectLst>
                  <a:glow rad="165100">
                    <a:prstClr val="black"/>
                  </a:glow>
                </a:effectLst>
                <a:ea typeface="ＭＳ Ｐゴシック" charset="0"/>
              </a:rPr>
              <a:t>两方面</a:t>
            </a:r>
            <a:r>
              <a:rPr lang="en-US" sz="7200" b="1" dirty="0">
                <a:effectLst>
                  <a:glow rad="165100">
                    <a:prstClr val="black"/>
                  </a:glow>
                </a:effectLst>
                <a:ea typeface="ＭＳ Ｐゴシック" charset="0"/>
              </a:rPr>
              <a:t>…</a:t>
            </a:r>
          </a:p>
        </p:txBody>
      </p:sp>
      <p:sp>
        <p:nvSpPr>
          <p:cNvPr id="5" name="Rectangle 2"/>
          <p:cNvSpPr txBox="1">
            <a:spLocks noChangeArrowheads="1"/>
          </p:cNvSpPr>
          <p:nvPr/>
        </p:nvSpPr>
        <p:spPr>
          <a:xfrm>
            <a:off x="-1" y="5529808"/>
            <a:ext cx="8687935"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fontAlgn="auto">
              <a:spcAft>
                <a:spcPts val="0"/>
              </a:spcAft>
              <a:defRPr/>
            </a:pPr>
            <a:r>
              <a:rPr lang="en-US" sz="5400" b="1" i="1" dirty="0">
                <a:effectLst>
                  <a:glow rad="165100">
                    <a:prstClr val="black"/>
                  </a:glow>
                </a:effectLst>
                <a:ea typeface="ＭＳ Ｐゴシック" charset="0"/>
              </a:rPr>
              <a:t>启. 3:7-13</a:t>
            </a:r>
          </a:p>
        </p:txBody>
      </p:sp>
    </p:spTree>
    <p:extLst>
      <p:ext uri="{BB962C8B-B14F-4D97-AF65-F5344CB8AC3E}">
        <p14:creationId xmlns:p14="http://schemas.microsoft.com/office/powerpoint/2010/main" val="15291220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I. </a:t>
            </a:r>
            <a:r>
              <a:rPr lang="zh-CN" altLang="en-US" b="1" dirty="0">
                <a:effectLst>
                  <a:glow rad="165100">
                    <a:schemeClr val="tx1"/>
                  </a:glow>
                </a:effectLst>
                <a:ea typeface="ＭＳ Ｐゴシック" charset="0"/>
              </a:rPr>
              <a:t>基督为</a:t>
            </a:r>
            <a:r>
              <a:rPr lang="zh-CN" altLang="en-US" b="1" dirty="0">
                <a:solidFill>
                  <a:srgbClr val="FFFF00"/>
                </a:solidFill>
                <a:effectLst>
                  <a:glow rad="165100">
                    <a:schemeClr val="tx1"/>
                  </a:glow>
                </a:effectLst>
                <a:ea typeface="ＭＳ Ｐゴシック" charset="0"/>
              </a:rPr>
              <a:t>见证人</a:t>
            </a:r>
            <a:r>
              <a:rPr lang="zh-CN" altLang="en-US" b="1" dirty="0">
                <a:solidFill>
                  <a:schemeClr val="bg1"/>
                </a:solidFill>
                <a:effectLst>
                  <a:glow rad="165100">
                    <a:schemeClr val="tx1"/>
                  </a:glow>
                </a:effectLst>
                <a:ea typeface="ＭＳ Ｐゴシック" charset="0"/>
              </a:rPr>
              <a:t>敞</a:t>
            </a:r>
            <a:r>
              <a:rPr lang="zh-CN" altLang="en-US" b="1" dirty="0">
                <a:effectLst>
                  <a:glow rad="165100">
                    <a:schemeClr val="tx1"/>
                  </a:glow>
                </a:effectLst>
                <a:ea typeface="ＭＳ Ｐゴシック" charset="0"/>
              </a:rPr>
              <a:t>开门</a:t>
            </a:r>
            <a:r>
              <a:rPr lang="en-US" b="1" dirty="0">
                <a:effectLst>
                  <a:glow rad="165100">
                    <a:schemeClr val="tx1"/>
                  </a:glow>
                </a:effectLst>
                <a:ea typeface="ＭＳ Ｐゴシック" charset="0"/>
              </a:rPr>
              <a:t>(3:7-8). </a:t>
            </a:r>
          </a:p>
        </p:txBody>
      </p:sp>
      <p:pic>
        <p:nvPicPr>
          <p:cNvPr id="2" name="Picture 1"/>
          <p:cNvPicPr>
            <a:picLocks noChangeAspect="1"/>
          </p:cNvPicPr>
          <p:nvPr/>
        </p:nvPicPr>
        <p:blipFill>
          <a:blip r:embed="rId3"/>
          <a:stretch>
            <a:fillRect/>
          </a:stretch>
        </p:blipFill>
        <p:spPr>
          <a:xfrm>
            <a:off x="1727200" y="2112968"/>
            <a:ext cx="5689600" cy="4254500"/>
          </a:xfrm>
          <a:prstGeom prst="rect">
            <a:avLst/>
          </a:prstGeom>
        </p:spPr>
      </p:pic>
    </p:spTree>
    <p:extLst>
      <p:ext uri="{BB962C8B-B14F-4D97-AF65-F5344CB8AC3E}">
        <p14:creationId xmlns:p14="http://schemas.microsoft.com/office/powerpoint/2010/main" val="3234867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normAutofit fontScale="90000"/>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 name="TextBox 7"/>
          <p:cNvSpPr txBox="1"/>
          <p:nvPr/>
        </p:nvSpPr>
        <p:spPr>
          <a:xfrm>
            <a:off x="920156" y="5013325"/>
            <a:ext cx="1887537"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以 弗 所</a:t>
            </a: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TextBox 9"/>
          <p:cNvSpPr txBox="1"/>
          <p:nvPr/>
        </p:nvSpPr>
        <p:spPr>
          <a:xfrm>
            <a:off x="4521143" y="4984750"/>
            <a:ext cx="1885950" cy="460375"/>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2" name="TextBox 11"/>
          <p:cNvSpPr txBox="1"/>
          <p:nvPr/>
        </p:nvSpPr>
        <p:spPr>
          <a:xfrm>
            <a:off x="3325755" y="4362337"/>
            <a:ext cx="2390775"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非 拉 铁 非</a:t>
            </a: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撒 狄</a:t>
            </a: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6" name="TextBox 15"/>
          <p:cNvSpPr txBox="1"/>
          <p:nvPr/>
        </p:nvSpPr>
        <p:spPr>
          <a:xfrm>
            <a:off x="2268538" y="2565400"/>
            <a:ext cx="1885950" cy="400110"/>
          </a:xfrm>
          <a:prstGeom prst="rect">
            <a:avLst/>
          </a:prstGeom>
          <a:noFill/>
        </p:spPr>
        <p:txBody>
          <a:bodyPr>
            <a:spAutoFit/>
          </a:bodyPr>
          <a:lstStyle/>
          <a:p>
            <a:pPr algn="r">
              <a:defRPr/>
            </a:pPr>
            <a:r>
              <a:rPr lang="zh-SG" altLang="en-US" sz="2000" b="1" dirty="0">
                <a:solidFill>
                  <a:srgbClr val="FFFF00"/>
                </a:solidFill>
                <a:effectLst>
                  <a:outerShdw blurRad="38100" dist="38100" dir="2700000" algn="tl">
                    <a:srgbClr val="000000">
                      <a:alpha val="43137"/>
                    </a:srgbClr>
                  </a:outerShdw>
                </a:effectLst>
                <a:latin typeface="Arial"/>
                <a:cs typeface="Arial"/>
              </a:rPr>
              <a:t>推 雅 推 喇 城 </a:t>
            </a: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别 迦 摩</a:t>
            </a: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0" name="TextBox 19"/>
          <p:cNvSpPr txBox="1"/>
          <p:nvPr/>
        </p:nvSpPr>
        <p:spPr>
          <a:xfrm>
            <a:off x="331755" y="3890385"/>
            <a:ext cx="1887537" cy="460375"/>
          </a:xfrm>
          <a:prstGeom prst="rect">
            <a:avLst/>
          </a:prstGeom>
          <a:noFill/>
        </p:spPr>
        <p:txBody>
          <a:bodyPr>
            <a:spAutoFit/>
          </a:bodyPr>
          <a:lstStyle/>
          <a:p>
            <a:pPr algn="r">
              <a:defRPr/>
            </a:pPr>
            <a:r>
              <a:rPr lang="zh-SG" altLang="en-US" b="1" dirty="0">
                <a:solidFill>
                  <a:srgbClr val="FFFF00"/>
                </a:solidFill>
                <a:effectLst>
                  <a:outerShdw blurRad="38100" dist="38100" dir="2700000" algn="tl">
                    <a:srgbClr val="000000">
                      <a:alpha val="43137"/>
                    </a:srgbClr>
                  </a:outerShdw>
                </a:effectLst>
                <a:latin typeface="Arial"/>
                <a:cs typeface="Arial"/>
              </a:rPr>
              <a:t>士 每 拿</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68" name="Group 67"/>
          <p:cNvGrpSpPr>
            <a:grpSpLocks/>
          </p:cNvGrpSpPr>
          <p:nvPr/>
        </p:nvGrpSpPr>
        <p:grpSpPr bwMode="auto">
          <a:xfrm rot="1553588">
            <a:off x="2124075" y="3500438"/>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sp>
        <p:nvSpPr>
          <p:cNvPr id="78031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spTree>
    <p:extLst>
      <p:ext uri="{BB962C8B-B14F-4D97-AF65-F5344CB8AC3E}">
        <p14:creationId xmlns:p14="http://schemas.microsoft.com/office/powerpoint/2010/main" val="2469763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sz="4800" b="1" dirty="0">
                <a:effectLst>
                  <a:glow rad="165100">
                    <a:schemeClr val="tx1"/>
                  </a:glow>
                </a:effectLst>
                <a:ea typeface="ＭＳ Ｐゴシック" charset="0"/>
              </a:rPr>
              <a:t>II. </a:t>
            </a:r>
            <a:r>
              <a:rPr lang="zh-CN" altLang="en-US" sz="4800" b="1" dirty="0">
                <a:effectLst>
                  <a:glow rad="165100">
                    <a:schemeClr val="tx1"/>
                  </a:glow>
                </a:effectLst>
                <a:ea typeface="ＭＳ Ｐゴシック" charset="0"/>
              </a:rPr>
              <a:t>基督应许服侍的</a:t>
            </a:r>
            <a:r>
              <a:rPr lang="zh-CN" altLang="en-US" sz="4800" b="1" dirty="0">
                <a:solidFill>
                  <a:srgbClr val="FFFF00"/>
                </a:solidFill>
                <a:effectLst>
                  <a:glow rad="165100">
                    <a:schemeClr val="tx1"/>
                  </a:glow>
                </a:effectLst>
                <a:ea typeface="ＭＳ Ｐゴシック" charset="0"/>
              </a:rPr>
              <a:t>赏赐</a:t>
            </a:r>
            <a:r>
              <a:rPr lang="en-US" sz="4800" b="1" dirty="0">
                <a:effectLst>
                  <a:glow rad="165100">
                    <a:schemeClr val="tx1"/>
                  </a:glow>
                </a:effectLst>
                <a:ea typeface="ＭＳ Ｐゴシック" charset="0"/>
              </a:rPr>
              <a:t>(3:9-13).</a:t>
            </a:r>
          </a:p>
        </p:txBody>
      </p:sp>
    </p:spTree>
    <p:extLst>
      <p:ext uri="{BB962C8B-B14F-4D97-AF65-F5344CB8AC3E}">
        <p14:creationId xmlns:p14="http://schemas.microsoft.com/office/powerpoint/2010/main" val="162092877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0487"/>
                <a:gd name="adj2" fmla="val 54514"/>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圣 洁 、 真 实 、 拿 着 大 卫 的 钥 匙</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noChangeAspect="1"/>
          </p:cNvGrpSpPr>
          <p:nvPr/>
        </p:nvGrpSpPr>
        <p:grpSpPr bwMode="auto">
          <a:xfrm>
            <a:off x="2849878" y="2075602"/>
            <a:ext cx="3088038" cy="3095999"/>
            <a:chOff x="3059832" y="2348880"/>
            <a:chExt cx="2808312"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3238496" y="2451316"/>
              <a:ext cx="242908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略 有 一 点 力 量 ， 也 曾 遵 守 我 的 道 ， 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a:t>
              </a:r>
            </a:p>
          </p:txBody>
        </p:sp>
      </p:grpSp>
      <p:grpSp>
        <p:nvGrpSpPr>
          <p:cNvPr id="43" name="Group 42"/>
          <p:cNvGrpSpPr>
            <a:grpSpLocks/>
          </p:cNvGrpSpPr>
          <p:nvPr/>
        </p:nvGrpSpPr>
        <p:grpSpPr bwMode="auto">
          <a:xfrm>
            <a:off x="2736056" y="1803400"/>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1200499"/>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361009" y="135572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569507"/>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遵 守 我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忍 耐 的 道</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2001834" y="760412"/>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4454149" y="-381718"/>
              <a:ext cx="5170673" cy="1200460"/>
            </a:xfrm>
            <a:prstGeom prst="rect">
              <a:avLst/>
            </a:prstGeom>
            <a:noFill/>
          </p:spPr>
          <p:txBody>
            <a:bodyPr wrap="square">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无</a:t>
              </a:r>
            </a:p>
          </p:txBody>
        </p:sp>
      </p:grpSp>
      <p:grpSp>
        <p:nvGrpSpPr>
          <p:cNvPr id="52" name="Group 51"/>
          <p:cNvGrpSpPr>
            <a:grpSpLocks noChangeAspect="1"/>
          </p:cNvGrpSpPr>
          <p:nvPr/>
        </p:nvGrpSpPr>
        <p:grpSpPr bwMode="auto">
          <a:xfrm>
            <a:off x="1440430" y="508001"/>
            <a:ext cx="6412222" cy="5951144"/>
            <a:chOff x="1475657" y="836712"/>
            <a:chExt cx="5402104" cy="5688632"/>
          </a:xfrm>
        </p:grpSpPr>
        <p:sp>
          <p:nvSpPr>
            <p:cNvPr id="53" name="Oval 4"/>
            <p:cNvSpPr>
              <a:spLocks noChangeArrowheads="1"/>
            </p:cNvSpPr>
            <p:nvPr/>
          </p:nvSpPr>
          <p:spPr bwMode="auto">
            <a:xfrm>
              <a:off x="1475657" y="836712"/>
              <a:ext cx="5402104" cy="5688632"/>
            </a:xfrm>
            <a:prstGeom prst="ellipse">
              <a:avLst/>
            </a:prstGeom>
            <a:solidFill>
              <a:srgbClr val="660066"/>
            </a:solidFill>
            <a:ln w="9525">
              <a:solidFill>
                <a:schemeClr val="tx1"/>
              </a:solidFill>
              <a:round/>
              <a:headEnd/>
              <a:tailEnd type="stealth" w="lg" len="lg"/>
            </a:ln>
          </p:spPr>
          <p:txBody>
            <a:bodyPr wrap="square" lIns="90000" tIns="46800" rIns="90000" bIns="46800">
              <a:spAutoFit/>
            </a:bodyPr>
            <a:lstStyle/>
            <a:p>
              <a:endParaRPr lang="en-US">
                <a:solidFill>
                  <a:srgbClr val="000000"/>
                </a:solidFill>
              </a:endParaRPr>
            </a:p>
          </p:txBody>
        </p:sp>
        <p:sp>
          <p:nvSpPr>
            <p:cNvPr id="54" name="TextBox 53"/>
            <p:cNvSpPr txBox="1"/>
            <p:nvPr/>
          </p:nvSpPr>
          <p:spPr>
            <a:xfrm>
              <a:off x="2320533" y="1304643"/>
              <a:ext cx="3347388" cy="321609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得 胜 的 ， 我 要 叫 他 在 我 神 殿 中 作 柱 子 ， 他 也 必 不 再 从 那 里 出 去 。 我 又 要 将 我 神 的 名 和 我 神 城 的 名 （ 这 城 就 是 从 天 上 、 从 我 神 那 里 降 下 来 的 新 耶 路 撒 冷 ） ， 并 我 的 新 名 ， 都 写 在 他 上 面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(启. </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7-13</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40083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5911654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zh-CN" altLang="en-US" b="1" dirty="0">
                <a:effectLst>
                  <a:glow rad="165100">
                    <a:schemeClr val="tx1"/>
                  </a:glow>
                </a:effectLst>
                <a:ea typeface="ＭＳ Ｐゴシック" charset="0"/>
              </a:rPr>
              <a:t>基督应许在你敌人面前的荣耀</a:t>
            </a:r>
            <a:r>
              <a:rPr lang="en-US" b="1" dirty="0">
                <a:effectLst>
                  <a:glow rad="165100">
                    <a:schemeClr val="tx1"/>
                  </a:glow>
                </a:effectLst>
                <a:ea typeface="ＭＳ Ｐゴシック" charset="0"/>
              </a:rPr>
              <a:t>(3:9). </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2" name="Picture 1"/>
          <p:cNvPicPr>
            <a:picLocks noChangeAspect="1"/>
          </p:cNvPicPr>
          <p:nvPr/>
        </p:nvPicPr>
        <p:blipFill>
          <a:blip r:embed="rId3"/>
          <a:stretch>
            <a:fillRect/>
          </a:stretch>
        </p:blipFill>
        <p:spPr>
          <a:xfrm>
            <a:off x="0" y="2022953"/>
            <a:ext cx="9144000" cy="4835047"/>
          </a:xfrm>
          <a:prstGeom prst="rect">
            <a:avLst/>
          </a:prstGeom>
        </p:spPr>
      </p:pic>
      <p:sp>
        <p:nvSpPr>
          <p:cNvPr id="7" name="Rectangle 2"/>
          <p:cNvSpPr txBox="1">
            <a:spLocks noChangeArrowheads="1"/>
          </p:cNvSpPr>
          <p:nvPr/>
        </p:nvSpPr>
        <p:spPr>
          <a:xfrm>
            <a:off x="0" y="4212555"/>
            <a:ext cx="9144000" cy="264544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en-US" sz="3200" b="1" dirty="0">
                <a:effectLst>
                  <a:glow rad="165100">
                    <a:prstClr val="black"/>
                  </a:glow>
                </a:effectLst>
                <a:ea typeface="ＭＳ Ｐゴシック" charset="0"/>
              </a:rPr>
              <a:t>"</a:t>
            </a:r>
            <a:r>
              <a:rPr lang="zh-TW" altLang="en-US" sz="3200" b="1" dirty="0">
                <a:effectLst>
                  <a:glow rad="165100">
                    <a:prstClr val="black"/>
                  </a:glow>
                </a:effectLst>
                <a:ea typeface="ＭＳ Ｐゴシック" charset="0"/>
              </a:rPr>
              <a:t>看哪！ 从撒但的一党， 就是自称是犹太人， 其实不是犹太人， 而是说谎的人中， 我要使他们一些人来在你脚前下拜， 并且知道我已经爱了你</a:t>
            </a:r>
            <a:r>
              <a:rPr lang="en-US" altLang="zh-TW" sz="3200" b="1" dirty="0">
                <a:effectLst>
                  <a:glow rad="165100">
                    <a:prstClr val="black"/>
                  </a:glow>
                </a:effectLst>
                <a:ea typeface="ＭＳ Ｐゴシック" charset="0"/>
              </a:rPr>
              <a:t>"</a:t>
            </a:r>
            <a:endParaRPr lang="en-US" sz="3200" b="1" dirty="0">
              <a:effectLst>
                <a:glow rad="165100">
                  <a:prstClr val="black"/>
                </a:glow>
              </a:effectLst>
              <a:ea typeface="ＭＳ Ｐゴシック" charset="0"/>
            </a:endParaRPr>
          </a:p>
        </p:txBody>
      </p:sp>
    </p:spTree>
    <p:extLst>
      <p:ext uri="{BB962C8B-B14F-4D97-AF65-F5344CB8AC3E}">
        <p14:creationId xmlns:p14="http://schemas.microsoft.com/office/powerpoint/2010/main" val="21271322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19503" y="2743200"/>
            <a:ext cx="311803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4" name="Oval 17"/>
          <p:cNvSpPr>
            <a:spLocks noChangeArrowheads="1"/>
          </p:cNvSpPr>
          <p:nvPr/>
        </p:nvSpPr>
        <p:spPr bwMode="auto">
          <a:xfrm>
            <a:off x="2036627"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5" name="Oval 14"/>
          <p:cNvSpPr>
            <a:spLocks noChangeArrowheads="1"/>
          </p:cNvSpPr>
          <p:nvPr/>
        </p:nvSpPr>
        <p:spPr bwMode="auto">
          <a:xfrm>
            <a:off x="2036627"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6" name="Text Box 7"/>
          <p:cNvSpPr txBox="1">
            <a:spLocks noChangeArrowheads="1"/>
          </p:cNvSpPr>
          <p:nvPr/>
        </p:nvSpPr>
        <p:spPr bwMode="auto">
          <a:xfrm>
            <a:off x="2798627" y="2772216"/>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200" b="1" dirty="0">
                <a:solidFill>
                  <a:schemeClr val="bg1"/>
                </a:solidFill>
                <a:effectLst>
                  <a:outerShdw blurRad="38100" dist="38100" dir="2700000" algn="tl">
                    <a:srgbClr val="FFFFFF"/>
                  </a:outerShdw>
                </a:effectLst>
                <a:latin typeface="Arial"/>
                <a:cs typeface="Arial"/>
              </a:rPr>
              <a:t>以色列</a:t>
            </a:r>
            <a:endParaRPr lang="en-US" sz="3200" b="1" dirty="0">
              <a:solidFill>
                <a:schemeClr val="bg1"/>
              </a:solidFill>
              <a:effectLst>
                <a:outerShdw blurRad="38100" dist="38100" dir="2700000" algn="tl">
                  <a:srgbClr val="FFFFFF"/>
                </a:outerShdw>
              </a:effectLst>
              <a:latin typeface="Arial"/>
              <a:cs typeface="Arial"/>
            </a:endParaRPr>
          </a:p>
        </p:txBody>
      </p:sp>
      <p:sp>
        <p:nvSpPr>
          <p:cNvPr id="50178" name="Line 1026"/>
          <p:cNvSpPr>
            <a:spLocks noChangeShapeType="1"/>
          </p:cNvSpPr>
          <p:nvPr/>
        </p:nvSpPr>
        <p:spPr bwMode="auto">
          <a:xfrm>
            <a:off x="1960427"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79" name="Line 1027"/>
          <p:cNvSpPr>
            <a:spLocks noChangeShapeType="1"/>
          </p:cNvSpPr>
          <p:nvPr/>
        </p:nvSpPr>
        <p:spPr bwMode="auto">
          <a:xfrm>
            <a:off x="5048115"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80" name="Text Box 1028"/>
          <p:cNvSpPr txBox="1">
            <a:spLocks noChangeArrowheads="1"/>
          </p:cNvSpPr>
          <p:nvPr/>
        </p:nvSpPr>
        <p:spPr bwMode="auto">
          <a:xfrm>
            <a:off x="-30584" y="3356992"/>
            <a:ext cx="2010296" cy="1200329"/>
          </a:xfrm>
          <a:prstGeom prst="rect">
            <a:avLst/>
          </a:prstGeom>
          <a:noFill/>
          <a:ln w="38100">
            <a:noFill/>
            <a:miter lim="800000"/>
            <a:headEnd/>
            <a:tailEnd/>
          </a:ln>
          <a:effectLst>
            <a:outerShdw blurRad="63500" dist="35921" dir="2700000" algn="ctr" rotWithShape="0">
              <a:srgbClr val="000000">
                <a:alpha val="74998"/>
              </a:srgbClr>
            </a:outerShdw>
          </a:effectLst>
        </p:spPr>
        <p:txBody>
          <a:bodyPr wrap="square">
            <a:spAutoFit/>
          </a:bodyPr>
          <a:lstStyle/>
          <a:p>
            <a:pPr algn="ctr">
              <a:spcBef>
                <a:spcPct val="50000"/>
              </a:spcBef>
              <a:defRPr/>
            </a:pPr>
            <a:r>
              <a:rPr lang="zh-SG" altLang="en-US" sz="3600" b="1" dirty="0">
                <a:solidFill>
                  <a:srgbClr val="FFFFFF"/>
                </a:solidFill>
                <a:latin typeface="Arial"/>
                <a:cs typeface="Arial"/>
              </a:rPr>
              <a:t>教会时代</a:t>
            </a:r>
          </a:p>
        </p:txBody>
      </p:sp>
      <p:sp>
        <p:nvSpPr>
          <p:cNvPr id="50181" name="Text Box 1029"/>
          <p:cNvSpPr txBox="1">
            <a:spLocks noChangeArrowheads="1"/>
          </p:cNvSpPr>
          <p:nvPr/>
        </p:nvSpPr>
        <p:spPr bwMode="auto">
          <a:xfrm>
            <a:off x="3827327" y="1257300"/>
            <a:ext cx="20574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50182" name="Text Box 1030"/>
          <p:cNvSpPr txBox="1">
            <a:spLocks noChangeArrowheads="1"/>
          </p:cNvSpPr>
          <p:nvPr/>
        </p:nvSpPr>
        <p:spPr bwMode="auto">
          <a:xfrm>
            <a:off x="2112827"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p>
        </p:txBody>
      </p:sp>
      <p:sp>
        <p:nvSpPr>
          <p:cNvPr id="50183" name="Text Box 1031"/>
          <p:cNvSpPr txBox="1">
            <a:spLocks noChangeArrowheads="1"/>
          </p:cNvSpPr>
          <p:nvPr/>
        </p:nvSpPr>
        <p:spPr bwMode="auto">
          <a:xfrm>
            <a:off x="2417627"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50184" name="Text Box 1032"/>
          <p:cNvSpPr txBox="1">
            <a:spLocks noChangeArrowheads="1"/>
          </p:cNvSpPr>
          <p:nvPr/>
        </p:nvSpPr>
        <p:spPr bwMode="auto">
          <a:xfrm>
            <a:off x="5237027"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endParaRPr lang="en-US" sz="3600" b="1" dirty="0">
              <a:solidFill>
                <a:srgbClr val="000000"/>
              </a:solidFill>
              <a:latin typeface="Arial"/>
              <a:cs typeface="Arial"/>
            </a:endParaRPr>
          </a:p>
        </p:txBody>
      </p:sp>
      <p:sp>
        <p:nvSpPr>
          <p:cNvPr id="50185" name="Text Box 1033"/>
          <p:cNvSpPr txBox="1">
            <a:spLocks noChangeArrowheads="1"/>
          </p:cNvSpPr>
          <p:nvPr/>
        </p:nvSpPr>
        <p:spPr bwMode="auto">
          <a:xfrm>
            <a:off x="5465627"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50186" name="Text Box 1034"/>
          <p:cNvSpPr txBox="1">
            <a:spLocks noChangeArrowheads="1"/>
          </p:cNvSpPr>
          <p:nvPr/>
        </p:nvSpPr>
        <p:spPr bwMode="auto">
          <a:xfrm rot="5400000" flipH="1">
            <a:off x="6371296"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zh-SG" altLang="en-US" sz="3600" b="1" dirty="0">
                <a:solidFill>
                  <a:srgbClr val="FFCC00"/>
                </a:solidFill>
                <a:latin typeface="Arial"/>
                <a:cs typeface="Arial"/>
              </a:rPr>
              <a:t>永远的国度</a:t>
            </a:r>
          </a:p>
        </p:txBody>
      </p:sp>
      <p:sp>
        <p:nvSpPr>
          <p:cNvPr id="50187" name="Text Box 1035"/>
          <p:cNvSpPr txBox="1">
            <a:spLocks noChangeArrowheads="1"/>
          </p:cNvSpPr>
          <p:nvPr/>
        </p:nvSpPr>
        <p:spPr bwMode="auto">
          <a:xfrm rot="5381629">
            <a:off x="7134090"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FF00"/>
                </a:solidFill>
                <a:latin typeface="Arial"/>
                <a:cs typeface="Arial"/>
              </a:rPr>
              <a:t>审判</a:t>
            </a:r>
          </a:p>
        </p:txBody>
      </p:sp>
      <p:sp>
        <p:nvSpPr>
          <p:cNvPr id="50189" name="Rectangle 1037"/>
          <p:cNvSpPr>
            <a:spLocks noGrp="1" noChangeArrowheads="1"/>
          </p:cNvSpPr>
          <p:nvPr>
            <p:ph type="title" idx="4294967295"/>
          </p:nvPr>
        </p:nvSpPr>
        <p:spPr>
          <a:xfrm>
            <a:off x="819472"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zh-SG" altLang="en-US" sz="4000" b="1" dirty="0">
                <a:solidFill>
                  <a:srgbClr val="FFFFFF"/>
                </a:solidFill>
                <a:ea typeface="ＭＳ Ｐゴシック" charset="-128"/>
              </a:rPr>
              <a:t>时代</a:t>
            </a:r>
            <a:r>
              <a:rPr lang="zh-CN" altLang="en-US" sz="4000" b="1" dirty="0">
                <a:solidFill>
                  <a:srgbClr val="FFFFFF"/>
                </a:solidFill>
                <a:ea typeface="ＭＳ Ｐゴシック" charset="-128"/>
              </a:rPr>
              <a:t>派</a:t>
            </a:r>
            <a:endParaRPr lang="en-US" sz="4000" b="1" dirty="0">
              <a:solidFill>
                <a:srgbClr val="FFFFFF"/>
              </a:solidFill>
              <a:latin typeface="Arial"/>
              <a:ea typeface="ＭＳ Ｐゴシック" charset="-128"/>
              <a:cs typeface="Arial"/>
            </a:endParaRPr>
          </a:p>
        </p:txBody>
      </p:sp>
      <p:sp>
        <p:nvSpPr>
          <p:cNvPr id="52241" name="Text Box 1041"/>
          <p:cNvSpPr txBox="1">
            <a:spLocks noChangeArrowheads="1"/>
          </p:cNvSpPr>
          <p:nvPr/>
        </p:nvSpPr>
        <p:spPr bwMode="auto">
          <a:xfrm>
            <a:off x="8254764" y="77723"/>
            <a:ext cx="86934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a:solidFill>
                  <a:srgbClr val="FFFFFF"/>
                </a:solidFill>
                <a:latin typeface="Arial"/>
                <a:cs typeface="Arial"/>
              </a:rPr>
              <a:t>208</a:t>
            </a:r>
          </a:p>
          <a:p>
            <a:pPr algn="r"/>
            <a:r>
              <a:rPr lang="en-US" b="1" dirty="0">
                <a:solidFill>
                  <a:srgbClr val="FFFFFF"/>
                </a:solidFill>
                <a:latin typeface="Arial"/>
                <a:cs typeface="Arial"/>
              </a:rPr>
              <a:t>339e</a:t>
            </a:r>
            <a:endParaRPr lang="en-US" b="1" dirty="0">
              <a:solidFill>
                <a:srgbClr val="000000"/>
              </a:solidFill>
              <a:latin typeface="Arial"/>
              <a:cs typeface="Arial"/>
            </a:endParaRPr>
          </a:p>
        </p:txBody>
      </p:sp>
    </p:spTree>
    <p:extLst>
      <p:ext uri="{BB962C8B-B14F-4D97-AF65-F5344CB8AC3E}">
        <p14:creationId xmlns:p14="http://schemas.microsoft.com/office/powerpoint/2010/main" val="21452865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4" descr="Jesus Coming Sphe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09588"/>
            <a:ext cx="9145588" cy="583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5" name="Rectangle 3"/>
          <p:cNvSpPr>
            <a:spLocks noGrp="1" noChangeArrowheads="1"/>
          </p:cNvSpPr>
          <p:nvPr>
            <p:ph type="title" idx="4294967295"/>
          </p:nvPr>
        </p:nvSpPr>
        <p:spPr/>
        <p:txBody>
          <a:bodyPr/>
          <a:lstStyle/>
          <a:p>
            <a:r>
              <a:rPr lang="zh-CN" altLang="en-US" b="1" dirty="0">
                <a:solidFill>
                  <a:schemeClr val="bg1"/>
                </a:solidFill>
                <a:latin typeface="Times New Roman" charset="0"/>
                <a:ea typeface="ＭＳ Ｐゴシック" charset="0"/>
                <a:cs typeface="ＭＳ Ｐゴシック" charset="0"/>
              </a:rPr>
              <a:t>何时</a:t>
            </a:r>
            <a:r>
              <a:rPr lang="zh-SG" altLang="en-US" b="1" dirty="0">
                <a:solidFill>
                  <a:schemeClr val="bg1"/>
                </a:solidFill>
                <a:latin typeface="Times New Roman" charset="0"/>
                <a:ea typeface="ＭＳ Ｐゴシック" charset="0"/>
                <a:cs typeface="ＭＳ Ｐゴシック" charset="0"/>
              </a:rPr>
              <a:t>升天</a:t>
            </a:r>
            <a:r>
              <a:rPr lang="zh-CN" altLang="en-US" b="1" dirty="0">
                <a:solidFill>
                  <a:schemeClr val="bg1"/>
                </a:solidFill>
                <a:latin typeface="Times New Roman" charset="0"/>
                <a:ea typeface="ＭＳ Ｐゴシック" charset="0"/>
                <a:cs typeface="ＭＳ Ｐゴシック" charset="0"/>
              </a:rPr>
              <a:t>会发生？</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501266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4274" name="Oval 17"/>
          <p:cNvSpPr>
            <a:spLocks noChangeArrowheads="1"/>
          </p:cNvSpPr>
          <p:nvPr/>
        </p:nvSpPr>
        <p:spPr bwMode="auto">
          <a:xfrm>
            <a:off x="1524000"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54275" name="Rectangle 15"/>
          <p:cNvSpPr>
            <a:spLocks noGrp="1" noChangeArrowheads="1"/>
          </p:cNvSpPr>
          <p:nvPr>
            <p:ph type="title" idx="4294967295"/>
          </p:nvPr>
        </p:nvSpPr>
        <p:spPr>
          <a:xfrm>
            <a:off x="685800" y="533400"/>
            <a:ext cx="7772400" cy="707886"/>
          </a:xfrm>
          <a:effectLst>
            <a:outerShdw blurRad="50800" dist="38100" dir="2700000">
              <a:srgbClr val="000000">
                <a:alpha val="43000"/>
              </a:srgbClr>
            </a:outerShdw>
          </a:effectLst>
        </p:spPr>
        <p:txBody>
          <a:bodyPr anchor="t">
            <a:spAutoFit/>
          </a:bodyPr>
          <a:lstStyle/>
          <a:p>
            <a:pPr>
              <a:spcBef>
                <a:spcPct val="50000"/>
              </a:spcBef>
            </a:pPr>
            <a:r>
              <a:rPr lang="zh-SG" altLang="en-US" sz="4000" b="1" dirty="0">
                <a:solidFill>
                  <a:srgbClr val="FFFF99"/>
                </a:solidFill>
                <a:effectLst>
                  <a:outerShdw blurRad="38100" dist="38100" dir="2700000" algn="tl">
                    <a:srgbClr val="000000"/>
                  </a:outerShdw>
                </a:effectLst>
                <a:ea typeface="ＭＳ Ｐゴシック" charset="0"/>
              </a:rPr>
              <a:t>希腊的介词</a:t>
            </a:r>
            <a:endParaRPr lang="en-US" sz="4000" b="1" dirty="0">
              <a:solidFill>
                <a:srgbClr val="FFFF99"/>
              </a:solidFill>
              <a:effectLst>
                <a:outerShdw blurRad="38100" dist="38100" dir="2700000" algn="tl">
                  <a:srgbClr val="000000"/>
                </a:outerShdw>
              </a:effectLst>
              <a:latin typeface="Arial"/>
              <a:ea typeface="ＭＳ Ｐゴシック" charset="0"/>
              <a:cs typeface="Arial"/>
            </a:endParaRPr>
          </a:p>
        </p:txBody>
      </p:sp>
      <p:sp>
        <p:nvSpPr>
          <p:cNvPr id="20" name="Oval 19"/>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21" name="Text Box 7"/>
          <p:cNvSpPr txBox="1">
            <a:spLocks noChangeArrowheads="1"/>
          </p:cNvSpPr>
          <p:nvPr/>
        </p:nvSpPr>
        <p:spPr bwMode="auto">
          <a:xfrm>
            <a:off x="283377" y="2448022"/>
            <a:ext cx="10668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FF"/>
                </a:solidFill>
                <a:effectLst>
                  <a:outerShdw blurRad="38100" dist="38100" dir="2700000" algn="tl">
                    <a:srgbClr val="000000"/>
                  </a:outerShdw>
                </a:effectLst>
                <a:latin typeface="Arial"/>
                <a:cs typeface="Arial"/>
              </a:rPr>
              <a:t> </a:t>
            </a:r>
            <a:r>
              <a:rPr lang="en-US" sz="3600" b="1" dirty="0" err="1">
                <a:solidFill>
                  <a:srgbClr val="FFFFFF"/>
                </a:solidFill>
                <a:effectLst>
                  <a:outerShdw blurRad="38100" dist="38100" dir="2700000" algn="tl">
                    <a:srgbClr val="000000"/>
                  </a:outerShdw>
                </a:effectLst>
                <a:latin typeface="Arial"/>
                <a:ea typeface="Bwgrkl" charset="0"/>
                <a:cs typeface="Arial"/>
              </a:rPr>
              <a:t>ek</a:t>
            </a:r>
            <a:r>
              <a:rPr lang="en-US" sz="3600" b="1" dirty="0">
                <a:solidFill>
                  <a:srgbClr val="FFFFFF"/>
                </a:solidFill>
                <a:effectLst>
                  <a:outerShdw blurRad="38100" dist="38100" dir="2700000" algn="tl">
                    <a:srgbClr val="000000"/>
                  </a:outerShdw>
                </a:effectLst>
                <a:latin typeface="Arial"/>
                <a:cs typeface="Arial"/>
              </a:rPr>
              <a:t> </a:t>
            </a:r>
            <a:endParaRPr lang="en-US" sz="3600" b="1" dirty="0">
              <a:solidFill>
                <a:srgbClr val="000000"/>
              </a:solidFill>
              <a:effectLst>
                <a:outerShdw blurRad="38100" dist="38100" dir="2700000" algn="tl">
                  <a:srgbClr val="FFFFFF"/>
                </a:outerShdw>
              </a:effectLst>
              <a:latin typeface="Arial"/>
              <a:ea typeface="Bwgrkl" charset="0"/>
              <a:cs typeface="Arial"/>
            </a:endParaRPr>
          </a:p>
        </p:txBody>
      </p:sp>
      <p:sp>
        <p:nvSpPr>
          <p:cNvPr id="23" name="Text Box 7"/>
          <p:cNvSpPr txBox="1">
            <a:spLocks noChangeArrowheads="1"/>
          </p:cNvSpPr>
          <p:nvPr/>
        </p:nvSpPr>
        <p:spPr bwMode="auto">
          <a:xfrm>
            <a:off x="0" y="4658613"/>
            <a:ext cx="12954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dirty="0" err="1">
                <a:solidFill>
                  <a:srgbClr val="FFFFFF"/>
                </a:solidFill>
                <a:effectLst>
                  <a:outerShdw blurRad="38100" dist="38100" dir="2700000" algn="tl">
                    <a:srgbClr val="000000"/>
                  </a:outerShdw>
                </a:effectLst>
                <a:latin typeface="Arial"/>
                <a:ea typeface="Bwgrkl" charset="0"/>
                <a:cs typeface="Arial"/>
              </a:rPr>
              <a:t>eis</a:t>
            </a:r>
            <a:endParaRPr lang="en-US" sz="3600" b="1" dirty="0">
              <a:solidFill>
                <a:srgbClr val="000000"/>
              </a:solidFill>
              <a:effectLst>
                <a:outerShdw blurRad="38100" dist="38100" dir="2700000" algn="tl">
                  <a:srgbClr val="FFFFFF"/>
                </a:outerShdw>
              </a:effectLst>
              <a:latin typeface="Arial"/>
              <a:ea typeface="Bwgrkl" charset="0"/>
              <a:cs typeface="Arial"/>
            </a:endParaRPr>
          </a:p>
        </p:txBody>
      </p:sp>
      <p:sp>
        <p:nvSpPr>
          <p:cNvPr id="24" name="Notched Right Arrow 23"/>
          <p:cNvSpPr>
            <a:spLocks noChangeArrowheads="1"/>
          </p:cNvSpPr>
          <p:nvPr/>
        </p:nvSpPr>
        <p:spPr bwMode="auto">
          <a:xfrm>
            <a:off x="1219200" y="4886493"/>
            <a:ext cx="1295400" cy="304800"/>
          </a:xfrm>
          <a:prstGeom prst="notchedRightArrow">
            <a:avLst>
              <a:gd name="adj1" fmla="val 50000"/>
              <a:gd name="adj2" fmla="val 49997"/>
            </a:avLst>
          </a:prstGeom>
          <a:solidFill>
            <a:srgbClr val="FFFFFF"/>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25" name="Text Box 7"/>
          <p:cNvSpPr txBox="1">
            <a:spLocks noChangeArrowheads="1"/>
          </p:cNvSpPr>
          <p:nvPr/>
        </p:nvSpPr>
        <p:spPr bwMode="auto">
          <a:xfrm>
            <a:off x="65790" y="3547209"/>
            <a:ext cx="11430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dirty="0" err="1">
                <a:solidFill>
                  <a:srgbClr val="FFFFFF"/>
                </a:solidFill>
                <a:effectLst>
                  <a:outerShdw blurRad="38100" dist="38100" dir="2700000" algn="tl">
                    <a:srgbClr val="000000"/>
                  </a:outerShdw>
                </a:effectLst>
                <a:latin typeface="Arial"/>
                <a:ea typeface="Bwgrkl" charset="0"/>
                <a:cs typeface="Arial"/>
              </a:rPr>
              <a:t>dia</a:t>
            </a:r>
            <a:endParaRPr lang="en-US" sz="3600" b="1" dirty="0">
              <a:solidFill>
                <a:srgbClr val="000000"/>
              </a:solidFill>
              <a:effectLst>
                <a:outerShdw blurRad="38100" dist="38100" dir="2700000" algn="tl">
                  <a:srgbClr val="FFFFFF"/>
                </a:outerShdw>
              </a:effectLst>
              <a:latin typeface="Arial"/>
              <a:ea typeface="Bwgrkl" charset="0"/>
              <a:cs typeface="Arial"/>
            </a:endParaRPr>
          </a:p>
        </p:txBody>
      </p:sp>
      <p:sp>
        <p:nvSpPr>
          <p:cNvPr id="26" name="Notched Right Arrow 25"/>
          <p:cNvSpPr>
            <a:spLocks noChangeArrowheads="1"/>
          </p:cNvSpPr>
          <p:nvPr/>
        </p:nvSpPr>
        <p:spPr bwMode="auto">
          <a:xfrm>
            <a:off x="1219200" y="3733560"/>
            <a:ext cx="3657600" cy="304800"/>
          </a:xfrm>
          <a:prstGeom prst="notchedRightArrow">
            <a:avLst>
              <a:gd name="adj1" fmla="val 50000"/>
              <a:gd name="adj2" fmla="val 50000"/>
            </a:avLst>
          </a:prstGeom>
          <a:solidFill>
            <a:srgbClr val="FFFFFF"/>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27" name="Text Box 7"/>
          <p:cNvSpPr txBox="1">
            <a:spLocks noChangeArrowheads="1"/>
          </p:cNvSpPr>
          <p:nvPr/>
        </p:nvSpPr>
        <p:spPr bwMode="auto">
          <a:xfrm>
            <a:off x="2286000" y="4621381"/>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zh-CN" altLang="en-US" sz="3200" b="1" dirty="0">
                <a:solidFill>
                  <a:srgbClr val="FFFFFF"/>
                </a:solidFill>
                <a:effectLst>
                  <a:outerShdw blurRad="38100" dist="38100" dir="2700000" algn="tl">
                    <a:srgbClr val="000000"/>
                  </a:outerShdw>
                </a:effectLst>
                <a:latin typeface="Arial"/>
                <a:cs typeface="Arial"/>
              </a:rPr>
              <a:t>进入</a:t>
            </a:r>
            <a:r>
              <a:rPr lang="en-US" altLang="zh-CN"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28" name="Text Box 7"/>
          <p:cNvSpPr txBox="1">
            <a:spLocks noChangeArrowheads="1"/>
          </p:cNvSpPr>
          <p:nvPr/>
        </p:nvSpPr>
        <p:spPr bwMode="auto">
          <a:xfrm>
            <a:off x="1905000" y="3842320"/>
            <a:ext cx="22860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zh-CN" altLang="en-US" sz="3200" b="1" dirty="0">
                <a:solidFill>
                  <a:srgbClr val="FFFFFF"/>
                </a:solidFill>
                <a:effectLst>
                  <a:outerShdw blurRad="38100" dist="38100" dir="2700000" algn="tl">
                    <a:srgbClr val="000000"/>
                  </a:outerShdw>
                </a:effectLst>
                <a:latin typeface="Arial"/>
                <a:cs typeface="Arial"/>
              </a:rPr>
              <a:t>经过</a:t>
            </a:r>
            <a:r>
              <a:rPr lang="en-US" altLang="zh-CN"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29" name="Text Box 7"/>
          <p:cNvSpPr txBox="1">
            <a:spLocks noChangeArrowheads="1"/>
          </p:cNvSpPr>
          <p:nvPr/>
        </p:nvSpPr>
        <p:spPr bwMode="auto">
          <a:xfrm>
            <a:off x="1539759" y="1466455"/>
            <a:ext cx="35052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zh-CN" altLang="en-US" sz="3200" b="1" dirty="0">
                <a:solidFill>
                  <a:srgbClr val="FFFFFF"/>
                </a:solidFill>
                <a:effectLst>
                  <a:outerShdw blurRad="38100" dist="38100" dir="2700000" algn="tl">
                    <a:srgbClr val="000000"/>
                  </a:outerShdw>
                </a:effectLst>
                <a:latin typeface="Arial"/>
                <a:cs typeface="Arial"/>
              </a:rPr>
              <a:t>从</a:t>
            </a:r>
            <a:r>
              <a:rPr lang="en-US" sz="3200" b="1" dirty="0">
                <a:solidFill>
                  <a:srgbClr val="FFFFFF"/>
                </a:solidFill>
                <a:effectLst>
                  <a:outerShdw blurRad="38100" dist="38100" dir="2700000" algn="tl">
                    <a:srgbClr val="000000"/>
                  </a:outerShdw>
                </a:effectLst>
                <a:latin typeface="Arial"/>
                <a:cs typeface="Arial"/>
              </a:rPr>
              <a:t>, </a:t>
            </a:r>
            <a:r>
              <a:rPr lang="zh-CN" altLang="en-US" sz="3200" b="1" dirty="0">
                <a:solidFill>
                  <a:srgbClr val="FFFFFF"/>
                </a:solidFill>
                <a:effectLst>
                  <a:outerShdw blurRad="38100" dist="38100" dir="2700000" algn="tl">
                    <a:srgbClr val="000000"/>
                  </a:outerShdw>
                </a:effectLst>
                <a:latin typeface="Arial"/>
                <a:cs typeface="Arial"/>
              </a:rPr>
              <a:t>外面</a:t>
            </a:r>
            <a:r>
              <a:rPr lang="en-US" sz="3200" b="1" dirty="0">
                <a:solidFill>
                  <a:srgbClr val="FFFFFF"/>
                </a:solidFill>
                <a:effectLst>
                  <a:outerShdw blurRad="38100" dist="38100" dir="2700000" algn="tl">
                    <a:srgbClr val="000000"/>
                  </a:outerShdw>
                </a:effectLst>
                <a:latin typeface="Arial"/>
                <a:cs typeface="Arial"/>
              </a:rPr>
              <a:t>, </a:t>
            </a:r>
            <a:r>
              <a:rPr lang="zh-SG" altLang="en-US" sz="3200" b="1" dirty="0">
                <a:solidFill>
                  <a:srgbClr val="FFFFFF"/>
                </a:solidFill>
                <a:effectLst>
                  <a:outerShdw blurRad="38100" dist="38100" dir="2700000" algn="tl">
                    <a:srgbClr val="000000"/>
                  </a:outerShdw>
                </a:effectLst>
                <a:latin typeface="Arial"/>
                <a:cs typeface="Arial"/>
              </a:rPr>
              <a:t>别处</a:t>
            </a:r>
            <a:r>
              <a:rPr lang="en-US" altLang="zh-SG"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30" name="Bent Arrow 29"/>
          <p:cNvSpPr/>
          <p:nvPr/>
        </p:nvSpPr>
        <p:spPr bwMode="auto">
          <a:xfrm rot="16200000" flipV="1">
            <a:off x="1074891" y="2035194"/>
            <a:ext cx="990600" cy="609600"/>
          </a:xfrm>
          <a:prstGeom prst="bentArrow">
            <a:avLst/>
          </a:prstGeom>
          <a:solidFill>
            <a:srgbClr val="FFFFFF"/>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32" name="Text Box 7"/>
          <p:cNvSpPr txBox="1">
            <a:spLocks noChangeArrowheads="1"/>
          </p:cNvSpPr>
          <p:nvPr/>
        </p:nvSpPr>
        <p:spPr bwMode="auto">
          <a:xfrm>
            <a:off x="4374481" y="2850546"/>
            <a:ext cx="25146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FF"/>
                </a:solidFill>
                <a:effectLst>
                  <a:outerShdw blurRad="38100" dist="38100" dir="2700000" algn="tl">
                    <a:srgbClr val="000000"/>
                  </a:outerShdw>
                </a:effectLst>
                <a:latin typeface="Arial"/>
                <a:ea typeface="Bwgrkl" charset="0"/>
                <a:cs typeface="Arial"/>
              </a:rPr>
              <a:t>peri</a:t>
            </a:r>
            <a:endParaRPr lang="en-US" sz="3600" b="1" dirty="0">
              <a:solidFill>
                <a:srgbClr val="000000"/>
              </a:solidFill>
              <a:effectLst>
                <a:outerShdw blurRad="38100" dist="38100" dir="2700000" algn="tl">
                  <a:srgbClr val="FFFFFF"/>
                </a:outerShdw>
              </a:effectLst>
              <a:latin typeface="Arial"/>
              <a:ea typeface="Bwgrkl" charset="0"/>
              <a:cs typeface="Arial"/>
            </a:endParaRPr>
          </a:p>
        </p:txBody>
      </p:sp>
      <p:sp>
        <p:nvSpPr>
          <p:cNvPr id="33" name="Text Box 7"/>
          <p:cNvSpPr txBox="1">
            <a:spLocks noChangeArrowheads="1"/>
          </p:cNvSpPr>
          <p:nvPr/>
        </p:nvSpPr>
        <p:spPr bwMode="auto">
          <a:xfrm>
            <a:off x="4907881" y="3460146"/>
            <a:ext cx="21336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zh-SG" altLang="en-US" sz="3200" b="1" dirty="0">
                <a:solidFill>
                  <a:srgbClr val="FFFFFF"/>
                </a:solidFill>
                <a:effectLst>
                  <a:outerShdw blurRad="38100" dist="38100" dir="2700000" algn="tl">
                    <a:srgbClr val="000000"/>
                  </a:outerShdw>
                </a:effectLst>
                <a:latin typeface="Arial"/>
                <a:cs typeface="Arial"/>
              </a:rPr>
              <a:t>附近</a:t>
            </a:r>
            <a:r>
              <a:rPr lang="en-US" altLang="zh-SG"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18"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209</a:t>
            </a:r>
            <a:endParaRPr lang="en-US" b="1" dirty="0">
              <a:solidFill>
                <a:srgbClr val="000000"/>
              </a:solidFill>
              <a:latin typeface="Arial"/>
              <a:cs typeface="Arial"/>
            </a:endParaRPr>
          </a:p>
        </p:txBody>
      </p:sp>
    </p:spTree>
    <p:extLst>
      <p:ext uri="{BB962C8B-B14F-4D97-AF65-F5344CB8AC3E}">
        <p14:creationId xmlns:p14="http://schemas.microsoft.com/office/powerpoint/2010/main" val="40650014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animBg="1"/>
      <p:bldP spid="25" grpId="0"/>
      <p:bldP spid="26" grpId="0" animBg="1"/>
      <p:bldP spid="27" grpId="0"/>
      <p:bldP spid="28" grpId="0"/>
      <p:bldP spid="29" grpId="0"/>
      <p:bldP spid="30" grpId="0" animBg="1"/>
      <p:bldP spid="32" grpId="0"/>
      <p:bldP spid="33"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80" name="Text Box 1028"/>
          <p:cNvSpPr txBox="1">
            <a:spLocks noChangeArrowheads="1"/>
          </p:cNvSpPr>
          <p:nvPr/>
        </p:nvSpPr>
        <p:spPr bwMode="auto">
          <a:xfrm rot="-5400000">
            <a:off x="-678658" y="3276599"/>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zh-SG" altLang="en-US" sz="3600" b="1" dirty="0">
                <a:solidFill>
                  <a:srgbClr val="FFFFFF"/>
                </a:solidFill>
                <a:latin typeface="Arial"/>
                <a:cs typeface="Arial"/>
              </a:rPr>
              <a:t>教会时代</a:t>
            </a:r>
            <a:endParaRPr lang="en-US" sz="3600" b="1" dirty="0">
              <a:solidFill>
                <a:srgbClr val="FFFFFF"/>
              </a:solidFill>
              <a:latin typeface="Arial"/>
              <a:cs typeface="Arial"/>
            </a:endParaRPr>
          </a:p>
        </p:txBody>
      </p:sp>
      <p:sp>
        <p:nvSpPr>
          <p:cNvPr id="50181" name="Text Box 1029"/>
          <p:cNvSpPr txBox="1">
            <a:spLocks noChangeArrowheads="1"/>
          </p:cNvSpPr>
          <p:nvPr/>
        </p:nvSpPr>
        <p:spPr bwMode="auto">
          <a:xfrm>
            <a:off x="3429000" y="1257300"/>
            <a:ext cx="20574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r>
              <a:rPr lang="zh-CN" altLang="en-US" sz="3600" b="1" dirty="0">
                <a:solidFill>
                  <a:srgbClr val="00CCFF"/>
                </a:solidFill>
                <a:latin typeface="Arial"/>
                <a:cs typeface="Arial"/>
              </a:rPr>
              <a:t> </a:t>
            </a:r>
            <a:r>
              <a:rPr lang="en-US" altLang="zh-CN" sz="3600" b="1" dirty="0">
                <a:solidFill>
                  <a:srgbClr val="00CCFF"/>
                </a:solidFill>
                <a:latin typeface="Arial"/>
                <a:cs typeface="Arial"/>
              </a:rPr>
              <a:t>=</a:t>
            </a:r>
            <a:endParaRPr lang="zh-SG" altLang="en-US" sz="3600" b="1" dirty="0">
              <a:solidFill>
                <a:srgbClr val="00CCFF"/>
              </a:solidFill>
              <a:latin typeface="Arial"/>
              <a:cs typeface="Arial"/>
            </a:endParaRPr>
          </a:p>
        </p:txBody>
      </p:sp>
      <p:sp>
        <p:nvSpPr>
          <p:cNvPr id="50182" name="Text Box 1030"/>
          <p:cNvSpPr txBox="1">
            <a:spLocks noChangeArrowheads="1"/>
          </p:cNvSpPr>
          <p:nvPr/>
        </p:nvSpPr>
        <p:spPr bwMode="auto">
          <a:xfrm>
            <a:off x="1600200"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a:t>
            </a:r>
            <a:r>
              <a:rPr lang="zh-CN" altLang="en-US" sz="3600" b="1" dirty="0">
                <a:solidFill>
                  <a:srgbClr val="FFFF00"/>
                </a:solidFill>
                <a:latin typeface="Arial"/>
                <a:cs typeface="Arial"/>
              </a:rPr>
              <a:t> 年</a:t>
            </a:r>
            <a:r>
              <a:rPr lang="en-US" sz="3600" b="1" dirty="0">
                <a:solidFill>
                  <a:srgbClr val="FFFF00"/>
                </a:solidFill>
                <a:latin typeface="Arial"/>
                <a:cs typeface="Arial"/>
              </a:rPr>
              <a:t> </a:t>
            </a: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 </a:t>
            </a: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zh-SG" altLang="en-US" sz="3600" b="1" dirty="0">
                <a:solidFill>
                  <a:srgbClr val="FFCC00"/>
                </a:solidFill>
                <a:latin typeface="Arial"/>
                <a:cs typeface="Arial"/>
              </a:rPr>
              <a:t>永远的国度</a:t>
            </a: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FF00"/>
                </a:solidFill>
                <a:latin typeface="Arial"/>
                <a:cs typeface="Arial"/>
              </a:rPr>
              <a:t>审判</a:t>
            </a:r>
          </a:p>
        </p:txBody>
      </p:sp>
      <p:sp>
        <p:nvSpPr>
          <p:cNvPr id="50188" name="Text Box 1036"/>
          <p:cNvSpPr txBox="1">
            <a:spLocks noChangeArrowheads="1"/>
          </p:cNvSpPr>
          <p:nvPr/>
        </p:nvSpPr>
        <p:spPr bwMode="auto">
          <a:xfrm>
            <a:off x="5244721" y="1706974"/>
            <a:ext cx="2438400" cy="19665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lnSpc>
                <a:spcPct val="0"/>
              </a:lnSpc>
              <a:spcBef>
                <a:spcPct val="50000"/>
              </a:spcBef>
              <a:defRPr/>
            </a:pPr>
            <a:r>
              <a:rPr lang="zh-CN" altLang="en-US" sz="3600" b="1" i="1" dirty="0">
                <a:solidFill>
                  <a:srgbClr val="00FFFF"/>
                </a:solidFill>
                <a:latin typeface="Arial"/>
                <a:cs typeface="Arial"/>
              </a:rPr>
              <a:t>第二</a:t>
            </a:r>
            <a:r>
              <a:rPr lang="zh-SG" altLang="en-US" sz="3600" b="1" i="1" dirty="0">
                <a:solidFill>
                  <a:srgbClr val="00FFFF"/>
                </a:solidFill>
                <a:latin typeface="Arial"/>
                <a:cs typeface="Arial"/>
              </a:rPr>
              <a:t>降临</a:t>
            </a:r>
            <a:endParaRPr lang="en-US" sz="3600" b="1" i="1" dirty="0">
              <a:solidFill>
                <a:srgbClr val="00FFFF"/>
              </a:solidFill>
              <a:latin typeface="Arial"/>
              <a:cs typeface="Arial"/>
            </a:endParaRPr>
          </a:p>
        </p:txBody>
      </p:sp>
      <p:sp>
        <p:nvSpPr>
          <p:cNvPr id="50189" name="Rectangle 1037"/>
          <p:cNvSpPr>
            <a:spLocks noGrp="1" noChangeArrowheads="1"/>
          </p:cNvSpPr>
          <p:nvPr>
            <p:ph type="title" idx="4294967295"/>
          </p:nvPr>
        </p:nvSpPr>
        <p:spPr>
          <a:xfrm>
            <a:off x="685800" y="457200"/>
            <a:ext cx="7772400" cy="830997"/>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altLang="ja-JP" sz="4800" b="1" dirty="0">
                <a:solidFill>
                  <a:srgbClr val="FFFF99"/>
                </a:solidFill>
                <a:latin typeface="SimSun" pitchFamily="2" charset="-122"/>
                <a:ea typeface="SimSun" pitchFamily="2" charset="-122"/>
              </a:rPr>
              <a:t>"</a:t>
            </a:r>
            <a:r>
              <a:rPr lang="zh-TW" altLang="en-US" sz="4800" b="1" dirty="0">
                <a:solidFill>
                  <a:srgbClr val="FFFF99"/>
                </a:solidFill>
                <a:latin typeface="SimSun" pitchFamily="2" charset="-122"/>
                <a:ea typeface="SimSun" pitchFamily="2" charset="-122"/>
              </a:rPr>
              <a:t>大灾难之前</a:t>
            </a:r>
            <a:r>
              <a:rPr lang="en-US" altLang="zh-TW" sz="4800" b="1" dirty="0">
                <a:solidFill>
                  <a:srgbClr val="FFFF99"/>
                </a:solidFill>
                <a:latin typeface="SimSun" pitchFamily="2" charset="-122"/>
                <a:ea typeface="SimSun" pitchFamily="2" charset="-122"/>
              </a:rPr>
              <a:t>"</a:t>
            </a:r>
            <a:r>
              <a:rPr lang="zh-TW" altLang="en-US" sz="4800" b="1" dirty="0">
                <a:solidFill>
                  <a:srgbClr val="FFFF99"/>
                </a:solidFill>
                <a:latin typeface="SimSun" pitchFamily="2" charset="-122"/>
                <a:ea typeface="SimSun" pitchFamily="2" charset="-122"/>
              </a:rPr>
              <a:t>被提</a:t>
            </a:r>
            <a:endParaRPr lang="en-US" sz="4000" b="1" dirty="0">
              <a:solidFill>
                <a:srgbClr val="FFFFFF"/>
              </a:solidFill>
              <a:latin typeface="Arial"/>
              <a:ea typeface="ＭＳ Ｐゴシック" charset="-128"/>
              <a:cs typeface="Arial"/>
            </a:endParaRPr>
          </a:p>
        </p:txBody>
      </p:sp>
      <p:sp>
        <p:nvSpPr>
          <p:cNvPr id="15" name="Text Box 7"/>
          <p:cNvSpPr txBox="1">
            <a:spLocks noChangeArrowheads="1"/>
          </p:cNvSpPr>
          <p:nvPr/>
        </p:nvSpPr>
        <p:spPr bwMode="auto">
          <a:xfrm rot="20751823">
            <a:off x="731706" y="4899244"/>
            <a:ext cx="4724400" cy="1323439"/>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FFFFFF"/>
                </a:solidFill>
                <a:latin typeface="Arial"/>
                <a:cs typeface="Arial"/>
              </a:rPr>
              <a:t>5</a:t>
            </a:r>
            <a:r>
              <a:rPr lang="zh-CN" altLang="en-US" sz="3200" b="1" dirty="0">
                <a:solidFill>
                  <a:srgbClr val="FFFFFF"/>
                </a:solidFill>
                <a:latin typeface="Arial"/>
                <a:cs typeface="Arial"/>
              </a:rPr>
              <a:t>个</a:t>
            </a:r>
            <a:r>
              <a:rPr lang="en-US" sz="3200" b="1" dirty="0">
                <a:solidFill>
                  <a:srgbClr val="FFFFFF"/>
                </a:solidFill>
                <a:latin typeface="Arial"/>
                <a:cs typeface="Arial"/>
              </a:rPr>
              <a:t> </a:t>
            </a:r>
            <a:r>
              <a:rPr lang="zh-SG" altLang="en-US" sz="3200" b="1" dirty="0">
                <a:solidFill>
                  <a:srgbClr val="FFFFFF"/>
                </a:solidFill>
                <a:latin typeface="Arial"/>
                <a:cs typeface="Arial"/>
              </a:rPr>
              <a:t>升天</a:t>
            </a:r>
            <a:r>
              <a:rPr lang="zh-CN" altLang="en-US" sz="3200" b="1" dirty="0">
                <a:solidFill>
                  <a:srgbClr val="FFFFFF"/>
                </a:solidFill>
                <a:latin typeface="Arial"/>
                <a:cs typeface="Arial"/>
              </a:rPr>
              <a:t>论全是</a:t>
            </a:r>
            <a:r>
              <a:rPr lang="en-US" sz="3200" b="1" dirty="0">
                <a:solidFill>
                  <a:srgbClr val="FFFFFF"/>
                </a:solidFill>
                <a:latin typeface="Arial"/>
                <a:cs typeface="Arial"/>
              </a:rPr>
              <a:t> </a:t>
            </a:r>
          </a:p>
          <a:p>
            <a:pPr algn="ctr">
              <a:spcBef>
                <a:spcPct val="50000"/>
              </a:spcBef>
            </a:pPr>
            <a:r>
              <a:rPr lang="zh-SG" altLang="en-US" sz="3200" b="1" dirty="0">
                <a:solidFill>
                  <a:srgbClr val="FFFFFF"/>
                </a:solidFill>
                <a:latin typeface="Arial"/>
                <a:cs typeface="Arial"/>
              </a:rPr>
              <a:t>大灾难之前</a:t>
            </a:r>
            <a:endParaRPr lang="en-US" sz="3200" b="1" dirty="0">
              <a:solidFill>
                <a:srgbClr val="000000"/>
              </a:solidFill>
              <a:latin typeface="Arial"/>
              <a:cs typeface="Arial"/>
            </a:endParaRPr>
          </a:p>
        </p:txBody>
      </p:sp>
      <p:sp>
        <p:nvSpPr>
          <p:cNvPr id="16" name="Text Box 1041"/>
          <p:cNvSpPr txBox="1">
            <a:spLocks noChangeArrowheads="1"/>
          </p:cNvSpPr>
          <p:nvPr/>
        </p:nvSpPr>
        <p:spPr bwMode="auto">
          <a:xfrm>
            <a:off x="8121092" y="77723"/>
            <a:ext cx="86934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a:solidFill>
                  <a:srgbClr val="FFFFFF"/>
                </a:solidFill>
                <a:latin typeface="Arial"/>
                <a:cs typeface="Arial"/>
              </a:rPr>
              <a:t>208</a:t>
            </a:r>
          </a:p>
          <a:p>
            <a:pPr algn="r"/>
            <a:r>
              <a:rPr lang="en-US" b="1" dirty="0">
                <a:solidFill>
                  <a:srgbClr val="FFFFFF"/>
                </a:solidFill>
                <a:latin typeface="Arial"/>
                <a:cs typeface="Arial"/>
              </a:rPr>
              <a:t>339e</a:t>
            </a:r>
            <a:endParaRPr lang="en-US" b="1" dirty="0">
              <a:solidFill>
                <a:srgbClr val="000000"/>
              </a:solidFill>
              <a:latin typeface="Arial"/>
              <a:cs typeface="Arial"/>
            </a:endParaRPr>
          </a:p>
        </p:txBody>
      </p:sp>
    </p:spTree>
    <p:extLst>
      <p:ext uri="{BB962C8B-B14F-4D97-AF65-F5344CB8AC3E}">
        <p14:creationId xmlns:p14="http://schemas.microsoft.com/office/powerpoint/2010/main" val="41328321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FF00"/>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磨难</a:t>
            </a:r>
            <a:r>
              <a:rPr lang="zh-CN" altLang="en-US" sz="4000" b="1" dirty="0">
                <a:solidFill>
                  <a:srgbClr val="FFFF99"/>
                </a:solidFill>
                <a:ea typeface="ＭＳ Ｐゴシック" charset="0"/>
              </a:rPr>
              <a:t>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208</a:t>
            </a:r>
            <a:endParaRPr lang="en-US" b="1" dirty="0">
              <a:solidFill>
                <a:srgbClr val="000000"/>
              </a:solidFill>
              <a:latin typeface="Arial"/>
              <a:cs typeface="Arial"/>
            </a:endParaRPr>
          </a:p>
        </p:txBody>
      </p:sp>
    </p:spTree>
    <p:extLst>
      <p:ext uri="{BB962C8B-B14F-4D97-AF65-F5344CB8AC3E}">
        <p14:creationId xmlns:p14="http://schemas.microsoft.com/office/powerpoint/2010/main" val="13013237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zh-CN" altLang="en-US" dirty="0">
                <a:solidFill>
                  <a:schemeClr val="bg1"/>
                </a:solidFill>
                <a:latin typeface="Arial" charset="0"/>
                <a:ea typeface="ＭＳ Ｐゴシック" charset="0"/>
                <a:cs typeface="Arial" charset="0"/>
              </a:rPr>
              <a:t>为何我是</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磨难前 </a:t>
            </a:r>
            <a:r>
              <a:rPr lang="en-US" altLang="zh-CN" dirty="0">
                <a:solidFill>
                  <a:schemeClr val="bg1"/>
                </a:solidFill>
                <a:latin typeface="Arial" charset="0"/>
                <a:ea typeface="ＭＳ Ｐゴシック" charset="0"/>
                <a:cs typeface="Arial" charset="0"/>
              </a:rPr>
              <a:t>- </a:t>
            </a:r>
            <a:r>
              <a:rPr lang="zh-CN" altLang="en-US" dirty="0">
                <a:solidFill>
                  <a:schemeClr val="bg1"/>
                </a:solidFill>
                <a:latin typeface="Arial" charset="0"/>
                <a:ea typeface="ＭＳ Ｐゴシック" charset="0"/>
                <a:cs typeface="Arial" charset="0"/>
              </a:rPr>
              <a:t>升天</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 派</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644555"/>
            <a:ext cx="8496300" cy="3733800"/>
          </a:xfrm>
          <a:prstGeom prst="rect">
            <a:avLst/>
          </a:prstGeom>
          <a:noFill/>
          <a:ln w="9525">
            <a:noFill/>
            <a:miter lim="800000"/>
            <a:headEnd/>
            <a:tailEnd/>
          </a:ln>
        </p:spPr>
        <p:txBody>
          <a:bodyPr/>
          <a:lstStyle/>
          <a:p>
            <a:pPr marL="742950" indent="-742950">
              <a:spcBef>
                <a:spcPct val="20000"/>
              </a:spcBef>
              <a:buFont typeface="Times New Roman" charset="0"/>
              <a:buAutoNum type="arabicPeriod"/>
              <a:defRPr/>
            </a:pPr>
            <a:r>
              <a:rPr lang="zh-CN" altLang="en-US" sz="3600" dirty="0">
                <a:solidFill>
                  <a:srgbClr val="FFFFFF"/>
                </a:solidFill>
                <a:effectLst>
                  <a:outerShdw blurRad="38100" dist="38100" dir="2700000" algn="tl">
                    <a:srgbClr val="000000"/>
                  </a:outerShdw>
                </a:effectLst>
                <a:latin typeface="Arial" charset="0"/>
                <a:cs typeface="Arial" charset="0"/>
              </a:rPr>
              <a:t>保守信徒</a:t>
            </a:r>
            <a:r>
              <a:rPr lang="en-US"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在这此刻 </a:t>
            </a:r>
            <a:r>
              <a:rPr lang="en-SG" altLang="zh-CN" sz="3600" dirty="0">
                <a:solidFill>
                  <a:srgbClr val="FFFFFF"/>
                </a:solidFill>
                <a:effectLst>
                  <a:outerShdw blurRad="38100" dist="38100" dir="2700000" algn="tl">
                    <a:srgbClr val="000000"/>
                  </a:outerShdw>
                </a:effectLst>
                <a:latin typeface="Arial" charset="0"/>
                <a:cs typeface="Arial" charset="0"/>
              </a:rPr>
              <a:t>(</a:t>
            </a:r>
            <a:r>
              <a:rPr lang="en-SG" altLang="zh-CN" sz="3600" dirty="0" err="1">
                <a:solidFill>
                  <a:srgbClr val="FFFFFF"/>
                </a:solidFill>
                <a:effectLst>
                  <a:outerShdw blurRad="38100" dist="38100" dir="2700000" algn="tl">
                    <a:srgbClr val="000000"/>
                  </a:outerShdw>
                </a:effectLst>
                <a:latin typeface="Arial" charset="0"/>
                <a:cs typeface="Arial" charset="0"/>
              </a:rPr>
              <a:t>evk</a:t>
            </a:r>
            <a:r>
              <a:rPr lang="en-SG" altLang="zh-CN"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 免 去 你 的 试 炼 </a:t>
            </a:r>
            <a:r>
              <a:rPr lang="en-US" sz="3600" dirty="0">
                <a:solidFill>
                  <a:srgbClr val="FFFFFF"/>
                </a:solidFill>
                <a:effectLst>
                  <a:outerShdw blurRad="38100" dist="38100" dir="2700000" algn="tl">
                    <a:srgbClr val="000000"/>
                  </a:outerShdw>
                </a:effectLst>
                <a:latin typeface="Arial" charset="0"/>
                <a:cs typeface="Arial" charset="0"/>
              </a:rPr>
              <a:t>(</a:t>
            </a:r>
            <a:r>
              <a:rPr lang="zh-SG" altLang="en-US" sz="3600" dirty="0">
                <a:solidFill>
                  <a:srgbClr val="FFFFFF"/>
                </a:solidFill>
                <a:effectLst>
                  <a:outerShdw blurRad="38100" dist="38100" dir="2700000" algn="tl">
                    <a:srgbClr val="000000"/>
                  </a:outerShdw>
                </a:effectLst>
                <a:latin typeface="Arial" charset="0"/>
                <a:cs typeface="Arial" charset="0"/>
              </a:rPr>
              <a:t>启 示 录</a:t>
            </a:r>
            <a:r>
              <a:rPr lang="en-US" sz="3600" dirty="0">
                <a:solidFill>
                  <a:srgbClr val="FFFFFF"/>
                </a:solidFill>
                <a:effectLst>
                  <a:outerShdw blurRad="38100" dist="38100" dir="2700000" algn="tl">
                    <a:srgbClr val="000000"/>
                  </a:outerShdw>
                </a:effectLst>
                <a:latin typeface="Arial" charset="0"/>
                <a:cs typeface="Arial" charset="0"/>
              </a:rPr>
              <a:t>. 3:10)</a:t>
            </a:r>
          </a:p>
          <a:p>
            <a:pPr>
              <a:spcBef>
                <a:spcPct val="20000"/>
              </a:spcBef>
              <a:defRPr/>
            </a:pPr>
            <a:endParaRPr lang="en-US" sz="3600" dirty="0">
              <a:solidFill>
                <a:srgbClr val="FFFFFF"/>
              </a:solidFill>
              <a:effectLst>
                <a:outerShdw blurRad="38100" dist="38100" dir="2700000" algn="tl">
                  <a:srgbClr val="000000"/>
                </a:outerShdw>
              </a:effectLst>
              <a:latin typeface="Arial" charset="0"/>
              <a:cs typeface="Arial" charset="0"/>
            </a:endParaRPr>
          </a:p>
        </p:txBody>
      </p:sp>
      <p:sp>
        <p:nvSpPr>
          <p:cNvPr id="14029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1589442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FF00"/>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磨难</a:t>
            </a:r>
            <a:r>
              <a:rPr lang="zh-CN" altLang="en-US" sz="4000" b="1" dirty="0">
                <a:solidFill>
                  <a:srgbClr val="FFFF99"/>
                </a:solidFill>
                <a:ea typeface="ＭＳ Ｐゴシック" charset="0"/>
              </a:rPr>
              <a:t>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208</a:t>
            </a:r>
            <a:endParaRPr lang="en-US" b="1" dirty="0">
              <a:solidFill>
                <a:srgbClr val="000000"/>
              </a:solidFill>
              <a:latin typeface="Arial"/>
              <a:cs typeface="Arial"/>
            </a:endParaRPr>
          </a:p>
        </p:txBody>
      </p:sp>
      <p:sp>
        <p:nvSpPr>
          <p:cNvPr id="17" name="Text Box 5"/>
          <p:cNvSpPr txBox="1">
            <a:spLocks noChangeArrowheads="1"/>
          </p:cNvSpPr>
          <p:nvPr/>
        </p:nvSpPr>
        <p:spPr bwMode="auto">
          <a:xfrm>
            <a:off x="5276602" y="1765042"/>
            <a:ext cx="3810000" cy="501675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indent="-514350" algn="ctr">
              <a:spcBef>
                <a:spcPct val="50000"/>
              </a:spcBef>
              <a:buAutoNum type="arabicPeriod"/>
            </a:pPr>
            <a:r>
              <a:rPr lang="zh-CN" altLang="en-US" sz="3200" b="1" dirty="0">
                <a:solidFill>
                  <a:srgbClr val="FFFFFF"/>
                </a:solidFill>
                <a:latin typeface="Arial"/>
                <a:cs typeface="Arial"/>
              </a:rPr>
              <a:t>你 既 遵 守 我 忍 耐 的 道 ， </a:t>
            </a:r>
            <a:endParaRPr lang="en-US" altLang="zh-CN" sz="3200" b="1" dirty="0">
              <a:solidFill>
                <a:srgbClr val="FFFFFF"/>
              </a:solidFill>
              <a:latin typeface="Arial"/>
              <a:cs typeface="Arial"/>
            </a:endParaRPr>
          </a:p>
          <a:p>
            <a:pPr algn="ctr">
              <a:spcBef>
                <a:spcPct val="50000"/>
              </a:spcBef>
            </a:pPr>
            <a:r>
              <a:rPr lang="zh-CN" altLang="en-US" sz="3200" b="1" dirty="0">
                <a:solidFill>
                  <a:srgbClr val="FFFFFF"/>
                </a:solidFill>
                <a:latin typeface="Arial"/>
                <a:cs typeface="Arial"/>
              </a:rPr>
              <a:t>我 必 在 普 天 下 人 受 试 炼 的 时 候 ， </a:t>
            </a:r>
            <a:endParaRPr lang="en-US" altLang="zh-CN" sz="3200" b="1" dirty="0">
              <a:solidFill>
                <a:srgbClr val="FFFFFF"/>
              </a:solidFill>
              <a:latin typeface="Arial"/>
              <a:cs typeface="Arial"/>
            </a:endParaRPr>
          </a:p>
          <a:p>
            <a:pPr algn="ctr">
              <a:spcBef>
                <a:spcPct val="50000"/>
              </a:spcBef>
            </a:pPr>
            <a:r>
              <a:rPr lang="zh-CN" altLang="en-US" sz="3200" b="1" dirty="0">
                <a:solidFill>
                  <a:srgbClr val="FFFFFF"/>
                </a:solidFill>
                <a:latin typeface="Arial"/>
                <a:cs typeface="Arial"/>
              </a:rPr>
              <a:t>保 守 你 免 去 你 的 试 炼</a:t>
            </a:r>
            <a:endParaRPr lang="en-US" altLang="zh-CN" sz="3200" b="1" dirty="0">
              <a:solidFill>
                <a:srgbClr val="FFFFFF"/>
              </a:solidFill>
              <a:latin typeface="Arial"/>
              <a:cs typeface="Arial"/>
            </a:endParaRPr>
          </a:p>
          <a:p>
            <a:pPr algn="ctr">
              <a:spcBef>
                <a:spcPct val="50000"/>
              </a:spcBef>
            </a:pPr>
            <a:r>
              <a:rPr lang="en-US" sz="3200" b="1" dirty="0">
                <a:solidFill>
                  <a:srgbClr val="FFFFFF"/>
                </a:solidFill>
                <a:latin typeface="Arial"/>
                <a:cs typeface="Arial"/>
              </a:rPr>
              <a:t>(</a:t>
            </a:r>
            <a:r>
              <a:rPr lang="zh-SG" altLang="en-US" sz="3200" b="1" dirty="0">
                <a:solidFill>
                  <a:srgbClr val="FFFFFF"/>
                </a:solidFill>
                <a:latin typeface="Arial"/>
                <a:cs typeface="Arial"/>
              </a:rPr>
              <a:t>启 示 录</a:t>
            </a:r>
            <a:r>
              <a:rPr lang="en-US" sz="3200" b="1" dirty="0">
                <a:solidFill>
                  <a:srgbClr val="FFFFFF"/>
                </a:solidFill>
                <a:latin typeface="Arial"/>
                <a:cs typeface="Arial"/>
              </a:rPr>
              <a:t>. 3:10)</a:t>
            </a:r>
          </a:p>
          <a:p>
            <a:pPr algn="ctr">
              <a:spcBef>
                <a:spcPct val="50000"/>
              </a:spcBef>
            </a:pPr>
            <a:endParaRPr lang="en-US" sz="3200" b="1" dirty="0">
              <a:solidFill>
                <a:srgbClr val="FFFFFF"/>
              </a:solidFill>
              <a:latin typeface="Arial"/>
              <a:cs typeface="Arial"/>
            </a:endParaRPr>
          </a:p>
        </p:txBody>
      </p:sp>
    </p:spTree>
    <p:extLst>
      <p:ext uri="{BB962C8B-B14F-4D97-AF65-F5344CB8AC3E}">
        <p14:creationId xmlns:p14="http://schemas.microsoft.com/office/powerpoint/2010/main" val="19800408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4385"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4386" name="Title 1"/>
          <p:cNvSpPr>
            <a:spLocks noGrp="1"/>
          </p:cNvSpPr>
          <p:nvPr>
            <p:ph type="title"/>
          </p:nvPr>
        </p:nvSpPr>
        <p:spPr>
          <a:xfrm>
            <a:off x="-31750" y="-26988"/>
            <a:ext cx="9212263" cy="719138"/>
          </a:xfrm>
        </p:spPr>
        <p:txBody>
          <a:bodyPr>
            <a:normAutofit fontScale="90000"/>
          </a:bodyPr>
          <a:lstStyle/>
          <a:p>
            <a:r>
              <a:rPr lang="zh-SG" altLang="en-US" dirty="0">
                <a:latin typeface="Arial" charset="0"/>
                <a:ea typeface="ＭＳ Ｐゴシック" charset="0"/>
              </a:rPr>
              <a:t>七 个 教 会阶段</a:t>
            </a:r>
            <a:r>
              <a:rPr lang="en-US" dirty="0">
                <a:latin typeface="Arial" charset="0"/>
                <a:ea typeface="ＭＳ Ｐゴシック" charset="0"/>
              </a:rPr>
              <a:t>?</a:t>
            </a:r>
          </a:p>
        </p:txBody>
      </p:sp>
      <p:sp>
        <p:nvSpPr>
          <p:cNvPr id="8" name="TextBox 7"/>
          <p:cNvSpPr txBox="1"/>
          <p:nvPr/>
        </p:nvSpPr>
        <p:spPr>
          <a:xfrm rot="19361246">
            <a:off x="-233363" y="5741988"/>
            <a:ext cx="1885951" cy="461962"/>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10" name="TextBox 9"/>
          <p:cNvSpPr txBox="1"/>
          <p:nvPr/>
        </p:nvSpPr>
        <p:spPr>
          <a:xfrm rot="19361246">
            <a:off x="7327900" y="5741988"/>
            <a:ext cx="1885950" cy="461962"/>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rot="19361246">
            <a:off x="5746750" y="5589588"/>
            <a:ext cx="2390775"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非 拉 铁 非</a:t>
            </a:r>
          </a:p>
        </p:txBody>
      </p:sp>
      <p:sp>
        <p:nvSpPr>
          <p:cNvPr id="14" name="TextBox 13"/>
          <p:cNvSpPr txBox="1"/>
          <p:nvPr/>
        </p:nvSpPr>
        <p:spPr>
          <a:xfrm rot="19361246">
            <a:off x="4724400" y="5808663"/>
            <a:ext cx="1670050" cy="461962"/>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16" name="TextBox 15"/>
          <p:cNvSpPr txBox="1"/>
          <p:nvPr/>
        </p:nvSpPr>
        <p:spPr>
          <a:xfrm rot="19361246">
            <a:off x="3278972" y="5811551"/>
            <a:ext cx="2116565" cy="461665"/>
          </a:xfrm>
          <a:prstGeom prst="rect">
            <a:avLst/>
          </a:prstGeom>
          <a:noFill/>
        </p:spPr>
        <p:txBody>
          <a:bodyPr wrap="square">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推 雅 推 喇 城 </a:t>
            </a:r>
          </a:p>
        </p:txBody>
      </p:sp>
      <p:sp>
        <p:nvSpPr>
          <p:cNvPr id="18" name="TextBox 17"/>
          <p:cNvSpPr txBox="1"/>
          <p:nvPr/>
        </p:nvSpPr>
        <p:spPr>
          <a:xfrm rot="19361246">
            <a:off x="2244725" y="5741988"/>
            <a:ext cx="1887538" cy="461962"/>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0" name="TextBox 19"/>
          <p:cNvSpPr txBox="1"/>
          <p:nvPr/>
        </p:nvSpPr>
        <p:spPr>
          <a:xfrm rot="19361246">
            <a:off x="1006475" y="5741988"/>
            <a:ext cx="1885950"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士 每 拿</a:t>
            </a:r>
          </a:p>
        </p:txBody>
      </p:sp>
      <p:sp>
        <p:nvSpPr>
          <p:cNvPr id="784394"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cxnSp>
        <p:nvCxnSpPr>
          <p:cNvPr id="413707" name="Straight Arrow Connector 4"/>
          <p:cNvCxnSpPr>
            <a:cxnSpLocks noChangeShapeType="1"/>
          </p:cNvCxnSpPr>
          <p:nvPr/>
        </p:nvCxnSpPr>
        <p:spPr bwMode="auto">
          <a:xfrm flipV="1">
            <a:off x="323850" y="4941888"/>
            <a:ext cx="8640763" cy="73025"/>
          </a:xfrm>
          <a:prstGeom prst="straightConnector1">
            <a:avLst/>
          </a:prstGeom>
          <a:noFill/>
          <a:ln w="76200">
            <a:solidFill>
              <a:srgbClr val="FFFFFF"/>
            </a:solidFill>
            <a:round/>
            <a:headEnd/>
            <a:tailEnd type="arrow" w="med" len="med"/>
          </a:ln>
          <a:effectLst>
            <a:outerShdw dist="76201" dir="2700000" algn="tl" rotWithShape="0">
              <a:srgbClr val="000000">
                <a:alpha val="78998"/>
              </a:srgbClr>
            </a:outerShdw>
          </a:effectLst>
          <a:extLst>
            <a:ext uri="{909E8E84-426E-40dd-AFC4-6F175D3DCCD1}">
              <a14:hiddenFill xmlns="" xmlns:a14="http://schemas.microsoft.com/office/drawing/2010/main">
                <a:noFill/>
              </a14:hiddenFill>
            </a:ext>
          </a:extLst>
        </p:spPr>
      </p:cxnSp>
      <p:sp>
        <p:nvSpPr>
          <p:cNvPr id="15" name="TextBox 14"/>
          <p:cNvSpPr txBox="1"/>
          <p:nvPr/>
        </p:nvSpPr>
        <p:spPr>
          <a:xfrm rot="19361246">
            <a:off x="-103188" y="1763067"/>
            <a:ext cx="2220913" cy="461665"/>
          </a:xfrm>
          <a:prstGeom prst="rect">
            <a:avLst/>
          </a:prstGeom>
          <a:noFill/>
        </p:spPr>
        <p:txBody>
          <a:bodyPr>
            <a:spAutoFit/>
          </a:bodyPr>
          <a:lstStyle/>
          <a:p>
            <a:pPr>
              <a:defRPr/>
            </a:pPr>
            <a:r>
              <a:rPr lang="zh-CN" altLang="en-US" b="1" dirty="0">
                <a:solidFill>
                  <a:srgbClr val="FFFFFF"/>
                </a:solidFill>
                <a:effectLst>
                  <a:outerShdw blurRad="38100" dist="38100" dir="2700000" algn="tl">
                    <a:srgbClr val="000000">
                      <a:alpha val="43137"/>
                    </a:srgbClr>
                  </a:outerShdw>
                </a:effectLst>
                <a:latin typeface="Arial"/>
                <a:cs typeface="Arial"/>
              </a:rPr>
              <a:t>忙碌却</a:t>
            </a:r>
            <a:r>
              <a:rPr lang="zh-SG" altLang="en-US" b="1" dirty="0">
                <a:solidFill>
                  <a:srgbClr val="FFFFFF"/>
                </a:solidFill>
                <a:effectLst>
                  <a:outerShdw blurRad="38100" dist="38100" dir="2700000" algn="tl">
                    <a:srgbClr val="000000">
                      <a:alpha val="43137"/>
                    </a:srgbClr>
                  </a:outerShdw>
                </a:effectLst>
                <a:latin typeface="Arial"/>
                <a:cs typeface="Arial"/>
              </a:rPr>
              <a:t>倒退</a:t>
            </a:r>
            <a:r>
              <a:rPr lang="en-US" b="1" dirty="0">
                <a:solidFill>
                  <a:srgbClr val="FFFFFF"/>
                </a:solidFill>
                <a:effectLst>
                  <a:outerShdw blurRad="38100" dist="38100" dir="2700000" algn="tl">
                    <a:srgbClr val="000000">
                      <a:alpha val="43137"/>
                    </a:srgbClr>
                  </a:outerShdw>
                </a:effectLst>
                <a:latin typeface="Arial"/>
                <a:cs typeface="Arial"/>
              </a:rPr>
              <a:t> </a:t>
            </a:r>
          </a:p>
        </p:txBody>
      </p:sp>
      <p:sp>
        <p:nvSpPr>
          <p:cNvPr id="17" name="TextBox 16"/>
          <p:cNvSpPr txBox="1"/>
          <p:nvPr/>
        </p:nvSpPr>
        <p:spPr>
          <a:xfrm rot="19361246">
            <a:off x="7169150" y="1705917"/>
            <a:ext cx="2408238" cy="461665"/>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豪华</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却</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微温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9" name="TextBox 18"/>
          <p:cNvSpPr txBox="1"/>
          <p:nvPr/>
        </p:nvSpPr>
        <p:spPr>
          <a:xfrm rot="19361246">
            <a:off x="5845175" y="1511449"/>
            <a:ext cx="3048000" cy="461665"/>
          </a:xfrm>
          <a:prstGeom prst="rect">
            <a:avLst/>
          </a:prstGeom>
          <a:noFill/>
        </p:spPr>
        <p:txBody>
          <a:bodyPr>
            <a:spAutoFit/>
          </a:bodyPr>
          <a:lstStyle/>
          <a:p>
            <a:pPr>
              <a:defRPr/>
            </a:pPr>
            <a:r>
              <a:rPr lang="zh-CN" altLang="en-US" b="1" dirty="0">
                <a:solidFill>
                  <a:srgbClr val="FFFF00"/>
                </a:solidFill>
                <a:effectLst>
                  <a:outerShdw blurRad="38100" dist="38100" dir="2700000" algn="tl">
                    <a:srgbClr val="000000">
                      <a:alpha val="43137"/>
                    </a:srgbClr>
                  </a:outerShdw>
                </a:effectLst>
                <a:latin typeface="Arial"/>
                <a:cs typeface="Arial"/>
              </a:rPr>
              <a:t>虐待</a:t>
            </a:r>
            <a:r>
              <a:rPr lang="en-US" b="1" dirty="0">
                <a:solidFill>
                  <a:srgbClr val="FFFF00"/>
                </a:solidFill>
                <a:effectLst>
                  <a:outerShdw blurRad="38100" dist="38100" dir="2700000" algn="tl">
                    <a:srgbClr val="000000">
                      <a:alpha val="43137"/>
                    </a:srgbClr>
                  </a:outerShdw>
                </a:effectLst>
                <a:latin typeface="Arial"/>
                <a:cs typeface="Arial"/>
              </a:rPr>
              <a:t> </a:t>
            </a:r>
            <a:r>
              <a:rPr lang="zh-SG" altLang="en-US" b="1" dirty="0">
                <a:solidFill>
                  <a:srgbClr val="FFFF00"/>
                </a:solidFill>
                <a:effectLst>
                  <a:outerShdw blurRad="38100" dist="38100" dir="2700000" algn="tl">
                    <a:srgbClr val="000000">
                      <a:alpha val="43137"/>
                    </a:srgbClr>
                  </a:outerShdw>
                </a:effectLst>
                <a:latin typeface="Arial"/>
                <a:cs typeface="Arial"/>
              </a:rPr>
              <a:t>却传教使命</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1" name="TextBox 20"/>
          <p:cNvSpPr txBox="1"/>
          <p:nvPr/>
        </p:nvSpPr>
        <p:spPr>
          <a:xfrm rot="19361246">
            <a:off x="4768850" y="1570980"/>
            <a:ext cx="2852738" cy="461665"/>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与众不同</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却死</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2" name="TextBox 21"/>
          <p:cNvSpPr txBox="1"/>
          <p:nvPr/>
        </p:nvSpPr>
        <p:spPr>
          <a:xfrm rot="19361246">
            <a:off x="3595688" y="1705917"/>
            <a:ext cx="2408237" cy="46166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I</a:t>
            </a:r>
            <a:r>
              <a:rPr lang="zh-CN" altLang="en-US" b="1" dirty="0">
                <a:solidFill>
                  <a:srgbClr val="FFFF00"/>
                </a:solidFill>
                <a:effectLst>
                  <a:outerShdw blurRad="38100" dist="38100" dir="2700000" algn="tl">
                    <a:srgbClr val="000000">
                      <a:alpha val="43137"/>
                    </a:srgbClr>
                  </a:outerShdw>
                </a:effectLst>
                <a:latin typeface="Arial"/>
                <a:cs typeface="Arial"/>
              </a:rPr>
              <a:t>成员</a:t>
            </a:r>
            <a:r>
              <a:rPr lang="en-US" b="1" dirty="0">
                <a:solidFill>
                  <a:srgbClr val="FFFF00"/>
                </a:solidFill>
                <a:effectLst>
                  <a:outerShdw blurRad="38100" dist="38100" dir="2700000" algn="tl">
                    <a:srgbClr val="000000">
                      <a:alpha val="43137"/>
                    </a:srgbClr>
                  </a:outerShdw>
                </a:effectLst>
                <a:latin typeface="Arial"/>
                <a:cs typeface="Arial"/>
              </a:rPr>
              <a:t> </a:t>
            </a:r>
            <a:r>
              <a:rPr lang="zh-SG" altLang="en-US" b="1" dirty="0">
                <a:solidFill>
                  <a:srgbClr val="FFFF00"/>
                </a:solidFill>
                <a:effectLst>
                  <a:outerShdw blurRad="38100" dist="38100" dir="2700000" algn="tl">
                    <a:srgbClr val="000000">
                      <a:alpha val="43137"/>
                    </a:srgbClr>
                  </a:outerShdw>
                </a:effectLst>
                <a:latin typeface="Arial"/>
                <a:cs typeface="Arial"/>
              </a:rPr>
              <a:t>却</a:t>
            </a:r>
            <a:r>
              <a:rPr lang="en-US" b="1" dirty="0">
                <a:solidFill>
                  <a:srgbClr val="FFFF00"/>
                </a:solidFill>
                <a:effectLst>
                  <a:outerShdw blurRad="38100" dist="38100" dir="2700000" algn="tl">
                    <a:srgbClr val="000000">
                      <a:alpha val="43137"/>
                    </a:srgbClr>
                  </a:outerShdw>
                </a:effectLst>
                <a:latin typeface="Arial"/>
                <a:cs typeface="Arial"/>
              </a:rPr>
              <a:t> </a:t>
            </a:r>
            <a:r>
              <a:rPr lang="zh-SG" altLang="en-US" b="1" dirty="0">
                <a:solidFill>
                  <a:srgbClr val="FFFF00"/>
                </a:solidFill>
                <a:effectLst>
                  <a:outerShdw blurRad="38100" dist="38100" dir="2700000" algn="tl">
                    <a:srgbClr val="000000">
                      <a:alpha val="43137"/>
                    </a:srgbClr>
                  </a:outerShdw>
                </a:effectLst>
                <a:latin typeface="Arial"/>
                <a:cs typeface="Arial"/>
              </a:rPr>
              <a:t>不道德</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3" name="TextBox 22"/>
          <p:cNvSpPr txBox="1"/>
          <p:nvPr/>
        </p:nvSpPr>
        <p:spPr>
          <a:xfrm rot="19361246">
            <a:off x="2347913" y="1678136"/>
            <a:ext cx="2498725" cy="461665"/>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继续</a:t>
            </a:r>
            <a:r>
              <a:rPr lang="zh-CN" alt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却</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妥协</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rot="19361246">
            <a:off x="1111250" y="1687661"/>
            <a:ext cx="2466975" cy="461665"/>
          </a:xfrm>
          <a:prstGeom prst="rect">
            <a:avLst/>
          </a:prstGeom>
          <a:noFill/>
        </p:spPr>
        <p:txBody>
          <a:bodyPr>
            <a:spAutoFit/>
          </a:bodyPr>
          <a:lstStyle>
            <a:defPPr>
              <a:defRPr lang="en-US"/>
            </a:defPPr>
            <a:lvl1pPr algn="ctr">
              <a:defRPr b="1">
                <a:solidFill>
                  <a:schemeClr val="bg1"/>
                </a:solidFill>
                <a:effectLst>
                  <a:outerShdw blurRad="38100" dist="38100" dir="2700000" algn="tl">
                    <a:srgbClr val="000000">
                      <a:alpha val="43137"/>
                    </a:srgbClr>
                  </a:outerShdw>
                </a:effectLst>
                <a:latin typeface="Arial"/>
                <a:cs typeface="Arial"/>
              </a:defRPr>
            </a:lvl1pPr>
          </a:lstStyle>
          <a:p>
            <a:pPr algn="l">
              <a:defRPr/>
            </a:pPr>
            <a:r>
              <a:rPr lang="zh-SG" altLang="en-US" dirty="0">
                <a:solidFill>
                  <a:srgbClr val="FFFF00"/>
                </a:solidFill>
              </a:rPr>
              <a:t>痛苦</a:t>
            </a:r>
            <a:r>
              <a:rPr lang="en-US" dirty="0">
                <a:solidFill>
                  <a:srgbClr val="FFFF00"/>
                </a:solidFill>
              </a:rPr>
              <a:t> </a:t>
            </a:r>
            <a:r>
              <a:rPr lang="zh-SG" altLang="en-US" dirty="0">
                <a:solidFill>
                  <a:srgbClr val="FFFF00"/>
                </a:solidFill>
              </a:rPr>
              <a:t>却坚定</a:t>
            </a:r>
            <a:endParaRPr lang="en-US" dirty="0">
              <a:solidFill>
                <a:srgbClr val="FFFF00"/>
              </a:solidFill>
            </a:endParaRPr>
          </a:p>
        </p:txBody>
      </p:sp>
      <p:sp>
        <p:nvSpPr>
          <p:cNvPr id="25" name="TextBox 24"/>
          <p:cNvSpPr txBox="1"/>
          <p:nvPr/>
        </p:nvSpPr>
        <p:spPr>
          <a:xfrm rot="19288788">
            <a:off x="-104775" y="3948113"/>
            <a:ext cx="2289175" cy="461962"/>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使徒</a:t>
            </a:r>
            <a:r>
              <a:rPr lang="en-US" b="1" dirty="0">
                <a:solidFill>
                  <a:srgbClr val="FFFFFF"/>
                </a:solidFill>
                <a:effectLst>
                  <a:outerShdw blurRad="38100" dist="38100" dir="2700000" algn="tl">
                    <a:srgbClr val="000000">
                      <a:alpha val="43137"/>
                    </a:srgbClr>
                  </a:outerShdw>
                </a:effectLst>
                <a:latin typeface="Arial"/>
                <a:cs typeface="Arial"/>
              </a:rPr>
              <a:t> </a:t>
            </a:r>
            <a:r>
              <a:rPr lang="zh-SG" altLang="en-US" b="1" dirty="0">
                <a:solidFill>
                  <a:srgbClr val="FFFFFF"/>
                </a:solidFill>
                <a:effectLst>
                  <a:outerShdw blurRad="38100" dist="38100" dir="2700000" algn="tl">
                    <a:srgbClr val="000000">
                      <a:alpha val="43137"/>
                    </a:srgbClr>
                  </a:outerShdw>
                </a:effectLst>
                <a:latin typeface="Arial"/>
                <a:cs typeface="Arial"/>
              </a:rPr>
              <a:t>时代</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6" name="TextBox 25"/>
          <p:cNvSpPr txBox="1"/>
          <p:nvPr/>
        </p:nvSpPr>
        <p:spPr>
          <a:xfrm rot="19288788">
            <a:off x="7346950" y="3746500"/>
            <a:ext cx="2289175" cy="461963"/>
          </a:xfrm>
          <a:prstGeom prst="rect">
            <a:avLst/>
          </a:prstGeom>
          <a:noFill/>
        </p:spPr>
        <p:txBody>
          <a:bodyPr>
            <a:spAutoFit/>
          </a:bodyPr>
          <a:lstStyle/>
          <a:p>
            <a:pPr>
              <a:defRPr/>
            </a:pPr>
            <a:r>
              <a:rPr lang="zh-CN" altLang="en-US" b="1" dirty="0">
                <a:solidFill>
                  <a:srgbClr val="FFFFFF"/>
                </a:solidFill>
                <a:effectLst>
                  <a:outerShdw blurRad="38100" dist="38100" dir="2700000" algn="tl">
                    <a:srgbClr val="000000">
                      <a:alpha val="43137"/>
                    </a:srgbClr>
                  </a:outerShdw>
                </a:effectLst>
                <a:latin typeface="Arial"/>
                <a:cs typeface="Arial"/>
              </a:rPr>
              <a:t>唯物主义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7" name="TextBox 26"/>
          <p:cNvSpPr txBox="1"/>
          <p:nvPr/>
        </p:nvSpPr>
        <p:spPr>
          <a:xfrm rot="19288788">
            <a:off x="5792788" y="3357196"/>
            <a:ext cx="3452812" cy="830997"/>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现代的传教使命时代</a:t>
            </a:r>
          </a:p>
          <a:p>
            <a:pPr>
              <a:defRPr/>
            </a:pP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8" name="TextBox 27"/>
          <p:cNvSpPr txBox="1"/>
          <p:nvPr/>
        </p:nvSpPr>
        <p:spPr>
          <a:xfrm rot="19288788">
            <a:off x="4786313" y="3587750"/>
            <a:ext cx="2586037"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改革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9" name="TextBox 28"/>
          <p:cNvSpPr txBox="1"/>
          <p:nvPr/>
        </p:nvSpPr>
        <p:spPr>
          <a:xfrm rot="19288788">
            <a:off x="3602038" y="3746500"/>
            <a:ext cx="2290762" cy="461963"/>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中间的时代</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30" name="TextBox 29"/>
          <p:cNvSpPr txBox="1"/>
          <p:nvPr/>
        </p:nvSpPr>
        <p:spPr>
          <a:xfrm rot="19288788">
            <a:off x="2362200" y="3592761"/>
            <a:ext cx="2290763" cy="769441"/>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Constantine</a:t>
            </a:r>
          </a:p>
          <a:p>
            <a:pPr>
              <a:defRPr/>
            </a:pPr>
            <a:r>
              <a:rPr lang="zh-SG" altLang="en-US" sz="2000" b="1" dirty="0">
                <a:solidFill>
                  <a:srgbClr val="FFFFFF"/>
                </a:solidFill>
                <a:effectLst>
                  <a:outerShdw blurRad="38100" dist="38100" dir="2700000" algn="tl">
                    <a:srgbClr val="000000">
                      <a:alpha val="43137"/>
                    </a:srgbClr>
                  </a:outerShdw>
                </a:effectLst>
                <a:latin typeface="Arial"/>
                <a:cs typeface="Arial"/>
              </a:rPr>
              <a:t>君士坦丁堡</a:t>
            </a:r>
            <a:endParaRPr lang="en-US" sz="2000" b="1" dirty="0">
              <a:solidFill>
                <a:srgbClr val="FFFFFF"/>
              </a:solidFill>
              <a:effectLst>
                <a:outerShdw blurRad="38100" dist="38100" dir="2700000" algn="tl">
                  <a:srgbClr val="000000">
                    <a:alpha val="43137"/>
                  </a:srgbClr>
                </a:outerShdw>
              </a:effectLst>
              <a:latin typeface="Arial"/>
              <a:cs typeface="Arial"/>
            </a:endParaRPr>
          </a:p>
        </p:txBody>
      </p:sp>
      <p:sp>
        <p:nvSpPr>
          <p:cNvPr id="31" name="TextBox 30"/>
          <p:cNvSpPr txBox="1"/>
          <p:nvPr/>
        </p:nvSpPr>
        <p:spPr>
          <a:xfrm rot="19288788">
            <a:off x="1092200" y="3843338"/>
            <a:ext cx="2573338" cy="461962"/>
          </a:xfrm>
          <a:prstGeom prst="rect">
            <a:avLst/>
          </a:prstGeom>
          <a:noFill/>
        </p:spPr>
        <p:txBody>
          <a:bodyPr>
            <a:spAutoFit/>
          </a:bodyPr>
          <a:lstStyle/>
          <a:p>
            <a:pPr>
              <a:defRPr/>
            </a:pPr>
            <a:r>
              <a:rPr lang="zh-SG" altLang="en-US" b="1" dirty="0">
                <a:solidFill>
                  <a:srgbClr val="FFFF00"/>
                </a:solidFill>
                <a:effectLst>
                  <a:outerShdw blurRad="38100" dist="38100" dir="2700000" algn="tl">
                    <a:srgbClr val="000000">
                      <a:alpha val="43137"/>
                    </a:srgbClr>
                  </a:outerShdw>
                </a:effectLst>
                <a:latin typeface="Arial"/>
                <a:cs typeface="Arial"/>
              </a:rPr>
              <a:t>教会 </a:t>
            </a:r>
            <a:r>
              <a:rPr lang="zh-CN" altLang="en-US" b="1" dirty="0">
                <a:solidFill>
                  <a:srgbClr val="FFFF00"/>
                </a:solidFill>
                <a:effectLst>
                  <a:outerShdw blurRad="38100" dist="38100" dir="2700000" algn="tl">
                    <a:srgbClr val="000000">
                      <a:alpha val="43137"/>
                    </a:srgbClr>
                  </a:outerShdw>
                </a:effectLst>
                <a:latin typeface="Arial"/>
                <a:cs typeface="Arial"/>
              </a:rPr>
              <a:t>先族</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32" name="TextBox 31"/>
          <p:cNvSpPr txBox="1"/>
          <p:nvPr/>
        </p:nvSpPr>
        <p:spPr>
          <a:xfrm>
            <a:off x="0" y="5027613"/>
            <a:ext cx="684213" cy="461962"/>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a:cs typeface="Arial"/>
              </a:rPr>
              <a:t>33</a:t>
            </a:r>
          </a:p>
        </p:txBody>
      </p:sp>
      <p:sp>
        <p:nvSpPr>
          <p:cNvPr id="33" name="TextBox 32"/>
          <p:cNvSpPr txBox="1"/>
          <p:nvPr/>
        </p:nvSpPr>
        <p:spPr>
          <a:xfrm>
            <a:off x="7308850" y="5027613"/>
            <a:ext cx="935038" cy="460375"/>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a:cs typeface="Arial"/>
              </a:rPr>
              <a:t>1900</a:t>
            </a:r>
          </a:p>
        </p:txBody>
      </p:sp>
      <p:sp>
        <p:nvSpPr>
          <p:cNvPr id="34" name="TextBox 33"/>
          <p:cNvSpPr txBox="1"/>
          <p:nvPr/>
        </p:nvSpPr>
        <p:spPr>
          <a:xfrm>
            <a:off x="5934075" y="5027613"/>
            <a:ext cx="1187450" cy="460375"/>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1795</a:t>
            </a:r>
          </a:p>
        </p:txBody>
      </p:sp>
      <p:sp>
        <p:nvSpPr>
          <p:cNvPr id="35" name="TextBox 34"/>
          <p:cNvSpPr txBox="1"/>
          <p:nvPr/>
        </p:nvSpPr>
        <p:spPr>
          <a:xfrm>
            <a:off x="4616450" y="5027613"/>
            <a:ext cx="1035050" cy="460375"/>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a:cs typeface="Arial"/>
              </a:rPr>
              <a:t>1453</a:t>
            </a:r>
          </a:p>
        </p:txBody>
      </p:sp>
      <p:sp>
        <p:nvSpPr>
          <p:cNvPr id="36" name="TextBox 35"/>
          <p:cNvSpPr txBox="1"/>
          <p:nvPr/>
        </p:nvSpPr>
        <p:spPr>
          <a:xfrm>
            <a:off x="3465513" y="5027613"/>
            <a:ext cx="938212" cy="460375"/>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476</a:t>
            </a:r>
          </a:p>
        </p:txBody>
      </p:sp>
      <p:sp>
        <p:nvSpPr>
          <p:cNvPr id="37" name="TextBox 36"/>
          <p:cNvSpPr txBox="1"/>
          <p:nvPr/>
        </p:nvSpPr>
        <p:spPr>
          <a:xfrm>
            <a:off x="2225675" y="5027613"/>
            <a:ext cx="938213" cy="460375"/>
          </a:xfrm>
          <a:prstGeom prst="rect">
            <a:avLst/>
          </a:prstGeom>
          <a:noFill/>
        </p:spPr>
        <p:txBody>
          <a:bodyPr>
            <a:spAutoFit/>
          </a:bodyPr>
          <a:lstStyle/>
          <a:p>
            <a:pPr algn="ctr">
              <a:defRPr/>
            </a:pPr>
            <a:r>
              <a:rPr lang="en-US" b="1" dirty="0">
                <a:solidFill>
                  <a:srgbClr val="FFFFFF"/>
                </a:solidFill>
                <a:effectLst>
                  <a:outerShdw blurRad="38100" dist="38100" dir="2700000" algn="tl">
                    <a:srgbClr val="000000">
                      <a:alpha val="43137"/>
                    </a:srgbClr>
                  </a:outerShdw>
                </a:effectLst>
                <a:latin typeface="Arial"/>
                <a:cs typeface="Arial"/>
              </a:rPr>
              <a:t>313</a:t>
            </a:r>
          </a:p>
        </p:txBody>
      </p:sp>
      <p:sp>
        <p:nvSpPr>
          <p:cNvPr id="38" name="TextBox 37"/>
          <p:cNvSpPr txBox="1"/>
          <p:nvPr/>
        </p:nvSpPr>
        <p:spPr>
          <a:xfrm>
            <a:off x="987425" y="5027613"/>
            <a:ext cx="936625" cy="460375"/>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100</a:t>
            </a:r>
          </a:p>
        </p:txBody>
      </p:sp>
    </p:spTree>
    <p:extLst>
      <p:ext uri="{BB962C8B-B14F-4D97-AF65-F5344CB8AC3E}">
        <p14:creationId xmlns:p14="http://schemas.microsoft.com/office/powerpoint/2010/main" val="4159244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13707"/>
                                        </p:tgtEl>
                                        <p:attrNameLst>
                                          <p:attrName>style.visibility</p:attrName>
                                        </p:attrNameLst>
                                      </p:cBhvr>
                                      <p:to>
                                        <p:strVal val="visible"/>
                                      </p:to>
                                    </p:set>
                                    <p:animEffect transition="in" filter="wipe(left)">
                                      <p:cBhvr>
                                        <p:cTn id="7" dur="1000"/>
                                        <p:tgtEl>
                                          <p:spTgt spid="413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55"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1000" fill="hold"/>
                                        <p:tgtEl>
                                          <p:spTgt spid="32"/>
                                        </p:tgtEl>
                                        <p:attrNameLst>
                                          <p:attrName>ppt_w</p:attrName>
                                        </p:attrNameLst>
                                      </p:cBhvr>
                                      <p:tavLst>
                                        <p:tav tm="0">
                                          <p:val>
                                            <p:strVal val="#ppt_w*0.70"/>
                                          </p:val>
                                        </p:tav>
                                        <p:tav tm="100000">
                                          <p:val>
                                            <p:strVal val="#ppt_w"/>
                                          </p:val>
                                        </p:tav>
                                      </p:tavLst>
                                    </p:anim>
                                    <p:anim calcmode="lin" valueType="num">
                                      <p:cBhvr>
                                        <p:cTn id="29" dur="1000" fill="hold"/>
                                        <p:tgtEl>
                                          <p:spTgt spid="32"/>
                                        </p:tgtEl>
                                        <p:attrNameLst>
                                          <p:attrName>ppt_h</p:attrName>
                                        </p:attrNameLst>
                                      </p:cBhvr>
                                      <p:tavLst>
                                        <p:tav tm="0">
                                          <p:val>
                                            <p:strVal val="#ppt_h"/>
                                          </p:val>
                                        </p:tav>
                                        <p:tav tm="100000">
                                          <p:val>
                                            <p:strVal val="#ppt_h"/>
                                          </p:val>
                                        </p:tav>
                                      </p:tavLst>
                                    </p:anim>
                                    <p:animEffect transition="in" filter="fade">
                                      <p:cBhvr>
                                        <p:cTn id="30" dur="1000"/>
                                        <p:tgtEl>
                                          <p:spTgt spid="3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strVal val="#ppt_w*0.70"/>
                                          </p:val>
                                        </p:tav>
                                        <p:tav tm="100000">
                                          <p:val>
                                            <p:strVal val="#ppt_w"/>
                                          </p:val>
                                        </p:tav>
                                      </p:tavLst>
                                    </p:anim>
                                    <p:anim calcmode="lin" valueType="num">
                                      <p:cBhvr>
                                        <p:cTn id="36" dur="1000" fill="hold"/>
                                        <p:tgtEl>
                                          <p:spTgt spid="20"/>
                                        </p:tgtEl>
                                        <p:attrNameLst>
                                          <p:attrName>ppt_h</p:attrName>
                                        </p:attrNameLst>
                                      </p:cBhvr>
                                      <p:tavLst>
                                        <p:tav tm="0">
                                          <p:val>
                                            <p:strVal val="#ppt_h"/>
                                          </p:val>
                                        </p:tav>
                                        <p:tav tm="100000">
                                          <p:val>
                                            <p:strVal val="#ppt_h"/>
                                          </p:val>
                                        </p:tav>
                                      </p:tavLst>
                                    </p:anim>
                                    <p:animEffect transition="in" filter="fade">
                                      <p:cBhvr>
                                        <p:cTn id="37" dur="10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55"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1000" fill="hold"/>
                                        <p:tgtEl>
                                          <p:spTgt spid="38"/>
                                        </p:tgtEl>
                                        <p:attrNameLst>
                                          <p:attrName>ppt_w</p:attrName>
                                        </p:attrNameLst>
                                      </p:cBhvr>
                                      <p:tavLst>
                                        <p:tav tm="0">
                                          <p:val>
                                            <p:strVal val="#ppt_w*0.70"/>
                                          </p:val>
                                        </p:tav>
                                        <p:tav tm="100000">
                                          <p:val>
                                            <p:strVal val="#ppt_w"/>
                                          </p:val>
                                        </p:tav>
                                      </p:tavLst>
                                    </p:anim>
                                    <p:anim calcmode="lin" valueType="num">
                                      <p:cBhvr>
                                        <p:cTn id="52" dur="1000" fill="hold"/>
                                        <p:tgtEl>
                                          <p:spTgt spid="38"/>
                                        </p:tgtEl>
                                        <p:attrNameLst>
                                          <p:attrName>ppt_h</p:attrName>
                                        </p:attrNameLst>
                                      </p:cBhvr>
                                      <p:tavLst>
                                        <p:tav tm="0">
                                          <p:val>
                                            <p:strVal val="#ppt_h"/>
                                          </p:val>
                                        </p:tav>
                                        <p:tav tm="100000">
                                          <p:val>
                                            <p:strVal val="#ppt_h"/>
                                          </p:val>
                                        </p:tav>
                                      </p:tavLst>
                                    </p:anim>
                                    <p:animEffect transition="in" filter="fade">
                                      <p:cBhvr>
                                        <p:cTn id="53" dur="1000"/>
                                        <p:tgtEl>
                                          <p:spTgt spid="3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strVal val="#ppt_w*0.70"/>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animEffect transition="in" filter="fade">
                                      <p:cBhvr>
                                        <p:cTn id="60" dur="1000"/>
                                        <p:tgtEl>
                                          <p:spTgt spid="1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55"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1000" fill="hold"/>
                                        <p:tgtEl>
                                          <p:spTgt spid="37"/>
                                        </p:tgtEl>
                                        <p:attrNameLst>
                                          <p:attrName>ppt_w</p:attrName>
                                        </p:attrNameLst>
                                      </p:cBhvr>
                                      <p:tavLst>
                                        <p:tav tm="0">
                                          <p:val>
                                            <p:strVal val="#ppt_w*0.70"/>
                                          </p:val>
                                        </p:tav>
                                        <p:tav tm="100000">
                                          <p:val>
                                            <p:strVal val="#ppt_w"/>
                                          </p:val>
                                        </p:tav>
                                      </p:tavLst>
                                    </p:anim>
                                    <p:anim calcmode="lin" valueType="num">
                                      <p:cBhvr>
                                        <p:cTn id="75" dur="1000" fill="hold"/>
                                        <p:tgtEl>
                                          <p:spTgt spid="37"/>
                                        </p:tgtEl>
                                        <p:attrNameLst>
                                          <p:attrName>ppt_h</p:attrName>
                                        </p:attrNameLst>
                                      </p:cBhvr>
                                      <p:tavLst>
                                        <p:tav tm="0">
                                          <p:val>
                                            <p:strVal val="#ppt_h"/>
                                          </p:val>
                                        </p:tav>
                                        <p:tav tm="100000">
                                          <p:val>
                                            <p:strVal val="#ppt_h"/>
                                          </p:val>
                                        </p:tav>
                                      </p:tavLst>
                                    </p:anim>
                                    <p:animEffect transition="in" filter="fade">
                                      <p:cBhvr>
                                        <p:cTn id="76" dur="1000"/>
                                        <p:tgtEl>
                                          <p:spTgt spid="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strVal val="#ppt_w*0.70"/>
                                          </p:val>
                                        </p:tav>
                                        <p:tav tm="100000">
                                          <p:val>
                                            <p:strVal val="#ppt_w"/>
                                          </p:val>
                                        </p:tav>
                                      </p:tavLst>
                                    </p:anim>
                                    <p:anim calcmode="lin" valueType="num">
                                      <p:cBhvr>
                                        <p:cTn id="82" dur="1000" fill="hold"/>
                                        <p:tgtEl>
                                          <p:spTgt spid="16"/>
                                        </p:tgtEl>
                                        <p:attrNameLst>
                                          <p:attrName>ppt_h</p:attrName>
                                        </p:attrNameLst>
                                      </p:cBhvr>
                                      <p:tavLst>
                                        <p:tav tm="0">
                                          <p:val>
                                            <p:strVal val="#ppt_h"/>
                                          </p:val>
                                        </p:tav>
                                        <p:tav tm="100000">
                                          <p:val>
                                            <p:strVal val="#ppt_h"/>
                                          </p:val>
                                        </p:tav>
                                      </p:tavLst>
                                    </p:anim>
                                    <p:animEffect transition="in" filter="fade">
                                      <p:cBhvr>
                                        <p:cTn id="83" dur="1000"/>
                                        <p:tgtEl>
                                          <p:spTgt spid="1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strVal val="#ppt_w*0.70"/>
                                          </p:val>
                                        </p:tav>
                                        <p:tav tm="100000">
                                          <p:val>
                                            <p:strVal val="#ppt_w"/>
                                          </p:val>
                                        </p:tav>
                                      </p:tavLst>
                                    </p:anim>
                                    <p:anim calcmode="lin" valueType="num">
                                      <p:cBhvr>
                                        <p:cTn id="89" dur="1000" fill="hold"/>
                                        <p:tgtEl>
                                          <p:spTgt spid="22"/>
                                        </p:tgtEl>
                                        <p:attrNameLst>
                                          <p:attrName>ppt_h</p:attrName>
                                        </p:attrNameLst>
                                      </p:cBhvr>
                                      <p:tavLst>
                                        <p:tav tm="0">
                                          <p:val>
                                            <p:strVal val="#ppt_h"/>
                                          </p:val>
                                        </p:tav>
                                        <p:tav tm="100000">
                                          <p:val>
                                            <p:strVal val="#ppt_h"/>
                                          </p:val>
                                        </p:tav>
                                      </p:tavLst>
                                    </p:anim>
                                    <p:animEffect transition="in" filter="fade">
                                      <p:cBhvr>
                                        <p:cTn id="90" dur="1000"/>
                                        <p:tgtEl>
                                          <p:spTgt spid="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par>
                                <p:cTn id="95" presetID="55"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1000" fill="hold"/>
                                        <p:tgtEl>
                                          <p:spTgt spid="36"/>
                                        </p:tgtEl>
                                        <p:attrNameLst>
                                          <p:attrName>ppt_w</p:attrName>
                                        </p:attrNameLst>
                                      </p:cBhvr>
                                      <p:tavLst>
                                        <p:tav tm="0">
                                          <p:val>
                                            <p:strVal val="#ppt_w*0.70"/>
                                          </p:val>
                                        </p:tav>
                                        <p:tav tm="100000">
                                          <p:val>
                                            <p:strVal val="#ppt_w"/>
                                          </p:val>
                                        </p:tav>
                                      </p:tavLst>
                                    </p:anim>
                                    <p:anim calcmode="lin" valueType="num">
                                      <p:cBhvr>
                                        <p:cTn id="98" dur="1000" fill="hold"/>
                                        <p:tgtEl>
                                          <p:spTgt spid="36"/>
                                        </p:tgtEl>
                                        <p:attrNameLst>
                                          <p:attrName>ppt_h</p:attrName>
                                        </p:attrNameLst>
                                      </p:cBhvr>
                                      <p:tavLst>
                                        <p:tav tm="0">
                                          <p:val>
                                            <p:strVal val="#ppt_h"/>
                                          </p:val>
                                        </p:tav>
                                        <p:tav tm="100000">
                                          <p:val>
                                            <p:strVal val="#ppt_h"/>
                                          </p:val>
                                        </p:tav>
                                      </p:tavLst>
                                    </p:anim>
                                    <p:animEffect transition="in" filter="fade">
                                      <p:cBhvr>
                                        <p:cTn id="99" dur="10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5" presetClass="entr" presetSubtype="0" fill="hold" grpId="0" nodeType="click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1000" fill="hold"/>
                                        <p:tgtEl>
                                          <p:spTgt spid="14"/>
                                        </p:tgtEl>
                                        <p:attrNameLst>
                                          <p:attrName>ppt_w</p:attrName>
                                        </p:attrNameLst>
                                      </p:cBhvr>
                                      <p:tavLst>
                                        <p:tav tm="0">
                                          <p:val>
                                            <p:strVal val="#ppt_w*0.70"/>
                                          </p:val>
                                        </p:tav>
                                        <p:tav tm="100000">
                                          <p:val>
                                            <p:strVal val="#ppt_w"/>
                                          </p:val>
                                        </p:tav>
                                      </p:tavLst>
                                    </p:anim>
                                    <p:anim calcmode="lin" valueType="num">
                                      <p:cBhvr>
                                        <p:cTn id="105" dur="1000" fill="hold"/>
                                        <p:tgtEl>
                                          <p:spTgt spid="14"/>
                                        </p:tgtEl>
                                        <p:attrNameLst>
                                          <p:attrName>ppt_h</p:attrName>
                                        </p:attrNameLst>
                                      </p:cBhvr>
                                      <p:tavLst>
                                        <p:tav tm="0">
                                          <p:val>
                                            <p:strVal val="#ppt_h"/>
                                          </p:val>
                                        </p:tav>
                                        <p:tav tm="100000">
                                          <p:val>
                                            <p:strVal val="#ppt_h"/>
                                          </p:val>
                                        </p:tav>
                                      </p:tavLst>
                                    </p:anim>
                                    <p:animEffect transition="in" filter="fade">
                                      <p:cBhvr>
                                        <p:cTn id="106" dur="1000"/>
                                        <p:tgtEl>
                                          <p:spTgt spid="14"/>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5"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1000" fill="hold"/>
                                        <p:tgtEl>
                                          <p:spTgt spid="21"/>
                                        </p:tgtEl>
                                        <p:attrNameLst>
                                          <p:attrName>ppt_w</p:attrName>
                                        </p:attrNameLst>
                                      </p:cBhvr>
                                      <p:tavLst>
                                        <p:tav tm="0">
                                          <p:val>
                                            <p:strVal val="#ppt_w*0.70"/>
                                          </p:val>
                                        </p:tav>
                                        <p:tav tm="100000">
                                          <p:val>
                                            <p:strVal val="#ppt_w"/>
                                          </p:val>
                                        </p:tav>
                                      </p:tavLst>
                                    </p:anim>
                                    <p:anim calcmode="lin" valueType="num">
                                      <p:cBhvr>
                                        <p:cTn id="112" dur="1000" fill="hold"/>
                                        <p:tgtEl>
                                          <p:spTgt spid="21"/>
                                        </p:tgtEl>
                                        <p:attrNameLst>
                                          <p:attrName>ppt_h</p:attrName>
                                        </p:attrNameLst>
                                      </p:cBhvr>
                                      <p:tavLst>
                                        <p:tav tm="0">
                                          <p:val>
                                            <p:strVal val="#ppt_h"/>
                                          </p:val>
                                        </p:tav>
                                        <p:tav tm="100000">
                                          <p:val>
                                            <p:strVal val="#ppt_h"/>
                                          </p:val>
                                        </p:tav>
                                      </p:tavLst>
                                    </p:anim>
                                    <p:animEffect transition="in" filter="fade">
                                      <p:cBhvr>
                                        <p:cTn id="113" dur="1000"/>
                                        <p:tgtEl>
                                          <p:spTgt spid="21"/>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childTnLst>
                                </p:cTn>
                              </p:par>
                              <p:par>
                                <p:cTn id="118" presetID="55" presetClass="entr"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anim calcmode="lin" valueType="num">
                                      <p:cBhvr>
                                        <p:cTn id="120" dur="1000" fill="hold"/>
                                        <p:tgtEl>
                                          <p:spTgt spid="35"/>
                                        </p:tgtEl>
                                        <p:attrNameLst>
                                          <p:attrName>ppt_w</p:attrName>
                                        </p:attrNameLst>
                                      </p:cBhvr>
                                      <p:tavLst>
                                        <p:tav tm="0">
                                          <p:val>
                                            <p:strVal val="#ppt_w*0.70"/>
                                          </p:val>
                                        </p:tav>
                                        <p:tav tm="100000">
                                          <p:val>
                                            <p:strVal val="#ppt_w"/>
                                          </p:val>
                                        </p:tav>
                                      </p:tavLst>
                                    </p:anim>
                                    <p:anim calcmode="lin" valueType="num">
                                      <p:cBhvr>
                                        <p:cTn id="121" dur="1000" fill="hold"/>
                                        <p:tgtEl>
                                          <p:spTgt spid="35"/>
                                        </p:tgtEl>
                                        <p:attrNameLst>
                                          <p:attrName>ppt_h</p:attrName>
                                        </p:attrNameLst>
                                      </p:cBhvr>
                                      <p:tavLst>
                                        <p:tav tm="0">
                                          <p:val>
                                            <p:strVal val="#ppt_h"/>
                                          </p:val>
                                        </p:tav>
                                        <p:tav tm="100000">
                                          <p:val>
                                            <p:strVal val="#ppt_h"/>
                                          </p:val>
                                        </p:tav>
                                      </p:tavLst>
                                    </p:anim>
                                    <p:animEffect transition="in" filter="fade">
                                      <p:cBhvr>
                                        <p:cTn id="122" dur="1000"/>
                                        <p:tgtEl>
                                          <p:spTgt spid="35"/>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55" presetClass="entr" presetSubtype="0" fill="hold" grpId="0" nodeType="clickEffect">
                                  <p:stCondLst>
                                    <p:cond delay="0"/>
                                  </p:stCondLst>
                                  <p:childTnLst>
                                    <p:set>
                                      <p:cBhvr>
                                        <p:cTn id="126" dur="1" fill="hold">
                                          <p:stCondLst>
                                            <p:cond delay="0"/>
                                          </p:stCondLst>
                                        </p:cTn>
                                        <p:tgtEl>
                                          <p:spTgt spid="12"/>
                                        </p:tgtEl>
                                        <p:attrNameLst>
                                          <p:attrName>style.visibility</p:attrName>
                                        </p:attrNameLst>
                                      </p:cBhvr>
                                      <p:to>
                                        <p:strVal val="visible"/>
                                      </p:to>
                                    </p:set>
                                    <p:anim calcmode="lin" valueType="num">
                                      <p:cBhvr>
                                        <p:cTn id="127" dur="1000" fill="hold"/>
                                        <p:tgtEl>
                                          <p:spTgt spid="12"/>
                                        </p:tgtEl>
                                        <p:attrNameLst>
                                          <p:attrName>ppt_w</p:attrName>
                                        </p:attrNameLst>
                                      </p:cBhvr>
                                      <p:tavLst>
                                        <p:tav tm="0">
                                          <p:val>
                                            <p:strVal val="#ppt_w*0.70"/>
                                          </p:val>
                                        </p:tav>
                                        <p:tav tm="100000">
                                          <p:val>
                                            <p:strVal val="#ppt_w"/>
                                          </p:val>
                                        </p:tav>
                                      </p:tavLst>
                                    </p:anim>
                                    <p:anim calcmode="lin" valueType="num">
                                      <p:cBhvr>
                                        <p:cTn id="128" dur="1000" fill="hold"/>
                                        <p:tgtEl>
                                          <p:spTgt spid="12"/>
                                        </p:tgtEl>
                                        <p:attrNameLst>
                                          <p:attrName>ppt_h</p:attrName>
                                        </p:attrNameLst>
                                      </p:cBhvr>
                                      <p:tavLst>
                                        <p:tav tm="0">
                                          <p:val>
                                            <p:strVal val="#ppt_h"/>
                                          </p:val>
                                        </p:tav>
                                        <p:tav tm="100000">
                                          <p:val>
                                            <p:strVal val="#ppt_h"/>
                                          </p:val>
                                        </p:tav>
                                      </p:tavLst>
                                    </p:anim>
                                    <p:animEffect transition="in" filter="fade">
                                      <p:cBhvr>
                                        <p:cTn id="129" dur="1000"/>
                                        <p:tgtEl>
                                          <p:spTgt spid="12"/>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1000" fill="hold"/>
                                        <p:tgtEl>
                                          <p:spTgt spid="19"/>
                                        </p:tgtEl>
                                        <p:attrNameLst>
                                          <p:attrName>ppt_w</p:attrName>
                                        </p:attrNameLst>
                                      </p:cBhvr>
                                      <p:tavLst>
                                        <p:tav tm="0">
                                          <p:val>
                                            <p:strVal val="#ppt_w*0.70"/>
                                          </p:val>
                                        </p:tav>
                                        <p:tav tm="100000">
                                          <p:val>
                                            <p:strVal val="#ppt_w"/>
                                          </p:val>
                                        </p:tav>
                                      </p:tavLst>
                                    </p:anim>
                                    <p:anim calcmode="lin" valueType="num">
                                      <p:cBhvr>
                                        <p:cTn id="135" dur="1000" fill="hold"/>
                                        <p:tgtEl>
                                          <p:spTgt spid="19"/>
                                        </p:tgtEl>
                                        <p:attrNameLst>
                                          <p:attrName>ppt_h</p:attrName>
                                        </p:attrNameLst>
                                      </p:cBhvr>
                                      <p:tavLst>
                                        <p:tav tm="0">
                                          <p:val>
                                            <p:strVal val="#ppt_h"/>
                                          </p:val>
                                        </p:tav>
                                        <p:tav tm="100000">
                                          <p:val>
                                            <p:strVal val="#ppt_h"/>
                                          </p:val>
                                        </p:tav>
                                      </p:tavLst>
                                    </p:anim>
                                    <p:animEffect transition="in" filter="fade">
                                      <p:cBhvr>
                                        <p:cTn id="136" dur="1000"/>
                                        <p:tgtEl>
                                          <p:spTgt spid="19"/>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7"/>
                                        </p:tgtEl>
                                        <p:attrNameLst>
                                          <p:attrName>style.visibility</p:attrName>
                                        </p:attrNameLst>
                                      </p:cBhvr>
                                      <p:to>
                                        <p:strVal val="visible"/>
                                      </p:to>
                                    </p:set>
                                  </p:childTnLst>
                                </p:cTn>
                              </p:par>
                              <p:par>
                                <p:cTn id="141" presetID="55" presetClass="entr" presetSubtype="0"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 calcmode="lin" valueType="num">
                                      <p:cBhvr>
                                        <p:cTn id="143" dur="1000" fill="hold"/>
                                        <p:tgtEl>
                                          <p:spTgt spid="34"/>
                                        </p:tgtEl>
                                        <p:attrNameLst>
                                          <p:attrName>ppt_w</p:attrName>
                                        </p:attrNameLst>
                                      </p:cBhvr>
                                      <p:tavLst>
                                        <p:tav tm="0">
                                          <p:val>
                                            <p:strVal val="#ppt_w*0.70"/>
                                          </p:val>
                                        </p:tav>
                                        <p:tav tm="100000">
                                          <p:val>
                                            <p:strVal val="#ppt_w"/>
                                          </p:val>
                                        </p:tav>
                                      </p:tavLst>
                                    </p:anim>
                                    <p:anim calcmode="lin" valueType="num">
                                      <p:cBhvr>
                                        <p:cTn id="144" dur="1000" fill="hold"/>
                                        <p:tgtEl>
                                          <p:spTgt spid="34"/>
                                        </p:tgtEl>
                                        <p:attrNameLst>
                                          <p:attrName>ppt_h</p:attrName>
                                        </p:attrNameLst>
                                      </p:cBhvr>
                                      <p:tavLst>
                                        <p:tav tm="0">
                                          <p:val>
                                            <p:strVal val="#ppt_h"/>
                                          </p:val>
                                        </p:tav>
                                        <p:tav tm="100000">
                                          <p:val>
                                            <p:strVal val="#ppt_h"/>
                                          </p:val>
                                        </p:tav>
                                      </p:tavLst>
                                    </p:anim>
                                    <p:animEffect transition="in" filter="fade">
                                      <p:cBhvr>
                                        <p:cTn id="145" dur="1000"/>
                                        <p:tgtEl>
                                          <p:spTgt spid="34"/>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55" presetClass="entr" presetSubtype="0" fill="hold" grpId="0" nodeType="clickEffect">
                                  <p:stCondLst>
                                    <p:cond delay="0"/>
                                  </p:stCondLst>
                                  <p:childTnLst>
                                    <p:set>
                                      <p:cBhvr>
                                        <p:cTn id="149" dur="1" fill="hold">
                                          <p:stCondLst>
                                            <p:cond delay="0"/>
                                          </p:stCondLst>
                                        </p:cTn>
                                        <p:tgtEl>
                                          <p:spTgt spid="10"/>
                                        </p:tgtEl>
                                        <p:attrNameLst>
                                          <p:attrName>style.visibility</p:attrName>
                                        </p:attrNameLst>
                                      </p:cBhvr>
                                      <p:to>
                                        <p:strVal val="visible"/>
                                      </p:to>
                                    </p:set>
                                    <p:anim calcmode="lin" valueType="num">
                                      <p:cBhvr>
                                        <p:cTn id="150" dur="1000" fill="hold"/>
                                        <p:tgtEl>
                                          <p:spTgt spid="10"/>
                                        </p:tgtEl>
                                        <p:attrNameLst>
                                          <p:attrName>ppt_w</p:attrName>
                                        </p:attrNameLst>
                                      </p:cBhvr>
                                      <p:tavLst>
                                        <p:tav tm="0">
                                          <p:val>
                                            <p:strVal val="#ppt_w*0.70"/>
                                          </p:val>
                                        </p:tav>
                                        <p:tav tm="100000">
                                          <p:val>
                                            <p:strVal val="#ppt_w"/>
                                          </p:val>
                                        </p:tav>
                                      </p:tavLst>
                                    </p:anim>
                                    <p:anim calcmode="lin" valueType="num">
                                      <p:cBhvr>
                                        <p:cTn id="151" dur="1000" fill="hold"/>
                                        <p:tgtEl>
                                          <p:spTgt spid="10"/>
                                        </p:tgtEl>
                                        <p:attrNameLst>
                                          <p:attrName>ppt_h</p:attrName>
                                        </p:attrNameLst>
                                      </p:cBhvr>
                                      <p:tavLst>
                                        <p:tav tm="0">
                                          <p:val>
                                            <p:strVal val="#ppt_h"/>
                                          </p:val>
                                        </p:tav>
                                        <p:tav tm="100000">
                                          <p:val>
                                            <p:strVal val="#ppt_h"/>
                                          </p:val>
                                        </p:tav>
                                      </p:tavLst>
                                    </p:anim>
                                    <p:animEffect transition="in" filter="fade">
                                      <p:cBhvr>
                                        <p:cTn id="152" dur="1000"/>
                                        <p:tgtEl>
                                          <p:spTgt spid="10"/>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55" presetClass="entr" presetSubtype="0"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p:cTn id="157" dur="1000" fill="hold"/>
                                        <p:tgtEl>
                                          <p:spTgt spid="17"/>
                                        </p:tgtEl>
                                        <p:attrNameLst>
                                          <p:attrName>ppt_w</p:attrName>
                                        </p:attrNameLst>
                                      </p:cBhvr>
                                      <p:tavLst>
                                        <p:tav tm="0">
                                          <p:val>
                                            <p:strVal val="#ppt_w*0.70"/>
                                          </p:val>
                                        </p:tav>
                                        <p:tav tm="100000">
                                          <p:val>
                                            <p:strVal val="#ppt_w"/>
                                          </p:val>
                                        </p:tav>
                                      </p:tavLst>
                                    </p:anim>
                                    <p:anim calcmode="lin" valueType="num">
                                      <p:cBhvr>
                                        <p:cTn id="158" dur="1000" fill="hold"/>
                                        <p:tgtEl>
                                          <p:spTgt spid="17"/>
                                        </p:tgtEl>
                                        <p:attrNameLst>
                                          <p:attrName>ppt_h</p:attrName>
                                        </p:attrNameLst>
                                      </p:cBhvr>
                                      <p:tavLst>
                                        <p:tav tm="0">
                                          <p:val>
                                            <p:strVal val="#ppt_h"/>
                                          </p:val>
                                        </p:tav>
                                        <p:tav tm="100000">
                                          <p:val>
                                            <p:strVal val="#ppt_h"/>
                                          </p:val>
                                        </p:tav>
                                      </p:tavLst>
                                    </p:anim>
                                    <p:animEffect transition="in" filter="fade">
                                      <p:cBhvr>
                                        <p:cTn id="159" dur="1000"/>
                                        <p:tgtEl>
                                          <p:spTgt spid="17"/>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26"/>
                                        </p:tgtEl>
                                        <p:attrNameLst>
                                          <p:attrName>style.visibility</p:attrName>
                                        </p:attrNameLst>
                                      </p:cBhvr>
                                      <p:to>
                                        <p:strVal val="visible"/>
                                      </p:to>
                                    </p:set>
                                  </p:childTnLst>
                                </p:cTn>
                              </p:par>
                              <p:par>
                                <p:cTn id="164" presetID="55" presetClass="entr" presetSubtype="0" fill="hold" grpId="0" nodeType="with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p:cTn id="166" dur="1000" fill="hold"/>
                                        <p:tgtEl>
                                          <p:spTgt spid="33"/>
                                        </p:tgtEl>
                                        <p:attrNameLst>
                                          <p:attrName>ppt_w</p:attrName>
                                        </p:attrNameLst>
                                      </p:cBhvr>
                                      <p:tavLst>
                                        <p:tav tm="0">
                                          <p:val>
                                            <p:strVal val="#ppt_w*0.70"/>
                                          </p:val>
                                        </p:tav>
                                        <p:tav tm="100000">
                                          <p:val>
                                            <p:strVal val="#ppt_w"/>
                                          </p:val>
                                        </p:tav>
                                      </p:tavLst>
                                    </p:anim>
                                    <p:anim calcmode="lin" valueType="num">
                                      <p:cBhvr>
                                        <p:cTn id="167" dur="1000" fill="hold"/>
                                        <p:tgtEl>
                                          <p:spTgt spid="33"/>
                                        </p:tgtEl>
                                        <p:attrNameLst>
                                          <p:attrName>ppt_h</p:attrName>
                                        </p:attrNameLst>
                                      </p:cBhvr>
                                      <p:tavLst>
                                        <p:tav tm="0">
                                          <p:val>
                                            <p:strVal val="#ppt_h"/>
                                          </p:val>
                                        </p:tav>
                                        <p:tav tm="100000">
                                          <p:val>
                                            <p:strVal val="#ppt_h"/>
                                          </p:val>
                                        </p:tav>
                                      </p:tavLst>
                                    </p:anim>
                                    <p:animEffect transition="in" filter="fade">
                                      <p:cBhvr>
                                        <p:cTn id="16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15" grpId="0"/>
      <p:bldP spid="17" grpId="0"/>
      <p:bldP spid="19"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5" y="1295400"/>
            <a:ext cx="2057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p>
        </p:txBody>
      </p:sp>
      <p:sp>
        <p:nvSpPr>
          <p:cNvPr id="23" name="Text Box 7"/>
          <p:cNvSpPr txBox="1">
            <a:spLocks noChangeArrowheads="1"/>
          </p:cNvSpPr>
          <p:nvPr/>
        </p:nvSpPr>
        <p:spPr bwMode="auto">
          <a:xfrm>
            <a:off x="22878" y="4670055"/>
            <a:ext cx="1295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dirty="0" err="1">
                <a:solidFill>
                  <a:srgbClr val="FFFFFF"/>
                </a:solidFill>
                <a:latin typeface="Bwgrki"/>
                <a:cs typeface="Bwgrki"/>
              </a:rPr>
              <a:t>ei;j</a:t>
            </a:r>
            <a:r>
              <a:rPr lang="en-US" sz="3600" b="1" dirty="0">
                <a:solidFill>
                  <a:srgbClr val="FFFFFF"/>
                </a:solidFill>
                <a:latin typeface="Arial"/>
                <a:cs typeface="Arial"/>
              </a:rPr>
              <a:t> </a:t>
            </a:r>
            <a:r>
              <a:rPr lang="en-US" sz="3600" b="1" dirty="0" err="1">
                <a:solidFill>
                  <a:srgbClr val="FFFFFF"/>
                </a:solidFill>
                <a:latin typeface="Arial"/>
                <a:ea typeface="Bwgrkl" charset="0"/>
                <a:cs typeface="Arial"/>
              </a:rPr>
              <a:t>eis</a:t>
            </a:r>
            <a:endParaRPr lang="en-US" sz="3600" b="1" dirty="0">
              <a:solidFill>
                <a:srgbClr val="000000"/>
              </a:solidFill>
              <a:latin typeface="Arial"/>
              <a:ea typeface="Bwgrkl" charset="0"/>
              <a:cs typeface="Arial"/>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70" name="Text Box 4"/>
          <p:cNvSpPr txBox="1">
            <a:spLocks noChangeArrowheads="1"/>
          </p:cNvSpPr>
          <p:nvPr/>
        </p:nvSpPr>
        <p:spPr bwMode="auto">
          <a:xfrm rot="-5400000">
            <a:off x="-1283494" y="3752741"/>
            <a:ext cx="3116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3366FF"/>
                </a:solidFill>
                <a:latin typeface="Arial"/>
                <a:cs typeface="Arial"/>
              </a:rPr>
              <a:t>教会时代</a:t>
            </a:r>
          </a:p>
        </p:txBody>
      </p:sp>
      <p:sp>
        <p:nvSpPr>
          <p:cNvPr id="62471" name="Text Box 6"/>
          <p:cNvSpPr txBox="1">
            <a:spLocks noChangeArrowheads="1"/>
          </p:cNvSpPr>
          <p:nvPr/>
        </p:nvSpPr>
        <p:spPr bwMode="auto">
          <a:xfrm>
            <a:off x="1318282" y="1287136"/>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62472" name="Text Box 7"/>
          <p:cNvSpPr txBox="1">
            <a:spLocks noChangeArrowheads="1"/>
          </p:cNvSpPr>
          <p:nvPr/>
        </p:nvSpPr>
        <p:spPr bwMode="auto">
          <a:xfrm>
            <a:off x="1828800" y="3276600"/>
            <a:ext cx="2667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62473" name="Text Box 8"/>
          <p:cNvSpPr txBox="1">
            <a:spLocks noChangeArrowheads="1"/>
          </p:cNvSpPr>
          <p:nvPr/>
        </p:nvSpPr>
        <p:spPr bwMode="auto">
          <a:xfrm>
            <a:off x="1905000" y="4479925"/>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62474"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62475" name="Text Box 10"/>
          <p:cNvSpPr txBox="1">
            <a:spLocks noChangeArrowheads="1"/>
          </p:cNvSpPr>
          <p:nvPr/>
        </p:nvSpPr>
        <p:spPr bwMode="auto">
          <a:xfrm>
            <a:off x="4953000" y="4479925"/>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62476"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62477"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FF00"/>
                </a:solidFill>
                <a:latin typeface="Arial"/>
                <a:cs typeface="Arial"/>
              </a:rPr>
              <a:t>千禧年</a:t>
            </a: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79" name="Line 14"/>
          <p:cNvSpPr>
            <a:spLocks noChangeShapeType="1"/>
          </p:cNvSpPr>
          <p:nvPr/>
        </p:nvSpPr>
        <p:spPr bwMode="auto">
          <a:xfrm flipV="1">
            <a:off x="1447800" y="329565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80"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磨难前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 </a:t>
            </a:r>
            <a:r>
              <a:rPr lang="zh-CN"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62481" name="Text Box 5"/>
          <p:cNvSpPr txBox="1">
            <a:spLocks noChangeArrowheads="1"/>
          </p:cNvSpPr>
          <p:nvPr/>
        </p:nvSpPr>
        <p:spPr bwMode="auto">
          <a:xfrm>
            <a:off x="5269597" y="2579906"/>
            <a:ext cx="3810000" cy="427809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1. </a:t>
            </a:r>
            <a:r>
              <a:rPr lang="zh-CN" altLang="en-US" sz="3200" b="1" dirty="0">
                <a:solidFill>
                  <a:srgbClr val="FFFFFF"/>
                </a:solidFill>
                <a:latin typeface="Arial"/>
                <a:cs typeface="Arial"/>
              </a:rPr>
              <a:t>你 既 遵 守 我 忍 耐 的 道 ， </a:t>
            </a:r>
          </a:p>
          <a:p>
            <a:pPr algn="ctr">
              <a:spcBef>
                <a:spcPct val="50000"/>
              </a:spcBef>
            </a:pPr>
            <a:r>
              <a:rPr lang="zh-CN" altLang="en-US" sz="3200" b="1" dirty="0">
                <a:solidFill>
                  <a:srgbClr val="FFFFFF"/>
                </a:solidFill>
                <a:latin typeface="Arial"/>
                <a:cs typeface="Arial"/>
              </a:rPr>
              <a:t>我 必 在 普 天 下 人 受 试 炼 的 时 候 ， </a:t>
            </a:r>
          </a:p>
          <a:p>
            <a:pPr algn="ctr">
              <a:spcBef>
                <a:spcPct val="50000"/>
              </a:spcBef>
            </a:pPr>
            <a:r>
              <a:rPr lang="zh-CN" altLang="en-US" sz="3200" b="1" dirty="0">
                <a:solidFill>
                  <a:srgbClr val="FFFFFF"/>
                </a:solidFill>
                <a:latin typeface="Arial"/>
                <a:cs typeface="Arial"/>
              </a:rPr>
              <a:t>保 守 你 免 去 你 的 试 炼</a:t>
            </a:r>
          </a:p>
          <a:p>
            <a:pPr algn="ctr">
              <a:spcBef>
                <a:spcPct val="50000"/>
              </a:spcBef>
            </a:pPr>
            <a:r>
              <a:rPr lang="en-US" altLang="zh-CN" sz="3200" b="1" dirty="0">
                <a:solidFill>
                  <a:srgbClr val="FFFFFF"/>
                </a:solidFill>
                <a:latin typeface="Arial"/>
                <a:cs typeface="Arial"/>
              </a:rPr>
              <a:t>(</a:t>
            </a:r>
            <a:r>
              <a:rPr lang="zh-CN" altLang="en-US" sz="3200" b="1" dirty="0">
                <a:solidFill>
                  <a:srgbClr val="FFFFFF"/>
                </a:solidFill>
                <a:latin typeface="Arial"/>
                <a:cs typeface="Arial"/>
              </a:rPr>
              <a:t>启 示 录</a:t>
            </a:r>
            <a:r>
              <a:rPr lang="en-US" altLang="zh-CN" sz="3200" b="1" dirty="0">
                <a:solidFill>
                  <a:srgbClr val="FFFFFF"/>
                </a:solidFill>
                <a:latin typeface="Arial"/>
                <a:cs typeface="Arial"/>
              </a:rPr>
              <a:t>. 3:10)</a:t>
            </a: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1" name="Text Box 7"/>
          <p:cNvSpPr txBox="1">
            <a:spLocks noChangeArrowheads="1"/>
          </p:cNvSpPr>
          <p:nvPr/>
        </p:nvSpPr>
        <p:spPr bwMode="auto">
          <a:xfrm>
            <a:off x="457200" y="1978578"/>
            <a:ext cx="10668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FF"/>
                </a:solidFill>
                <a:latin typeface="Bwgrki"/>
                <a:cs typeface="Bwgrki"/>
              </a:rPr>
              <a:t>e,k</a:t>
            </a:r>
            <a:r>
              <a:rPr lang="en-US" sz="3600" b="1" dirty="0">
                <a:solidFill>
                  <a:srgbClr val="FFFFFF"/>
                </a:solidFill>
                <a:latin typeface="Arial"/>
                <a:cs typeface="Arial"/>
              </a:rPr>
              <a:t> </a:t>
            </a:r>
            <a:r>
              <a:rPr lang="en-US" sz="3600" b="1" dirty="0" err="1">
                <a:solidFill>
                  <a:srgbClr val="FFFFFF"/>
                </a:solidFill>
                <a:latin typeface="Arial"/>
                <a:ea typeface="Bwgrkl" charset="0"/>
                <a:cs typeface="Arial"/>
              </a:rPr>
              <a:t>ek</a:t>
            </a:r>
            <a:r>
              <a:rPr lang="en-US" sz="3600" b="1" dirty="0">
                <a:solidFill>
                  <a:srgbClr val="FFFFFF"/>
                </a:solidFill>
                <a:latin typeface="Arial"/>
                <a:cs typeface="Arial"/>
              </a:rPr>
              <a:t> </a:t>
            </a:r>
            <a:endParaRPr lang="en-US" sz="3600" b="1" dirty="0">
              <a:solidFill>
                <a:srgbClr val="000000"/>
              </a:solidFill>
              <a:latin typeface="Arial"/>
              <a:ea typeface="Bwgrkl" charset="0"/>
              <a:cs typeface="Arial"/>
            </a:endParaRPr>
          </a:p>
        </p:txBody>
      </p:sp>
      <p:sp>
        <p:nvSpPr>
          <p:cNvPr id="24" name="Notched Right Arrow 23"/>
          <p:cNvSpPr>
            <a:spLocks noChangeArrowheads="1"/>
          </p:cNvSpPr>
          <p:nvPr/>
        </p:nvSpPr>
        <p:spPr bwMode="auto">
          <a:xfrm>
            <a:off x="1242078" y="5126775"/>
            <a:ext cx="1295400" cy="304800"/>
          </a:xfrm>
          <a:prstGeom prst="notchedRightArrow">
            <a:avLst>
              <a:gd name="adj1" fmla="val 50000"/>
              <a:gd name="adj2" fmla="val 49997"/>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5" name="Text Box 7"/>
          <p:cNvSpPr txBox="1">
            <a:spLocks noChangeArrowheads="1"/>
          </p:cNvSpPr>
          <p:nvPr/>
        </p:nvSpPr>
        <p:spPr bwMode="auto">
          <a:xfrm>
            <a:off x="228600" y="3248025"/>
            <a:ext cx="1143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dirty="0" err="1">
                <a:solidFill>
                  <a:srgbClr val="FFFFFF"/>
                </a:solidFill>
                <a:latin typeface="Bwgrki"/>
                <a:cs typeface="Bwgrki"/>
              </a:rPr>
              <a:t>dia</a:t>
            </a:r>
            <a:r>
              <a:rPr lang="en-US" sz="3600" b="1" dirty="0">
                <a:solidFill>
                  <a:srgbClr val="FFFFFF"/>
                </a:solidFill>
                <a:latin typeface="Bwgrki"/>
                <a:cs typeface="Bwgrki"/>
              </a:rPr>
              <a:t>, </a:t>
            </a:r>
            <a:r>
              <a:rPr lang="en-US" sz="3600" b="1" dirty="0" err="1">
                <a:solidFill>
                  <a:srgbClr val="FFFFFF"/>
                </a:solidFill>
                <a:latin typeface="Arial"/>
                <a:ea typeface="Bwgrkl" charset="0"/>
                <a:cs typeface="Arial"/>
              </a:rPr>
              <a:t>dia</a:t>
            </a:r>
            <a:endParaRPr lang="en-US" sz="3600" b="1" dirty="0">
              <a:solidFill>
                <a:srgbClr val="000000"/>
              </a:solidFill>
              <a:latin typeface="Arial"/>
              <a:ea typeface="Bwgrkl" charset="0"/>
              <a:cs typeface="Arial"/>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7" name="Text Box 7"/>
          <p:cNvSpPr txBox="1">
            <a:spLocks noChangeArrowheads="1"/>
          </p:cNvSpPr>
          <p:nvPr/>
        </p:nvSpPr>
        <p:spPr bwMode="auto">
          <a:xfrm>
            <a:off x="2308878" y="4861663"/>
            <a:ext cx="14478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zh-CN" altLang="en-US" sz="3200" b="1" dirty="0">
                <a:solidFill>
                  <a:srgbClr val="FFFFFF"/>
                </a:solidFill>
                <a:latin typeface="Arial"/>
                <a:cs typeface="Arial"/>
              </a:rPr>
              <a:t>进入</a:t>
            </a:r>
            <a:r>
              <a:rPr lang="en-US" altLang="zh-CN" sz="3200" b="1" dirty="0">
                <a:solidFill>
                  <a:srgbClr val="FFFFFF"/>
                </a:solidFill>
                <a:latin typeface="Arial"/>
                <a:cs typeface="Arial"/>
              </a:rPr>
              <a:t>"</a:t>
            </a:r>
            <a:endParaRPr lang="en-US" sz="3200" b="1" dirty="0">
              <a:solidFill>
                <a:srgbClr val="000000"/>
              </a:solidFill>
              <a:latin typeface="Arial"/>
              <a:cs typeface="Arial"/>
            </a:endParaRPr>
          </a:p>
        </p:txBody>
      </p:sp>
      <p:sp>
        <p:nvSpPr>
          <p:cNvPr id="28" name="Text Box 7"/>
          <p:cNvSpPr txBox="1">
            <a:spLocks noChangeArrowheads="1"/>
          </p:cNvSpPr>
          <p:nvPr/>
        </p:nvSpPr>
        <p:spPr bwMode="auto">
          <a:xfrm>
            <a:off x="1905000" y="4038600"/>
            <a:ext cx="22860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zh-CN" altLang="en-US" sz="3200" b="1" dirty="0">
                <a:solidFill>
                  <a:srgbClr val="FFFFFF"/>
                </a:solidFill>
                <a:latin typeface="Arial"/>
                <a:cs typeface="Arial"/>
              </a:rPr>
              <a:t>经过</a:t>
            </a:r>
            <a:r>
              <a:rPr lang="en-US" altLang="zh-CN" sz="3200" b="1" dirty="0">
                <a:solidFill>
                  <a:srgbClr val="FFFFFF"/>
                </a:solidFill>
                <a:latin typeface="Arial"/>
                <a:cs typeface="Arial"/>
              </a:rPr>
              <a:t>"</a:t>
            </a:r>
            <a:endParaRPr lang="en-US" sz="3200" b="1" dirty="0">
              <a:solidFill>
                <a:srgbClr val="000000"/>
              </a:solidFill>
              <a:latin typeface="Arial"/>
              <a:cs typeface="Arial"/>
            </a:endParaRPr>
          </a:p>
        </p:txBody>
      </p:sp>
      <p:sp>
        <p:nvSpPr>
          <p:cNvPr id="29" name="Text Box 7"/>
          <p:cNvSpPr txBox="1">
            <a:spLocks noChangeArrowheads="1"/>
          </p:cNvSpPr>
          <p:nvPr/>
        </p:nvSpPr>
        <p:spPr bwMode="auto">
          <a:xfrm>
            <a:off x="1402042" y="1832594"/>
            <a:ext cx="3036964" cy="1154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ts val="600"/>
              </a:spcBef>
            </a:pPr>
            <a:r>
              <a:rPr lang="en-US" altLang="zh-CN" sz="3200" b="1" dirty="0">
                <a:solidFill>
                  <a:srgbClr val="FFFFFF"/>
                </a:solidFill>
                <a:latin typeface="Arial"/>
                <a:cs typeface="Arial"/>
              </a:rPr>
              <a:t>"</a:t>
            </a:r>
            <a:r>
              <a:rPr lang="zh-CN" altLang="en-US" sz="3200" b="1" dirty="0">
                <a:solidFill>
                  <a:srgbClr val="FFFFFF"/>
                </a:solidFill>
                <a:latin typeface="Arial"/>
                <a:cs typeface="Arial"/>
              </a:rPr>
              <a:t>从</a:t>
            </a:r>
            <a:r>
              <a:rPr lang="en-US" altLang="zh-CN" sz="3200" b="1" dirty="0">
                <a:solidFill>
                  <a:srgbClr val="FFFFFF"/>
                </a:solidFill>
                <a:latin typeface="Arial"/>
                <a:cs typeface="Arial"/>
              </a:rPr>
              <a:t>, </a:t>
            </a:r>
            <a:r>
              <a:rPr lang="zh-CN" altLang="en-US" sz="3200" b="1" dirty="0">
                <a:solidFill>
                  <a:srgbClr val="FFFFFF"/>
                </a:solidFill>
                <a:latin typeface="Arial"/>
                <a:cs typeface="Arial"/>
              </a:rPr>
              <a:t>外面</a:t>
            </a:r>
            <a:r>
              <a:rPr lang="en-US" altLang="zh-CN" sz="3200" b="1" dirty="0">
                <a:solidFill>
                  <a:srgbClr val="FFFFFF"/>
                </a:solidFill>
                <a:latin typeface="Arial"/>
                <a:cs typeface="Arial"/>
              </a:rPr>
              <a:t>, </a:t>
            </a:r>
          </a:p>
          <a:p>
            <a:pPr algn="ctr">
              <a:spcBef>
                <a:spcPts val="600"/>
              </a:spcBef>
            </a:pPr>
            <a:r>
              <a:rPr lang="zh-CN" altLang="en-US" sz="3200" b="1" dirty="0">
                <a:solidFill>
                  <a:srgbClr val="FFFFFF"/>
                </a:solidFill>
                <a:latin typeface="Arial"/>
                <a:cs typeface="Arial"/>
              </a:rPr>
              <a:t>别处</a:t>
            </a:r>
            <a:r>
              <a:rPr lang="en-US" altLang="zh-CN" sz="3200" b="1" dirty="0">
                <a:solidFill>
                  <a:srgbClr val="FFFFFF"/>
                </a:solidFill>
                <a:latin typeface="Arial"/>
                <a:cs typeface="Arial"/>
              </a:rPr>
              <a:t>"</a:t>
            </a:r>
            <a:endParaRPr lang="zh-CN" altLang="en-US" sz="3200" b="1" dirty="0">
              <a:solidFill>
                <a:srgbClr val="FFFFFF"/>
              </a:solidFill>
              <a:latin typeface="Arial"/>
              <a:cs typeface="Arial"/>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a:defRPr/>
            </a:pPr>
            <a:endParaRPr lang="en-US" sz="2000" b="1">
              <a:solidFill>
                <a:srgbClr val="000000"/>
              </a:solidFill>
              <a:latin typeface="Arial"/>
              <a:cs typeface="Arial"/>
            </a:endParaRPr>
          </a:p>
        </p:txBody>
      </p:sp>
      <p:sp>
        <p:nvSpPr>
          <p:cNvPr id="32"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209</a:t>
            </a:r>
            <a:endParaRPr lang="en-US" b="1" dirty="0">
              <a:solidFill>
                <a:srgbClr val="000000"/>
              </a:solidFill>
              <a:latin typeface="Arial"/>
              <a:cs typeface="Arial"/>
            </a:endParaRPr>
          </a:p>
        </p:txBody>
      </p:sp>
    </p:spTree>
    <p:extLst>
      <p:ext uri="{BB962C8B-B14F-4D97-AF65-F5344CB8AC3E}">
        <p14:creationId xmlns:p14="http://schemas.microsoft.com/office/powerpoint/2010/main" val="11319342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P spid="21" grpId="0"/>
      <p:bldP spid="24" grpId="0" animBg="1"/>
      <p:bldP spid="25" grpId="0"/>
      <p:bldP spid="26" grpId="0" animBg="1"/>
      <p:bldP spid="27" grpId="0"/>
      <p:bldP spid="28" grpId="0"/>
      <p:bldP spid="29" grpId="0"/>
      <p:bldP spid="3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4514"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64515" name="Line 3"/>
          <p:cNvSpPr>
            <a:spLocks noChangeShapeType="1"/>
          </p:cNvSpPr>
          <p:nvPr/>
        </p:nvSpPr>
        <p:spPr bwMode="auto">
          <a:xfrm>
            <a:off x="4572000" y="2638425"/>
            <a:ext cx="0" cy="1371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6" name="Text Box 7"/>
          <p:cNvSpPr txBox="1">
            <a:spLocks noChangeArrowheads="1"/>
          </p:cNvSpPr>
          <p:nvPr/>
        </p:nvSpPr>
        <p:spPr bwMode="auto">
          <a:xfrm>
            <a:off x="1828800" y="3276600"/>
            <a:ext cx="25146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3600" b="1" dirty="0">
                <a:solidFill>
                  <a:srgbClr val="FFFFFF"/>
                </a:solidFill>
                <a:latin typeface="Arial"/>
                <a:cs typeface="Arial"/>
              </a:rPr>
              <a:t>"</a:t>
            </a:r>
            <a:r>
              <a:rPr lang="zh-SG" altLang="en-US" sz="3600" b="1" dirty="0">
                <a:solidFill>
                  <a:srgbClr val="FFFFFF"/>
                </a:solidFill>
                <a:latin typeface="Arial"/>
                <a:cs typeface="Arial"/>
              </a:rPr>
              <a:t>恶者</a:t>
            </a:r>
            <a:r>
              <a:rPr lang="en-US" altLang="zh-SG" sz="3600" b="1" dirty="0">
                <a:solidFill>
                  <a:srgbClr val="FFFFFF"/>
                </a:solidFill>
                <a:latin typeface="Arial"/>
                <a:cs typeface="Arial"/>
              </a:rPr>
              <a:t>"</a:t>
            </a:r>
            <a:endParaRPr lang="en-US" altLang="zh-CN" sz="3600" b="1" dirty="0">
              <a:solidFill>
                <a:srgbClr val="FFFFFF"/>
              </a:solidFill>
              <a:latin typeface="Arial"/>
              <a:cs typeface="Arial"/>
            </a:endParaRPr>
          </a:p>
          <a:p>
            <a:pPr algn="ctr">
              <a:spcBef>
                <a:spcPct val="50000"/>
              </a:spcBef>
            </a:pPr>
            <a:r>
              <a:rPr lang="ja-JP" altLang="en-US" sz="3600" b="1" dirty="0">
                <a:solidFill>
                  <a:srgbClr val="FFFFFF"/>
                </a:solidFill>
                <a:latin typeface="Arial"/>
                <a:cs typeface="Arial"/>
              </a:rPr>
              <a:t>领域</a:t>
            </a:r>
            <a:endParaRPr lang="en-US" sz="3600" b="1" dirty="0">
              <a:solidFill>
                <a:srgbClr val="000000"/>
              </a:solidFill>
              <a:latin typeface="Arial"/>
              <a:cs typeface="Arial"/>
            </a:endParaRPr>
          </a:p>
        </p:txBody>
      </p:sp>
      <p:sp>
        <p:nvSpPr>
          <p:cNvPr id="64517" name="Line 13"/>
          <p:cNvSpPr>
            <a:spLocks noChangeShapeType="1"/>
          </p:cNvSpPr>
          <p:nvPr/>
        </p:nvSpPr>
        <p:spPr bwMode="auto">
          <a:xfrm>
            <a:off x="1449388" y="251460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8" name="Line 14"/>
          <p:cNvSpPr>
            <a:spLocks noChangeShapeType="1"/>
          </p:cNvSpPr>
          <p:nvPr/>
        </p:nvSpPr>
        <p:spPr bwMode="auto">
          <a:xfrm flipV="1">
            <a:off x="1447800" y="329565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9" name="Rectangle 15"/>
          <p:cNvSpPr>
            <a:spLocks noGrp="1" noChangeArrowheads="1"/>
          </p:cNvSpPr>
          <p:nvPr>
            <p:ph type="title" idx="4294967295"/>
          </p:nvPr>
        </p:nvSpPr>
        <p:spPr>
          <a:xfrm>
            <a:off x="609600" y="-76200"/>
            <a:ext cx="7848600" cy="707886"/>
          </a:xfrm>
          <a:noFill/>
        </p:spPr>
        <p:txBody>
          <a:bodyPr anchor="t">
            <a:spAutoFit/>
          </a:bodyPr>
          <a:lstStyle/>
          <a:p>
            <a:pPr>
              <a:spcBef>
                <a:spcPct val="50000"/>
              </a:spcBef>
            </a:pPr>
            <a:r>
              <a:rPr lang="zh-CN" altLang="en-US" sz="4000" b="1" dirty="0">
                <a:solidFill>
                  <a:srgbClr val="FFFF99"/>
                </a:solidFill>
                <a:latin typeface="Arial"/>
                <a:ea typeface="ＭＳ Ｐゴシック" charset="0"/>
                <a:cs typeface="Arial"/>
              </a:rPr>
              <a:t>唯一新约出现</a:t>
            </a:r>
            <a:r>
              <a:rPr lang="en-US" sz="4000" b="1" dirty="0">
                <a:solidFill>
                  <a:srgbClr val="FFFF99"/>
                </a:solidFill>
                <a:latin typeface="Arial"/>
                <a:ea typeface="ＭＳ Ｐゴシック" charset="0"/>
                <a:cs typeface="Arial"/>
              </a:rPr>
              <a:t> </a:t>
            </a:r>
            <a:r>
              <a:rPr lang="en-US" altLang="ja-JP"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远离</a:t>
            </a:r>
            <a:r>
              <a:rPr lang="en-US" altLang="zh-SG"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a:t>
            </a:r>
            <a:r>
              <a:rPr lang="en-US" sz="4000" b="1" dirty="0" err="1">
                <a:solidFill>
                  <a:srgbClr val="FFFF00"/>
                </a:solidFill>
                <a:latin typeface="Bwgrki"/>
                <a:ea typeface="ＭＳ Ｐゴシック" charset="0"/>
                <a:cs typeface="Bwgrki"/>
              </a:rPr>
              <a:t>thre,w</a:t>
            </a:r>
            <a:r>
              <a:rPr lang="en-US" sz="4000" b="1" dirty="0">
                <a:solidFill>
                  <a:srgbClr val="FFFF00"/>
                </a:solidFill>
                <a:latin typeface="Bwgrki"/>
                <a:ea typeface="ＭＳ Ｐゴシック" charset="0"/>
                <a:cs typeface="Bwgrki"/>
              </a:rPr>
              <a:t> </a:t>
            </a:r>
            <a:r>
              <a:rPr lang="en-US" sz="4000" b="1" dirty="0" err="1">
                <a:solidFill>
                  <a:srgbClr val="FFFF00"/>
                </a:solidFill>
                <a:latin typeface="Bwgrki"/>
                <a:ea typeface="ＭＳ Ｐゴシック" charset="0"/>
                <a:cs typeface="Bwgrki"/>
              </a:rPr>
              <a:t>e,k</a:t>
            </a:r>
            <a:r>
              <a:rPr lang="en-US" sz="4000" b="1" dirty="0">
                <a:solidFill>
                  <a:srgbClr val="FFFF99"/>
                </a:solidFill>
                <a:latin typeface="Arial"/>
                <a:ea typeface="ＭＳ Ｐゴシック" charset="0"/>
                <a:cs typeface="Arial"/>
              </a:rPr>
              <a:t>)</a:t>
            </a:r>
          </a:p>
        </p:txBody>
      </p:sp>
      <p:sp>
        <p:nvSpPr>
          <p:cNvPr id="64520" name="Text Box 5"/>
          <p:cNvSpPr txBox="1">
            <a:spLocks noChangeArrowheads="1"/>
          </p:cNvSpPr>
          <p:nvPr/>
        </p:nvSpPr>
        <p:spPr bwMode="auto">
          <a:xfrm>
            <a:off x="4953000" y="1536700"/>
            <a:ext cx="4191000" cy="280076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indent="-514350" algn="ctr">
              <a:spcBef>
                <a:spcPct val="50000"/>
              </a:spcBef>
              <a:buAutoNum type="arabicPeriod"/>
            </a:pPr>
            <a:r>
              <a:rPr lang="zh-CN" altLang="en-US" sz="3200" b="1" dirty="0">
                <a:solidFill>
                  <a:srgbClr val="FFFFFF"/>
                </a:solidFill>
                <a:latin typeface="Arial"/>
                <a:cs typeface="Arial"/>
              </a:rPr>
              <a:t>我 不 求 你 叫 他 们 离 开 世 界 ， 只 求 你 保 守 他 们 脱 离 那 恶 者 </a:t>
            </a:r>
            <a:endParaRPr lang="en-US" altLang="zh-CN" sz="3200" b="1" dirty="0">
              <a:solidFill>
                <a:srgbClr val="FFFFFF"/>
              </a:solidFill>
              <a:latin typeface="Arial"/>
              <a:cs typeface="Arial"/>
            </a:endParaRPr>
          </a:p>
          <a:p>
            <a:pPr algn="ctr">
              <a:spcBef>
                <a:spcPct val="50000"/>
              </a:spcBef>
            </a:pPr>
            <a:r>
              <a:rPr lang="en-US" sz="3200" b="1" dirty="0">
                <a:solidFill>
                  <a:srgbClr val="FFFFFF"/>
                </a:solidFill>
                <a:latin typeface="Arial"/>
                <a:cs typeface="Arial"/>
              </a:rPr>
              <a:t>(</a:t>
            </a:r>
            <a:r>
              <a:rPr lang="zh-SG" altLang="en-US" sz="3200" b="1" dirty="0">
                <a:solidFill>
                  <a:srgbClr val="FFFFFF"/>
                </a:solidFill>
                <a:latin typeface="Arial"/>
                <a:cs typeface="Arial"/>
              </a:rPr>
              <a:t>約 翰 福 音</a:t>
            </a:r>
            <a:r>
              <a:rPr lang="en-US" sz="3200" b="1" dirty="0">
                <a:solidFill>
                  <a:srgbClr val="FFFFFF"/>
                </a:solidFill>
                <a:latin typeface="Arial"/>
                <a:cs typeface="Arial"/>
              </a:rPr>
              <a:t> 17:15)</a:t>
            </a: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1" name="Text Box 7"/>
          <p:cNvSpPr txBox="1">
            <a:spLocks noChangeArrowheads="1"/>
          </p:cNvSpPr>
          <p:nvPr/>
        </p:nvSpPr>
        <p:spPr bwMode="auto">
          <a:xfrm>
            <a:off x="228600" y="4343400"/>
            <a:ext cx="10668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FF"/>
                </a:solidFill>
                <a:latin typeface="Bwgrki"/>
                <a:cs typeface="Bwgrki"/>
              </a:rPr>
              <a:t>e,k</a:t>
            </a:r>
            <a:r>
              <a:rPr lang="en-US" sz="3600" b="1" dirty="0">
                <a:solidFill>
                  <a:srgbClr val="FFFFFF"/>
                </a:solidFill>
                <a:latin typeface="Arial"/>
                <a:cs typeface="Arial"/>
              </a:rPr>
              <a:t> </a:t>
            </a:r>
            <a:r>
              <a:rPr lang="en-US" sz="3600" b="1" dirty="0" err="1">
                <a:solidFill>
                  <a:srgbClr val="FFFFFF"/>
                </a:solidFill>
                <a:latin typeface="Arial"/>
                <a:ea typeface="Bwgrkl" charset="0"/>
                <a:cs typeface="Arial"/>
              </a:rPr>
              <a:t>ek</a:t>
            </a:r>
            <a:r>
              <a:rPr lang="en-US" sz="3600" b="1" dirty="0">
                <a:solidFill>
                  <a:srgbClr val="FFFFFF"/>
                </a:solidFill>
                <a:latin typeface="Arial"/>
                <a:cs typeface="Arial"/>
              </a:rPr>
              <a:t> </a:t>
            </a:r>
            <a:endParaRPr lang="en-US" sz="3600" b="1" dirty="0">
              <a:solidFill>
                <a:srgbClr val="000000"/>
              </a:solidFill>
              <a:latin typeface="Arial"/>
              <a:ea typeface="Bwgrkl" charset="0"/>
              <a:cs typeface="Arial"/>
            </a:endParaRPr>
          </a:p>
        </p:txBody>
      </p:sp>
      <p:sp>
        <p:nvSpPr>
          <p:cNvPr id="29" name="Text Box 7"/>
          <p:cNvSpPr txBox="1">
            <a:spLocks noChangeArrowheads="1"/>
          </p:cNvSpPr>
          <p:nvPr/>
        </p:nvSpPr>
        <p:spPr bwMode="auto">
          <a:xfrm>
            <a:off x="1219200" y="5353050"/>
            <a:ext cx="35052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zh-SG" altLang="en-US" sz="3200" b="1" dirty="0">
                <a:solidFill>
                  <a:srgbClr val="FFFFFF"/>
                </a:solidFill>
                <a:latin typeface="Arial"/>
                <a:cs typeface="Arial"/>
              </a:rPr>
              <a:t>从</a:t>
            </a:r>
            <a:r>
              <a:rPr lang="en-US" sz="3200" b="1" dirty="0">
                <a:solidFill>
                  <a:srgbClr val="FFFFFF"/>
                </a:solidFill>
                <a:latin typeface="Arial"/>
                <a:cs typeface="Arial"/>
              </a:rPr>
              <a:t>, </a:t>
            </a:r>
            <a:r>
              <a:rPr lang="zh-SG" altLang="en-US" sz="3200" b="1" dirty="0">
                <a:solidFill>
                  <a:srgbClr val="FFFFFF"/>
                </a:solidFill>
                <a:latin typeface="Arial"/>
                <a:cs typeface="Arial"/>
              </a:rPr>
              <a:t>外面</a:t>
            </a:r>
            <a:r>
              <a:rPr lang="en-US" altLang="zh-SG" sz="3200" b="1" dirty="0">
                <a:solidFill>
                  <a:srgbClr val="FFFFFF"/>
                </a:solidFill>
                <a:latin typeface="Arial"/>
                <a:cs typeface="Arial"/>
              </a:rPr>
              <a:t>, </a:t>
            </a:r>
            <a:r>
              <a:rPr lang="zh-SG" altLang="en-US" sz="3200" b="1" dirty="0">
                <a:solidFill>
                  <a:srgbClr val="FFFFFF"/>
                </a:solidFill>
                <a:latin typeface="Arial"/>
                <a:cs typeface="Arial"/>
              </a:rPr>
              <a:t>远离</a:t>
            </a:r>
            <a:r>
              <a:rPr lang="en-US" altLang="zh-SG" sz="3200" b="1" dirty="0">
                <a:solidFill>
                  <a:srgbClr val="FFFFFF"/>
                </a:solidFill>
                <a:latin typeface="Arial"/>
                <a:cs typeface="Arial"/>
              </a:rPr>
              <a:t>"</a:t>
            </a:r>
            <a:endParaRPr lang="en-US" sz="3200" b="1" dirty="0">
              <a:solidFill>
                <a:srgbClr val="000000"/>
              </a:solidFill>
              <a:latin typeface="Arial"/>
              <a:cs typeface="Arial"/>
            </a:endParaRPr>
          </a:p>
        </p:txBody>
      </p:sp>
      <p:sp>
        <p:nvSpPr>
          <p:cNvPr id="30" name="Bent Arrow 29"/>
          <p:cNvSpPr/>
          <p:nvPr/>
        </p:nvSpPr>
        <p:spPr bwMode="auto">
          <a:xfrm rot="5400000">
            <a:off x="800100" y="4914900"/>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a:defRPr/>
            </a:pPr>
            <a:endParaRPr lang="en-US" sz="2000" b="1">
              <a:solidFill>
                <a:srgbClr val="000000"/>
              </a:solidFill>
              <a:latin typeface="Arial"/>
              <a:cs typeface="Arial"/>
            </a:endParaRPr>
          </a:p>
        </p:txBody>
      </p:sp>
      <p:sp>
        <p:nvSpPr>
          <p:cNvPr id="31" name="Text Box 7"/>
          <p:cNvSpPr txBox="1">
            <a:spLocks noChangeArrowheads="1"/>
          </p:cNvSpPr>
          <p:nvPr/>
        </p:nvSpPr>
        <p:spPr bwMode="auto">
          <a:xfrm>
            <a:off x="4419600" y="4943564"/>
            <a:ext cx="4724400" cy="1723549"/>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ts val="600"/>
              </a:spcBef>
            </a:pPr>
            <a:r>
              <a:rPr lang="zh-CN" altLang="en-US" b="1" dirty="0">
                <a:solidFill>
                  <a:srgbClr val="FFFFFF"/>
                </a:solidFill>
                <a:latin typeface="Arial"/>
                <a:cs typeface="Arial"/>
              </a:rPr>
              <a:t>别在</a:t>
            </a:r>
            <a:r>
              <a:rPr lang="zh-SG" altLang="en-US" b="1" dirty="0">
                <a:solidFill>
                  <a:srgbClr val="FFFFFF"/>
                </a:solidFill>
                <a:latin typeface="Arial"/>
                <a:cs typeface="Arial"/>
              </a:rPr>
              <a:t>恶者领域</a:t>
            </a:r>
          </a:p>
          <a:p>
            <a:pPr algn="ctr">
              <a:spcBef>
                <a:spcPts val="600"/>
              </a:spcBef>
            </a:pPr>
            <a:r>
              <a:rPr lang="zh-CN" altLang="en-US" b="1" dirty="0">
                <a:solidFill>
                  <a:srgbClr val="FFFFFF"/>
                </a:solidFill>
                <a:latin typeface="Arial"/>
                <a:cs typeface="Arial"/>
              </a:rPr>
              <a:t>跟不锁在磨难期</a:t>
            </a:r>
            <a:endParaRPr lang="en-US" altLang="zh-SG" b="1" dirty="0">
              <a:solidFill>
                <a:srgbClr val="FFFFFF"/>
              </a:solidFill>
              <a:latin typeface="Arial"/>
              <a:cs typeface="Arial"/>
            </a:endParaRPr>
          </a:p>
          <a:p>
            <a:pPr algn="ctr">
              <a:spcBef>
                <a:spcPts val="600"/>
              </a:spcBef>
            </a:pPr>
            <a:r>
              <a:rPr lang="zh-CN" altLang="en-US" b="1" dirty="0">
                <a:solidFill>
                  <a:srgbClr val="FFFFFF"/>
                </a:solidFill>
                <a:latin typeface="Arial"/>
                <a:cs typeface="Arial"/>
              </a:rPr>
              <a:t>是</a:t>
            </a:r>
            <a:r>
              <a:rPr lang="zh-SG" altLang="en-US" b="1" dirty="0">
                <a:solidFill>
                  <a:srgbClr val="FFFFFF"/>
                </a:solidFill>
                <a:latin typeface="Arial"/>
                <a:cs typeface="Arial"/>
              </a:rPr>
              <a:t>平行的</a:t>
            </a:r>
            <a:br>
              <a:rPr lang="en-US" b="1" dirty="0">
                <a:solidFill>
                  <a:srgbClr val="FFFFFF"/>
                </a:solidFill>
                <a:latin typeface="Arial"/>
                <a:cs typeface="Arial"/>
              </a:rPr>
            </a:br>
            <a:endParaRPr lang="en-US" b="1" dirty="0">
              <a:solidFill>
                <a:srgbClr val="000000"/>
              </a:solidFill>
              <a:latin typeface="Arial"/>
              <a:cs typeface="Arial"/>
            </a:endParaRPr>
          </a:p>
        </p:txBody>
      </p:sp>
      <p:sp>
        <p:nvSpPr>
          <p:cNvPr id="15" name="Text Box 7"/>
          <p:cNvSpPr txBox="1">
            <a:spLocks noChangeArrowheads="1"/>
          </p:cNvSpPr>
          <p:nvPr/>
        </p:nvSpPr>
        <p:spPr bwMode="auto">
          <a:xfrm>
            <a:off x="154925" y="1501965"/>
            <a:ext cx="4724400" cy="101566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b="1" dirty="0">
                <a:solidFill>
                  <a:srgbClr val="FFFFFF"/>
                </a:solidFill>
                <a:latin typeface="Arial"/>
                <a:cs typeface="Arial"/>
              </a:rPr>
              <a:t>离 开 世 界和 </a:t>
            </a:r>
            <a:endParaRPr lang="en-US" altLang="zh-CN" b="1" dirty="0">
              <a:solidFill>
                <a:srgbClr val="FFFFFF"/>
              </a:solidFill>
              <a:latin typeface="Arial"/>
              <a:cs typeface="Arial"/>
            </a:endParaRPr>
          </a:p>
          <a:p>
            <a:pPr algn="ctr">
              <a:spcBef>
                <a:spcPct val="50000"/>
              </a:spcBef>
            </a:pPr>
            <a:r>
              <a:rPr lang="zh-CN" altLang="en-US" b="1" dirty="0">
                <a:solidFill>
                  <a:srgbClr val="FFFFFF"/>
                </a:solidFill>
                <a:latin typeface="Arial"/>
                <a:cs typeface="Arial"/>
              </a:rPr>
              <a:t>从世 界</a:t>
            </a:r>
            <a:r>
              <a:rPr lang="zh-CN" altLang="en-US" b="1" dirty="0">
                <a:solidFill>
                  <a:srgbClr val="FFFF00"/>
                </a:solidFill>
                <a:latin typeface="Arial"/>
                <a:cs typeface="Arial"/>
              </a:rPr>
              <a:t>消除</a:t>
            </a:r>
            <a:r>
              <a:rPr lang="zh-CN" altLang="en-US" b="1" dirty="0">
                <a:solidFill>
                  <a:schemeClr val="bg1"/>
                </a:solidFill>
                <a:latin typeface="Arial"/>
                <a:cs typeface="Arial"/>
              </a:rPr>
              <a:t>有关联</a:t>
            </a:r>
            <a:endParaRPr lang="en-US" b="1" dirty="0">
              <a:solidFill>
                <a:schemeClr val="bg1"/>
              </a:solidFill>
              <a:latin typeface="Arial"/>
              <a:cs typeface="Arial"/>
            </a:endParaRPr>
          </a:p>
        </p:txBody>
      </p:sp>
      <p:sp>
        <p:nvSpPr>
          <p:cNvPr id="1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209</a:t>
            </a:r>
            <a:endParaRPr lang="en-US" b="1" dirty="0">
              <a:solidFill>
                <a:srgbClr val="000000"/>
              </a:solidFill>
              <a:latin typeface="Arial"/>
              <a:cs typeface="Arial"/>
            </a:endParaRPr>
          </a:p>
        </p:txBody>
      </p:sp>
    </p:spTree>
    <p:extLst>
      <p:ext uri="{BB962C8B-B14F-4D97-AF65-F5344CB8AC3E}">
        <p14:creationId xmlns:p14="http://schemas.microsoft.com/office/powerpoint/2010/main" val="23674630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9" grpId="0"/>
      <p:bldP spid="30" grpId="0" animBg="1"/>
      <p:bldP spid="31" grpId="0" animBg="1"/>
      <p:bldP spid="1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FF00"/>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磨难</a:t>
            </a:r>
            <a:r>
              <a:rPr lang="zh-CN" altLang="en-US" sz="4000" b="1" dirty="0">
                <a:solidFill>
                  <a:srgbClr val="FFFF99"/>
                </a:solidFill>
                <a:ea typeface="ＭＳ Ｐゴシック" charset="0"/>
              </a:rPr>
              <a:t>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208</a:t>
            </a:r>
            <a:endParaRPr lang="en-US" b="1" dirty="0">
              <a:solidFill>
                <a:srgbClr val="000000"/>
              </a:solidFill>
              <a:latin typeface="Arial"/>
              <a:cs typeface="Arial"/>
            </a:endParaRPr>
          </a:p>
        </p:txBody>
      </p:sp>
      <p:sp>
        <p:nvSpPr>
          <p:cNvPr id="17" name="Text Box 5"/>
          <p:cNvSpPr txBox="1">
            <a:spLocks noChangeArrowheads="1"/>
          </p:cNvSpPr>
          <p:nvPr/>
        </p:nvSpPr>
        <p:spPr bwMode="auto">
          <a:xfrm>
            <a:off x="5334000" y="1371600"/>
            <a:ext cx="3810000" cy="255454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3200" b="1" dirty="0">
                <a:solidFill>
                  <a:srgbClr val="FFFFFF"/>
                </a:solidFill>
                <a:latin typeface="Arial"/>
                <a:cs typeface="Arial"/>
              </a:rPr>
              <a:t>2. </a:t>
            </a:r>
            <a:r>
              <a:rPr lang="zh-CN" altLang="en-US" sz="3200" b="1" dirty="0">
                <a:solidFill>
                  <a:srgbClr val="FFFFFF"/>
                </a:solidFill>
                <a:latin typeface="Arial"/>
                <a:cs typeface="Arial"/>
              </a:rPr>
              <a:t>我 必 在 普 天 下 人 受 试 炼 的 时 候 ， 保 守 你 免 去 你 的 试 炼</a:t>
            </a:r>
            <a:r>
              <a:rPr lang="en-US" altLang="zh-CN" sz="3200" b="1" dirty="0">
                <a:solidFill>
                  <a:srgbClr val="FFFFFF"/>
                </a:solidFill>
                <a:latin typeface="Arial"/>
                <a:cs typeface="Arial"/>
              </a:rPr>
              <a:t> </a:t>
            </a:r>
            <a:r>
              <a:rPr lang="en-US" sz="3200" b="1" dirty="0">
                <a:solidFill>
                  <a:srgbClr val="FFFFFF"/>
                </a:solidFill>
                <a:latin typeface="Arial"/>
                <a:cs typeface="Arial"/>
              </a:rPr>
              <a:t>(</a:t>
            </a:r>
            <a:r>
              <a:rPr lang="zh-SG" altLang="en-US" sz="3200" b="1" dirty="0">
                <a:solidFill>
                  <a:srgbClr val="FFFFFF"/>
                </a:solidFill>
                <a:latin typeface="Arial"/>
                <a:cs typeface="Arial"/>
              </a:rPr>
              <a:t>启 示 录</a:t>
            </a:r>
            <a:r>
              <a:rPr lang="en-US" sz="3200" b="1" dirty="0">
                <a:solidFill>
                  <a:srgbClr val="FFFFFF"/>
                </a:solidFill>
                <a:latin typeface="Arial"/>
                <a:cs typeface="Arial"/>
              </a:rPr>
              <a:t> 3:10)</a:t>
            </a: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20" name="Curved Down Arrow 19"/>
          <p:cNvSpPr>
            <a:spLocks noChangeArrowheads="1"/>
          </p:cNvSpPr>
          <p:nvPr/>
        </p:nvSpPr>
        <p:spPr bwMode="auto">
          <a:xfrm rot="10800000" flipV="1">
            <a:off x="4198212" y="4009941"/>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21" name="Text Box 5"/>
          <p:cNvSpPr txBox="1">
            <a:spLocks noChangeArrowheads="1"/>
          </p:cNvSpPr>
          <p:nvPr/>
        </p:nvSpPr>
        <p:spPr bwMode="auto">
          <a:xfrm>
            <a:off x="0" y="4643438"/>
            <a:ext cx="5410200" cy="160043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2800" b="1" dirty="0">
                <a:solidFill>
                  <a:srgbClr val="FFFFFF"/>
                </a:solidFill>
                <a:latin typeface="Arial"/>
                <a:cs typeface="Arial"/>
              </a:rPr>
              <a:t>每次这短语</a:t>
            </a:r>
            <a:endParaRPr lang="en-US" altLang="zh-CN" sz="2800" b="1" dirty="0">
              <a:solidFill>
                <a:srgbClr val="FFFFFF"/>
              </a:solidFill>
              <a:latin typeface="Arial"/>
              <a:cs typeface="Arial"/>
            </a:endParaRPr>
          </a:p>
          <a:p>
            <a:pPr algn="ctr">
              <a:spcBef>
                <a:spcPct val="50000"/>
              </a:spcBef>
            </a:pPr>
            <a:r>
              <a:rPr lang="en-US" altLang="zh-CN" sz="2800" b="1" dirty="0">
                <a:solidFill>
                  <a:srgbClr val="FFFFFF"/>
                </a:solidFill>
                <a:latin typeface="Arial"/>
                <a:cs typeface="Arial"/>
              </a:rPr>
              <a:t>"</a:t>
            </a:r>
            <a:r>
              <a:rPr lang="zh-CN" altLang="en-US" sz="2800" b="1" dirty="0">
                <a:solidFill>
                  <a:srgbClr val="FFFFFF"/>
                </a:solidFill>
                <a:latin typeface="Arial"/>
                <a:cs typeface="Arial"/>
              </a:rPr>
              <a:t>教堂的</a:t>
            </a:r>
            <a:r>
              <a:rPr lang="zh-CN" altLang="en-US" sz="2800" b="1" dirty="0">
                <a:solidFill>
                  <a:srgbClr val="FFFF00"/>
                </a:solidFill>
                <a:latin typeface="Arial"/>
                <a:cs typeface="Arial"/>
              </a:rPr>
              <a:t>敌人</a:t>
            </a:r>
            <a:r>
              <a:rPr lang="zh-CN" altLang="en-US" sz="2800" b="1" dirty="0">
                <a:solidFill>
                  <a:srgbClr val="FFFFFF"/>
                </a:solidFill>
                <a:latin typeface="Arial"/>
                <a:cs typeface="Arial"/>
              </a:rPr>
              <a:t>一直在我脑海</a:t>
            </a:r>
            <a:r>
              <a:rPr lang="en-US" altLang="zh-CN" sz="2800" b="1" dirty="0">
                <a:solidFill>
                  <a:srgbClr val="FFFFFF"/>
                </a:solidFill>
                <a:latin typeface="Arial"/>
                <a:cs typeface="Arial"/>
              </a:rPr>
              <a:t>"</a:t>
            </a:r>
            <a:br>
              <a:rPr lang="en-US" sz="2800" b="1" dirty="0">
                <a:solidFill>
                  <a:srgbClr val="FFFFFF"/>
                </a:solidFill>
                <a:latin typeface="Arial"/>
                <a:cs typeface="Arial"/>
              </a:rPr>
            </a:br>
            <a:r>
              <a:rPr lang="en-US" sz="2800" b="1" dirty="0">
                <a:solidFill>
                  <a:srgbClr val="FFFFFF"/>
                </a:solidFill>
                <a:latin typeface="Arial"/>
                <a:cs typeface="Arial"/>
              </a:rPr>
              <a:t>- </a:t>
            </a:r>
            <a:r>
              <a:rPr lang="en-US" sz="2800" b="1" dirty="0" err="1">
                <a:solidFill>
                  <a:srgbClr val="FFFFFF"/>
                </a:solidFill>
                <a:latin typeface="Arial"/>
                <a:cs typeface="Arial"/>
              </a:rPr>
              <a:t>Mounce</a:t>
            </a:r>
            <a:r>
              <a:rPr lang="en-US" sz="2800" b="1" dirty="0">
                <a:solidFill>
                  <a:srgbClr val="FFFFFF"/>
                </a:solidFill>
                <a:latin typeface="Arial"/>
                <a:cs typeface="Arial"/>
              </a:rPr>
              <a:t>, 120</a:t>
            </a:r>
            <a:endParaRPr lang="en-US" sz="2800" dirty="0">
              <a:solidFill>
                <a:srgbClr val="FFFFFF"/>
              </a:solidFill>
              <a:latin typeface="Arial"/>
              <a:cs typeface="Arial"/>
            </a:endParaRPr>
          </a:p>
        </p:txBody>
      </p:sp>
      <p:sp>
        <p:nvSpPr>
          <p:cNvPr id="22" name="Right Arrow 21"/>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endParaRPr lang="en-US" sz="2000">
              <a:solidFill>
                <a:srgbClr val="000000"/>
              </a:solidFill>
              <a:latin typeface="Arial"/>
              <a:cs typeface="Arial"/>
            </a:endParaRPr>
          </a:p>
        </p:txBody>
      </p:sp>
    </p:spTree>
    <p:extLst>
      <p:ext uri="{BB962C8B-B14F-4D97-AF65-F5344CB8AC3E}">
        <p14:creationId xmlns:p14="http://schemas.microsoft.com/office/powerpoint/2010/main" val="197020693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childTnLst>
                          </p:cTn>
                        </p:par>
                        <p:par>
                          <p:cTn id="81" fill="hold">
                            <p:stCondLst>
                              <p:cond delay="0"/>
                            </p:stCondLst>
                            <p:childTnLst>
                              <p:par>
                                <p:cTn id="82" presetID="22" presetClass="entr" presetSubtype="2" fill="hold" grpId="0" nodeType="after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wipe(right)">
                                      <p:cBhvr>
                                        <p:cTn id="8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P spid="17" grpId="0" animBg="1"/>
      <p:bldP spid="18" grpId="0" animBg="1"/>
      <p:bldP spid="19" grpId="0" animBg="1"/>
      <p:bldP spid="20" grpId="0" animBg="1"/>
      <p:bldP spid="21" grpId="0" animBg="1"/>
      <p:bldP spid="2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zh-CN" altLang="en-US" dirty="0">
                <a:solidFill>
                  <a:schemeClr val="bg1"/>
                </a:solidFill>
                <a:latin typeface="Arial" charset="0"/>
                <a:ea typeface="ＭＳ Ｐゴシック" charset="0"/>
                <a:cs typeface="Arial" charset="0"/>
              </a:rPr>
              <a:t>为何我是</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磨难前 </a:t>
            </a:r>
            <a:r>
              <a:rPr lang="en-US" altLang="zh-CN" dirty="0">
                <a:solidFill>
                  <a:schemeClr val="bg1"/>
                </a:solidFill>
                <a:latin typeface="Arial" charset="0"/>
                <a:ea typeface="ＭＳ Ｐゴシック" charset="0"/>
                <a:cs typeface="Arial" charset="0"/>
              </a:rPr>
              <a:t>- </a:t>
            </a:r>
            <a:r>
              <a:rPr lang="zh-CN" altLang="en-US" dirty="0">
                <a:solidFill>
                  <a:schemeClr val="bg1"/>
                </a:solidFill>
                <a:latin typeface="Arial" charset="0"/>
                <a:ea typeface="ＭＳ Ｐゴシック" charset="0"/>
                <a:cs typeface="Arial" charset="0"/>
              </a:rPr>
              <a:t>升天</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 派</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3733800"/>
          </a:xfrm>
          <a:prstGeom prst="rect">
            <a:avLst/>
          </a:prstGeom>
          <a:noFill/>
          <a:ln w="9525">
            <a:noFill/>
            <a:miter lim="800000"/>
            <a:headEnd/>
            <a:tailEnd/>
          </a:ln>
        </p:spPr>
        <p:txBody>
          <a:bodyPr/>
          <a:lstStyle/>
          <a:p>
            <a:pPr marL="742950" indent="-742950">
              <a:spcBef>
                <a:spcPct val="20000"/>
              </a:spcBef>
              <a:buFont typeface="Times New Roman" charset="0"/>
              <a:buAutoNum type="arabicPeriod"/>
              <a:defRPr/>
            </a:pPr>
            <a:r>
              <a:rPr lang="zh-CN" altLang="en-US" sz="3600" dirty="0">
                <a:solidFill>
                  <a:srgbClr val="FFFFFF"/>
                </a:solidFill>
                <a:effectLst>
                  <a:outerShdw blurRad="38100" dist="38100" dir="2700000" algn="tl">
                    <a:srgbClr val="000000"/>
                  </a:outerShdw>
                </a:effectLst>
                <a:latin typeface="Arial" charset="0"/>
                <a:cs typeface="Arial" charset="0"/>
              </a:rPr>
              <a:t>保守信徒 在这此刻 </a:t>
            </a:r>
            <a:r>
              <a:rPr lang="en-US" altLang="zh-CN" sz="3600" dirty="0">
                <a:solidFill>
                  <a:srgbClr val="FFFFFF"/>
                </a:solidFill>
                <a:effectLst>
                  <a:outerShdw blurRad="38100" dist="38100" dir="2700000" algn="tl">
                    <a:srgbClr val="000000"/>
                  </a:outerShdw>
                </a:effectLst>
                <a:latin typeface="Arial" charset="0"/>
                <a:cs typeface="Arial" charset="0"/>
              </a:rPr>
              <a:t>(</a:t>
            </a:r>
            <a:r>
              <a:rPr lang="en-US" altLang="zh-CN" sz="3600" dirty="0" err="1">
                <a:solidFill>
                  <a:srgbClr val="FFFFFF"/>
                </a:solidFill>
                <a:effectLst>
                  <a:outerShdw blurRad="38100" dist="38100" dir="2700000" algn="tl">
                    <a:srgbClr val="000000"/>
                  </a:outerShdw>
                </a:effectLst>
                <a:latin typeface="Arial" charset="0"/>
                <a:cs typeface="Arial" charset="0"/>
              </a:rPr>
              <a:t>evk</a:t>
            </a:r>
            <a:r>
              <a:rPr lang="en-US" altLang="zh-CN"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免 去 你 的 试 炼 </a:t>
            </a:r>
            <a:r>
              <a:rPr lang="en-US" altLang="zh-CN"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启 示 录</a:t>
            </a:r>
            <a:r>
              <a:rPr lang="en-US" altLang="zh-CN" sz="3600" dirty="0">
                <a:solidFill>
                  <a:srgbClr val="FFFFFF"/>
                </a:solidFill>
                <a:effectLst>
                  <a:outerShdw blurRad="38100" dist="38100" dir="2700000" algn="tl">
                    <a:srgbClr val="000000"/>
                  </a:outerShdw>
                </a:effectLst>
                <a:latin typeface="Arial" charset="0"/>
                <a:cs typeface="Arial" charset="0"/>
              </a:rPr>
              <a:t>. 3:10)</a:t>
            </a:r>
          </a:p>
          <a:p>
            <a:pPr marL="742950" indent="-742950">
              <a:spcBef>
                <a:spcPct val="20000"/>
              </a:spcBef>
              <a:buFont typeface="Times New Roman" charset="0"/>
              <a:buAutoNum type="arabicPeriod"/>
              <a:defRPr/>
            </a:pPr>
            <a:r>
              <a:rPr lang="zh-CN" altLang="en-US" sz="3600" dirty="0">
                <a:solidFill>
                  <a:srgbClr val="FFFFFF"/>
                </a:solidFill>
                <a:effectLst>
                  <a:outerShdw blurRad="38100" dist="38100" dir="2700000" algn="tl">
                    <a:srgbClr val="000000"/>
                  </a:outerShdw>
                </a:effectLst>
                <a:latin typeface="Arial" charset="0"/>
                <a:cs typeface="Arial" charset="0"/>
              </a:rPr>
              <a:t>非信徒将在</a:t>
            </a:r>
            <a:r>
              <a:rPr lang="zh-SG" altLang="en-US" sz="3600" dirty="0">
                <a:solidFill>
                  <a:srgbClr val="FFFFFF"/>
                </a:solidFill>
                <a:effectLst>
                  <a:outerShdw blurRad="38100" dist="38100" dir="2700000" algn="tl">
                    <a:srgbClr val="000000"/>
                  </a:outerShdw>
                </a:effectLst>
                <a:latin typeface="Arial" charset="0"/>
                <a:cs typeface="Arial" charset="0"/>
              </a:rPr>
              <a:t>磨难</a:t>
            </a:r>
            <a:r>
              <a:rPr lang="zh-CN" altLang="en-US" sz="3600" dirty="0">
                <a:solidFill>
                  <a:srgbClr val="FFFFFF"/>
                </a:solidFill>
                <a:effectLst>
                  <a:outerShdw blurRad="38100" dist="38100" dir="2700000" algn="tl">
                    <a:srgbClr val="000000"/>
                  </a:outerShdw>
                </a:effectLst>
                <a:latin typeface="Arial" charset="0"/>
                <a:cs typeface="Arial" charset="0"/>
              </a:rPr>
              <a:t>期</a:t>
            </a:r>
            <a:r>
              <a:rPr lang="en-US" sz="3600" dirty="0">
                <a:solidFill>
                  <a:srgbClr val="FFFFFF"/>
                </a:solidFill>
                <a:effectLst>
                  <a:outerShdw blurRad="38100" dist="38100" dir="2700000" algn="tl">
                    <a:srgbClr val="000000"/>
                  </a:outerShdw>
                </a:effectLst>
                <a:latin typeface="Arial" charset="0"/>
                <a:cs typeface="Arial" charset="0"/>
              </a:rPr>
              <a:t> (3:10) </a:t>
            </a:r>
            <a:r>
              <a:rPr lang="zh-CN" altLang="en-US" sz="3600" dirty="0">
                <a:solidFill>
                  <a:srgbClr val="FFFFFF"/>
                </a:solidFill>
                <a:effectLst>
                  <a:outerShdw blurRad="38100" dist="38100" dir="2700000" algn="tl">
                    <a:srgbClr val="000000"/>
                  </a:outerShdw>
                </a:effectLst>
                <a:latin typeface="Arial" charset="0"/>
                <a:cs typeface="Arial" charset="0"/>
              </a:rPr>
              <a:t>接受</a:t>
            </a:r>
            <a:r>
              <a:rPr lang="en-US"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神的</a:t>
            </a:r>
            <a:r>
              <a:rPr lang="zh-SG" altLang="en-US" sz="3600" dirty="0">
                <a:solidFill>
                  <a:srgbClr val="FFFFFF"/>
                </a:solidFill>
                <a:effectLst>
                  <a:outerShdw blurRad="38100" dist="38100" dir="2700000" algn="tl">
                    <a:srgbClr val="000000"/>
                  </a:outerShdw>
                </a:effectLst>
                <a:latin typeface="Arial" charset="0"/>
                <a:cs typeface="Arial" charset="0"/>
              </a:rPr>
              <a:t>忿 怒 </a:t>
            </a:r>
            <a:r>
              <a:rPr lang="en-US" sz="3600" dirty="0">
                <a:solidFill>
                  <a:srgbClr val="FFFFFF"/>
                </a:solidFill>
                <a:effectLst>
                  <a:outerShdw blurRad="38100" dist="38100" dir="2700000" algn="tl">
                    <a:srgbClr val="000000"/>
                  </a:outerShdw>
                </a:effectLst>
                <a:latin typeface="Arial" charset="0"/>
                <a:cs typeface="Arial" charset="0"/>
              </a:rPr>
              <a:t>(6:16-17)</a:t>
            </a:r>
          </a:p>
          <a:p>
            <a:pPr marL="742950" indent="-742950">
              <a:spcBef>
                <a:spcPct val="20000"/>
              </a:spcBef>
              <a:buFont typeface="Times New Roman" charset="0"/>
              <a:buAutoNum type="arabicPeriod"/>
              <a:defRPr/>
            </a:pPr>
            <a:r>
              <a:rPr lang="zh-CN" altLang="en-US" sz="3600" dirty="0">
                <a:solidFill>
                  <a:srgbClr val="FFFFFF"/>
                </a:solidFill>
                <a:effectLst>
                  <a:outerShdw blurRad="38100" dist="38100" dir="2700000" algn="tl">
                    <a:srgbClr val="000000"/>
                  </a:outerShdw>
                </a:effectLst>
                <a:latin typeface="Arial" charset="0"/>
                <a:cs typeface="Arial" charset="0"/>
              </a:rPr>
              <a:t>圣灵的拦 阻 被 除 去 </a:t>
            </a:r>
            <a:r>
              <a:rPr lang="en-US" sz="2800" dirty="0">
                <a:solidFill>
                  <a:srgbClr val="FFFFFF"/>
                </a:solidFill>
                <a:effectLst>
                  <a:outerShdw blurRad="38100" dist="38100" dir="2700000" algn="tl">
                    <a:srgbClr val="000000"/>
                  </a:outerShdw>
                </a:effectLst>
                <a:latin typeface="Arial" charset="0"/>
                <a:cs typeface="Arial" charset="0"/>
              </a:rPr>
              <a:t>(</a:t>
            </a:r>
            <a:r>
              <a:rPr lang="zh-TW" altLang="en-US" sz="2800" dirty="0">
                <a:solidFill>
                  <a:srgbClr val="FFFFFF"/>
                </a:solidFill>
                <a:effectLst>
                  <a:outerShdw blurRad="38100" dist="38100" dir="2700000" algn="tl">
                    <a:srgbClr val="000000"/>
                  </a:outerShdw>
                </a:effectLst>
                <a:latin typeface="Arial" charset="0"/>
                <a:cs typeface="Arial" charset="0"/>
              </a:rPr>
              <a:t>帖 撒 羅 尼 迦 後 書 </a:t>
            </a:r>
            <a:r>
              <a:rPr lang="en-US" sz="2800" dirty="0">
                <a:solidFill>
                  <a:srgbClr val="FFFFFF"/>
                </a:solidFill>
                <a:effectLst>
                  <a:outerShdw blurRad="38100" dist="38100" dir="2700000" algn="tl">
                    <a:srgbClr val="000000"/>
                  </a:outerShdw>
                </a:effectLst>
                <a:latin typeface="Arial" charset="0"/>
                <a:cs typeface="Arial" charset="0"/>
              </a:rPr>
              <a:t>2:6-7).</a:t>
            </a:r>
          </a:p>
        </p:txBody>
      </p:sp>
      <p:sp>
        <p:nvSpPr>
          <p:cNvPr id="14029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grpSp>
        <p:nvGrpSpPr>
          <p:cNvPr id="4" name="Group 3"/>
          <p:cNvGrpSpPr>
            <a:grpSpLocks/>
          </p:cNvGrpSpPr>
          <p:nvPr/>
        </p:nvGrpSpPr>
        <p:grpSpPr bwMode="auto">
          <a:xfrm>
            <a:off x="107504" y="6172200"/>
            <a:ext cx="9036496" cy="609600"/>
            <a:chOff x="107504" y="6172200"/>
            <a:chExt cx="9036496" cy="609600"/>
          </a:xfrm>
        </p:grpSpPr>
        <p:sp>
          <p:nvSpPr>
            <p:cNvPr id="8" name="Rectangle 7"/>
            <p:cNvSpPr>
              <a:spLocks noChangeArrowheads="1"/>
            </p:cNvSpPr>
            <p:nvPr/>
          </p:nvSpPr>
          <p:spPr bwMode="auto">
            <a:xfrm>
              <a:off x="152400" y="6172200"/>
              <a:ext cx="8991600" cy="609600"/>
            </a:xfrm>
            <a:prstGeom prst="rect">
              <a:avLst/>
            </a:prstGeom>
            <a:noFill/>
            <a:ln w="9525">
              <a:noFill/>
              <a:miter lim="800000"/>
              <a:headEnd/>
              <a:tailEnd/>
            </a:ln>
          </p:spPr>
          <p:txBody>
            <a:bodyPr/>
            <a:lstStyle/>
            <a:p>
              <a:pPr marL="742950" indent="-742950">
                <a:spcBef>
                  <a:spcPct val="20000"/>
                </a:spcBef>
                <a:defRPr/>
              </a:pPr>
              <a:r>
                <a:rPr lang="en-US" sz="2800" b="1" dirty="0" err="1">
                  <a:solidFill>
                    <a:srgbClr val="FFFFFF"/>
                  </a:solidFill>
                  <a:effectLst>
                    <a:outerShdw blurRad="50800" dist="38100" dir="2700000">
                      <a:srgbClr val="000000">
                        <a:alpha val="43000"/>
                      </a:srgbClr>
                    </a:outerShdw>
                  </a:effectLst>
                  <a:latin typeface="Bwgrkl" charset="0"/>
                  <a:cs typeface="Bwgrkl" charset="0"/>
                </a:rPr>
                <a:t>pnue</a:t>
              </a:r>
              <a:r>
                <a:rPr lang="en-US" sz="2800" b="1" dirty="0">
                  <a:solidFill>
                    <a:srgbClr val="FFFFFF"/>
                  </a:solidFill>
                  <a:effectLst>
                    <a:outerShdw blurRad="50800" dist="38100" dir="2700000">
                      <a:srgbClr val="000000">
                        <a:alpha val="43000"/>
                      </a:srgbClr>
                    </a:outerShdw>
                  </a:effectLst>
                  <a:latin typeface="Bwgrkl" charset="0"/>
                  <a:cs typeface="Bwgrkl" charset="0"/>
                </a:rPr>
                <a:t>/ma </a:t>
              </a:r>
              <a:r>
                <a:rPr lang="en-US" sz="2000" b="1" dirty="0">
                  <a:solidFill>
                    <a:srgbClr val="FFFFFF"/>
                  </a:solidFill>
                  <a:effectLst>
                    <a:outerShdw blurRad="50800" dist="38100" dir="2700000">
                      <a:srgbClr val="000000">
                        <a:alpha val="43000"/>
                      </a:srgbClr>
                    </a:outerShdw>
                  </a:effectLst>
                  <a:latin typeface="Arial" charset="0"/>
                  <a:cs typeface="Arial" charset="0"/>
                </a:rPr>
                <a:t>("</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灵</a:t>
              </a:r>
              <a:r>
                <a:rPr lang="en-US" altLang="zh-SG"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 </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中性名词</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 用在于人</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301" name="Picture 1" descr="1 Thess 2.6 GR pneuma.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6220122"/>
              <a:ext cx="1390720" cy="521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89694" y="5537108"/>
            <a:ext cx="9021318" cy="635092"/>
            <a:chOff x="89694" y="5537108"/>
            <a:chExt cx="9021318" cy="635092"/>
          </a:xfrm>
        </p:grpSpPr>
        <p:sp>
          <p:nvSpPr>
            <p:cNvPr id="6" name="Rectangle 5"/>
            <p:cNvSpPr>
              <a:spLocks noChangeArrowheads="1"/>
            </p:cNvSpPr>
            <p:nvPr/>
          </p:nvSpPr>
          <p:spPr bwMode="auto">
            <a:xfrm>
              <a:off x="119412" y="5562600"/>
              <a:ext cx="8991600" cy="6096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50800" dist="38100" dir="2700000">
                      <a:srgbClr val="000000">
                        <a:alpha val="43000"/>
                      </a:srgbClr>
                    </a:outerShdw>
                  </a:effectLst>
                  <a:latin typeface="Bwgrkl" charset="0"/>
                  <a:cs typeface="Bwgrkl" charset="0"/>
                </a:rPr>
                <a:t>o` </a:t>
              </a:r>
              <a:r>
                <a:rPr lang="en-US" sz="2800" b="1" dirty="0" err="1">
                  <a:solidFill>
                    <a:srgbClr val="FFFFFF"/>
                  </a:solidFill>
                  <a:effectLst>
                    <a:outerShdw blurRad="50800" dist="38100" dir="2700000">
                      <a:srgbClr val="000000">
                        <a:alpha val="43000"/>
                      </a:srgbClr>
                    </a:outerShdw>
                  </a:effectLst>
                  <a:latin typeface="Bwgrkl" charset="0"/>
                  <a:cs typeface="Bwgrkl" charset="0"/>
                </a:rPr>
                <a:t>kate,cwn</a:t>
              </a:r>
              <a:r>
                <a:rPr lang="en-US" sz="2800" b="1" dirty="0">
                  <a:solidFill>
                    <a:srgbClr val="FFFFFF"/>
                  </a:solidFill>
                  <a:effectLst>
                    <a:outerShdw blurRad="50800" dist="38100" dir="2700000">
                      <a:srgbClr val="000000">
                        <a:alpha val="43000"/>
                      </a:srgbClr>
                    </a:outerShdw>
                  </a:effectLst>
                  <a:latin typeface="Bwgrkl"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cs typeface="Arial" charset="0"/>
                </a:rPr>
                <a:t>("</a:t>
              </a:r>
              <a:r>
                <a:rPr lang="zh-CN" altLang="en-US" sz="2000" b="1" dirty="0">
                  <a:solidFill>
                    <a:srgbClr val="FFFFFF"/>
                  </a:solidFill>
                  <a:effectLst>
                    <a:outerShdw blurRad="50800" dist="38100" dir="2700000">
                      <a:srgbClr val="000000">
                        <a:alpha val="43000"/>
                      </a:srgbClr>
                    </a:outerShdw>
                  </a:effectLst>
                  <a:latin typeface="Arial" charset="0"/>
                  <a:cs typeface="Arial" charset="0"/>
                </a:rPr>
                <a:t>他</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抑制</a:t>
              </a:r>
              <a:r>
                <a:rPr lang="en-US" altLang="zh-SG"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 </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男性</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的</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2:7 = </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人</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299" name="Picture 2" descr="1 Thess 2.6 GR restainer.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9694" y="5537108"/>
              <a:ext cx="2034034" cy="560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 name="Group 1"/>
          <p:cNvGrpSpPr>
            <a:grpSpLocks/>
          </p:cNvGrpSpPr>
          <p:nvPr/>
        </p:nvGrpSpPr>
        <p:grpSpPr bwMode="auto">
          <a:xfrm>
            <a:off x="64996" y="4941169"/>
            <a:ext cx="9062510" cy="621431"/>
            <a:chOff x="64996" y="4941169"/>
            <a:chExt cx="9062510" cy="621431"/>
          </a:xfrm>
        </p:grpSpPr>
        <p:sp>
          <p:nvSpPr>
            <p:cNvPr id="7" name="Rectangle 6"/>
            <p:cNvSpPr>
              <a:spLocks noChangeArrowheads="1"/>
            </p:cNvSpPr>
            <p:nvPr/>
          </p:nvSpPr>
          <p:spPr bwMode="auto">
            <a:xfrm>
              <a:off x="135906" y="4953000"/>
              <a:ext cx="8991600" cy="6096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50800" dist="38100" dir="2700000">
                      <a:srgbClr val="000000">
                        <a:alpha val="43000"/>
                      </a:srgbClr>
                    </a:outerShdw>
                  </a:effectLst>
                  <a:latin typeface="Bwgrkl" charset="0"/>
                  <a:cs typeface="Bwgrkl" charset="0"/>
                </a:rPr>
                <a:t>to. </a:t>
              </a:r>
              <a:r>
                <a:rPr lang="en-US" sz="2800" b="1" dirty="0" err="1">
                  <a:solidFill>
                    <a:srgbClr val="FFFFFF"/>
                  </a:solidFill>
                  <a:effectLst>
                    <a:outerShdw blurRad="50800" dist="38100" dir="2700000">
                      <a:srgbClr val="000000">
                        <a:alpha val="43000"/>
                      </a:srgbClr>
                    </a:outerShdw>
                  </a:effectLst>
                  <a:latin typeface="Bwgrkl" charset="0"/>
                  <a:cs typeface="Bwgrkl" charset="0"/>
                </a:rPr>
                <a:t>kate,con</a:t>
              </a:r>
              <a:r>
                <a:rPr lang="en-US" sz="2800" b="1" dirty="0">
                  <a:solidFill>
                    <a:srgbClr val="FFFFFF"/>
                  </a:solidFill>
                  <a:effectLst>
                    <a:outerShdw blurRad="50800" dist="38100" dir="2700000">
                      <a:srgbClr val="000000">
                        <a:alpha val="43000"/>
                      </a:srgbClr>
                    </a:outerShdw>
                  </a:effectLst>
                  <a:latin typeface="Bwgrkl"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cs typeface="Arial" charset="0"/>
                </a:rPr>
                <a:t>("</a:t>
              </a:r>
              <a:r>
                <a:rPr lang="zh-CN" altLang="en-US" sz="2000" b="1" dirty="0">
                  <a:solidFill>
                    <a:srgbClr val="FFFFFF"/>
                  </a:solidFill>
                  <a:effectLst>
                    <a:outerShdw blurRad="50800" dist="38100" dir="2700000">
                      <a:srgbClr val="000000">
                        <a:alpha val="43000"/>
                      </a:srgbClr>
                    </a:outerShdw>
                  </a:effectLst>
                  <a:latin typeface="Arial" charset="0"/>
                  <a:cs typeface="Arial" charset="0"/>
                </a:rPr>
                <a:t>什么</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拦 阻</a:t>
              </a:r>
              <a:r>
                <a:rPr lang="en-US" altLang="zh-SG"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 </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中性名词</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neuter</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2:6 = </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传</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福音</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297" name="Picture 3" descr="1 Thess 2.6 GR what restains.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4996" y="4941169"/>
              <a:ext cx="2058732" cy="526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80440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81988">
                                            <p:txEl>
                                              <p:pRg st="1" end="1"/>
                                            </p:txEl>
                                          </p:spTgt>
                                        </p:tgtEl>
                                        <p:attrNameLst>
                                          <p:attrName>style.visibility</p:attrName>
                                        </p:attrNameLst>
                                      </p:cBhvr>
                                      <p:to>
                                        <p:strVal val="visible"/>
                                      </p:to>
                                    </p:set>
                                    <p:animEffect transition="in" filter="dissolve">
                                      <p:cBhvr>
                                        <p:cTn id="11" dur="500"/>
                                        <p:tgtEl>
                                          <p:spTgt spid="681988">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81988">
                                            <p:txEl>
                                              <p:pRg st="2" end="2"/>
                                            </p:txEl>
                                          </p:spTgt>
                                        </p:tgtEl>
                                        <p:attrNameLst>
                                          <p:attrName>style.visibility</p:attrName>
                                        </p:attrNameLst>
                                      </p:cBhvr>
                                      <p:to>
                                        <p:strVal val="visible"/>
                                      </p:to>
                                    </p:set>
                                    <p:animEffect transition="in" filter="dissolve">
                                      <p:cBhvr>
                                        <p:cTn id="16" dur="500"/>
                                        <p:tgtEl>
                                          <p:spTgt spid="68198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85800" y="333375"/>
            <a:ext cx="7772400" cy="874713"/>
          </a:xfrm>
          <a:solidFill>
            <a:schemeClr val="accent2"/>
          </a:solidFill>
        </p:spPr>
        <p:txBody>
          <a:bodyPr/>
          <a:lstStyle/>
          <a:p>
            <a:r>
              <a:rPr lang="zh-CN" altLang="en-US" dirty="0">
                <a:solidFill>
                  <a:schemeClr val="bg1"/>
                </a:solidFill>
                <a:latin typeface="Arial" charset="0"/>
                <a:ea typeface="ＭＳ Ｐゴシック" charset="0"/>
                <a:cs typeface="Arial" charset="0"/>
              </a:rPr>
              <a:t>为何我是</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磨难前 </a:t>
            </a:r>
            <a:r>
              <a:rPr lang="en-US" altLang="zh-CN" dirty="0">
                <a:solidFill>
                  <a:schemeClr val="bg1"/>
                </a:solidFill>
                <a:latin typeface="Arial" charset="0"/>
                <a:ea typeface="ＭＳ Ｐゴシック" charset="0"/>
                <a:cs typeface="Arial" charset="0"/>
              </a:rPr>
              <a:t>- </a:t>
            </a:r>
            <a:r>
              <a:rPr lang="zh-CN" altLang="en-US" dirty="0">
                <a:solidFill>
                  <a:schemeClr val="bg1"/>
                </a:solidFill>
                <a:latin typeface="Arial" charset="0"/>
                <a:ea typeface="ＭＳ Ｐゴシック" charset="0"/>
                <a:cs typeface="Arial" charset="0"/>
              </a:rPr>
              <a:t>升天</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 派</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2135875"/>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4.	</a:t>
            </a:r>
            <a:r>
              <a:rPr lang="zh-CN" altLang="en-US" sz="3600" dirty="0">
                <a:solidFill>
                  <a:srgbClr val="FFFFFF"/>
                </a:solidFill>
                <a:effectLst>
                  <a:outerShdw blurRad="38100" dist="38100" dir="2700000" algn="tl">
                    <a:srgbClr val="000000"/>
                  </a:outerShdw>
                </a:effectLst>
                <a:latin typeface="Arial" charset="0"/>
                <a:cs typeface="Arial" charset="0"/>
              </a:rPr>
              <a:t>教会没有在磨难</a:t>
            </a:r>
            <a:r>
              <a:rPr lang="en-US" altLang="zh-CN" sz="3600" dirty="0">
                <a:solidFill>
                  <a:srgbClr val="FFFFFF"/>
                </a:solidFill>
                <a:effectLst>
                  <a:outerShdw blurRad="38100" dist="38100" dir="2700000" algn="tl">
                    <a:srgbClr val="000000"/>
                  </a:outerShdw>
                </a:effectLst>
                <a:latin typeface="Arial" charset="0"/>
                <a:cs typeface="Arial" charset="0"/>
              </a:rPr>
              <a:t>(tribulation), </a:t>
            </a:r>
            <a:r>
              <a:rPr lang="en-US" altLang="zh-CN" sz="3200" dirty="0">
                <a:solidFill>
                  <a:srgbClr val="FFFFFF"/>
                </a:solidFill>
                <a:effectLst>
                  <a:outerShdw blurRad="38100" dist="38100" dir="2700000" algn="tl">
                    <a:srgbClr val="000000"/>
                  </a:outerShdw>
                </a:effectLst>
                <a:latin typeface="Arial" charset="0"/>
                <a:cs typeface="Arial" charset="0"/>
              </a:rPr>
              <a:t>(</a:t>
            </a:r>
            <a:r>
              <a:rPr lang="zh-SG" altLang="en-US" sz="3200" dirty="0">
                <a:solidFill>
                  <a:srgbClr val="FFFFFF"/>
                </a:solidFill>
                <a:effectLst>
                  <a:outerShdw blurRad="38100" dist="38100" dir="2700000" algn="tl">
                    <a:srgbClr val="000000"/>
                  </a:outerShdw>
                </a:effectLst>
                <a:latin typeface="Arial" charset="0"/>
                <a:cs typeface="Arial" charset="0"/>
              </a:rPr>
              <a:t>启 示 录</a:t>
            </a:r>
            <a:r>
              <a:rPr lang="en-US" altLang="zh-CN" sz="3200" dirty="0">
                <a:solidFill>
                  <a:srgbClr val="FFFFFF"/>
                </a:solidFill>
                <a:effectLst>
                  <a:outerShdw blurRad="38100" dist="38100" dir="2700000" algn="tl">
                    <a:srgbClr val="000000"/>
                  </a:outerShdw>
                </a:effectLst>
                <a:latin typeface="Arial" charset="0"/>
                <a:cs typeface="Arial" charset="0"/>
              </a:rPr>
              <a:t>4–19) </a:t>
            </a:r>
            <a:r>
              <a:rPr lang="zh-CN" altLang="en-US" sz="3600" dirty="0">
                <a:solidFill>
                  <a:srgbClr val="FFFFFF"/>
                </a:solidFill>
                <a:effectLst>
                  <a:outerShdw blurRad="38100" dist="38100" dir="2700000" algn="tl">
                    <a:srgbClr val="000000"/>
                  </a:outerShdw>
                </a:effectLst>
                <a:latin typeface="Arial" charset="0"/>
                <a:cs typeface="Arial" charset="0"/>
              </a:rPr>
              <a:t>被提到，除了</a:t>
            </a:r>
            <a:r>
              <a:rPr lang="en-US" sz="3600" dirty="0">
                <a:solidFill>
                  <a:srgbClr val="FFFFFF"/>
                </a:solidFill>
                <a:effectLst>
                  <a:outerShdw blurRad="38100" dist="38100" dir="2700000" algn="tl">
                    <a:srgbClr val="000000"/>
                  </a:outerShdw>
                </a:effectLst>
                <a:latin typeface="Arial" charset="0"/>
                <a:cs typeface="Arial" charset="0"/>
              </a:rPr>
              <a:t> </a:t>
            </a:r>
            <a:r>
              <a:rPr lang="en-US" altLang="zh-CN" sz="3600" dirty="0">
                <a:solidFill>
                  <a:srgbClr val="FFFFFF"/>
                </a:solidFill>
                <a:effectLst>
                  <a:outerShdw blurRad="38100" dist="38100" dir="2700000" algn="tl">
                    <a:srgbClr val="000000"/>
                  </a:outerShdw>
                </a:effectLst>
                <a:latin typeface="Arial" charset="0"/>
                <a:cs typeface="Arial" charset="0"/>
              </a:rPr>
              <a:t>"</a:t>
            </a:r>
            <a:r>
              <a:rPr lang="zh-SG" altLang="en-US" sz="3600" dirty="0">
                <a:solidFill>
                  <a:srgbClr val="FFFFFF"/>
                </a:solidFill>
                <a:effectLst>
                  <a:outerShdw blurRad="38100" dist="38100" dir="2700000" algn="tl">
                    <a:srgbClr val="000000"/>
                  </a:outerShdw>
                </a:effectLst>
                <a:latin typeface="Arial" charset="0"/>
                <a:cs typeface="Arial" charset="0"/>
              </a:rPr>
              <a:t>神 殿 中</a:t>
            </a:r>
            <a:r>
              <a:rPr lang="en-US" altLang="zh-SG"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在天上 </a:t>
            </a:r>
            <a:r>
              <a:rPr lang="en-US" sz="3200" dirty="0">
                <a:solidFill>
                  <a:srgbClr val="FFFFFF"/>
                </a:solidFill>
                <a:effectLst>
                  <a:outerShdw blurRad="38100" dist="38100" dir="2700000" algn="tl">
                    <a:srgbClr val="000000"/>
                  </a:outerShdw>
                </a:effectLst>
                <a:latin typeface="Arial" charset="0"/>
                <a:cs typeface="Arial" charset="0"/>
              </a:rPr>
              <a:t>(13:6; cf. </a:t>
            </a:r>
            <a:r>
              <a:rPr lang="zh-SG" altLang="en-US" sz="3200" dirty="0">
                <a:solidFill>
                  <a:srgbClr val="FFFFFF"/>
                </a:solidFill>
                <a:effectLst>
                  <a:outerShdw blurRad="38100" dist="38100" dir="2700000" algn="tl">
                    <a:srgbClr val="000000"/>
                  </a:outerShdw>
                </a:effectLst>
                <a:latin typeface="Arial" charset="0"/>
                <a:cs typeface="Arial" charset="0"/>
              </a:rPr>
              <a:t>以 弗 所 書</a:t>
            </a:r>
            <a:r>
              <a:rPr lang="en-US" sz="3200" dirty="0">
                <a:solidFill>
                  <a:srgbClr val="FFFFFF"/>
                </a:solidFill>
                <a:effectLst>
                  <a:outerShdw blurRad="38100" dist="38100" dir="2700000" algn="tl">
                    <a:srgbClr val="000000"/>
                  </a:outerShdw>
                </a:effectLst>
                <a:latin typeface="Arial" charset="0"/>
                <a:cs typeface="Arial" charset="0"/>
              </a:rPr>
              <a:t>. 2:21-22)</a:t>
            </a:r>
          </a:p>
        </p:txBody>
      </p:sp>
      <p:sp>
        <p:nvSpPr>
          <p:cNvPr id="5" name="Rectangle 4"/>
          <p:cNvSpPr>
            <a:spLocks noChangeArrowheads="1"/>
          </p:cNvSpPr>
          <p:nvPr/>
        </p:nvSpPr>
        <p:spPr bwMode="auto">
          <a:xfrm>
            <a:off x="381000" y="3703093"/>
            <a:ext cx="8496300" cy="2590800"/>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5.	</a:t>
            </a:r>
            <a:r>
              <a:rPr lang="zh-SG" altLang="en-US" sz="3600" dirty="0">
                <a:solidFill>
                  <a:srgbClr val="FFFFFF"/>
                </a:solidFill>
                <a:effectLst>
                  <a:outerShdw blurRad="38100" dist="38100" dir="2700000" algn="tl">
                    <a:srgbClr val="000000"/>
                  </a:outerShdw>
                </a:effectLst>
                <a:latin typeface="Arial" charset="0"/>
                <a:cs typeface="Arial" charset="0"/>
              </a:rPr>
              <a:t>教会免去神的忿 怒</a:t>
            </a:r>
            <a:r>
              <a:rPr lang="en-US" sz="3600" dirty="0">
                <a:solidFill>
                  <a:srgbClr val="FFFFFF"/>
                </a:solidFill>
                <a:effectLst>
                  <a:outerShdw blurRad="38100" dist="38100" dir="2700000" algn="tl">
                    <a:srgbClr val="000000"/>
                  </a:outerShdw>
                </a:effectLst>
                <a:latin typeface="Arial" charset="0"/>
                <a:cs typeface="Arial" charset="0"/>
              </a:rPr>
              <a:t> </a:t>
            </a:r>
            <a:r>
              <a:rPr lang="en-US" sz="3200" dirty="0">
                <a:solidFill>
                  <a:srgbClr val="FFFFFF"/>
                </a:solidFill>
                <a:effectLst>
                  <a:outerShdw blurRad="38100" dist="38100" dir="2700000" algn="tl">
                    <a:srgbClr val="000000"/>
                  </a:outerShdw>
                </a:effectLst>
                <a:latin typeface="Arial" charset="0"/>
                <a:cs typeface="Arial" charset="0"/>
              </a:rPr>
              <a:t>(</a:t>
            </a:r>
            <a:r>
              <a:rPr lang="zh-SG" altLang="en-US" sz="3200" dirty="0">
                <a:solidFill>
                  <a:srgbClr val="FFFFFF"/>
                </a:solidFill>
                <a:effectLst>
                  <a:outerShdw blurRad="38100" dist="38100" dir="2700000" algn="tl">
                    <a:srgbClr val="000000"/>
                  </a:outerShdw>
                </a:effectLst>
                <a:latin typeface="Arial" charset="0"/>
                <a:cs typeface="Arial" charset="0"/>
              </a:rPr>
              <a:t>約翰福音</a:t>
            </a:r>
            <a:r>
              <a:rPr lang="en-US" sz="3200" dirty="0">
                <a:solidFill>
                  <a:srgbClr val="FFFFFF"/>
                </a:solidFill>
                <a:effectLst>
                  <a:outerShdw blurRad="38100" dist="38100" dir="2700000" algn="tl">
                    <a:srgbClr val="000000"/>
                  </a:outerShdw>
                </a:effectLst>
                <a:latin typeface="Arial" charset="0"/>
                <a:cs typeface="Arial" charset="0"/>
              </a:rPr>
              <a:t> 5:24, </a:t>
            </a:r>
            <a:r>
              <a:rPr lang="zh-CN" altLang="en-US" sz="3200" dirty="0">
                <a:solidFill>
                  <a:srgbClr val="FFFFFF"/>
                </a:solidFill>
                <a:effectLst>
                  <a:outerShdw blurRad="38100" dist="38100" dir="2700000" algn="tl">
                    <a:srgbClr val="000000"/>
                  </a:outerShdw>
                </a:effectLst>
                <a:latin typeface="Arial" charset="0"/>
                <a:cs typeface="Arial" charset="0"/>
              </a:rPr>
              <a:t>罗马</a:t>
            </a:r>
            <a:r>
              <a:rPr lang="en-US" sz="3200" dirty="0">
                <a:solidFill>
                  <a:srgbClr val="FFFFFF"/>
                </a:solidFill>
                <a:effectLst>
                  <a:outerShdw blurRad="38100" dist="38100" dir="2700000" algn="tl">
                    <a:srgbClr val="000000"/>
                  </a:outerShdw>
                </a:effectLst>
                <a:latin typeface="Arial" charset="0"/>
                <a:cs typeface="Arial" charset="0"/>
              </a:rPr>
              <a:t>. 5:9; 8:1; </a:t>
            </a:r>
            <a:r>
              <a:rPr lang="zh-TW" altLang="en-US" sz="3200" dirty="0">
                <a:solidFill>
                  <a:srgbClr val="FFFFFF"/>
                </a:solidFill>
                <a:effectLst>
                  <a:outerShdw blurRad="38100" dist="38100" dir="2700000" algn="tl">
                    <a:srgbClr val="000000"/>
                  </a:outerShdw>
                </a:effectLst>
                <a:latin typeface="Arial" charset="0"/>
                <a:cs typeface="Arial" charset="0"/>
              </a:rPr>
              <a:t>帖撒羅尼迦前書</a:t>
            </a:r>
            <a:r>
              <a:rPr lang="en-US" sz="3200" dirty="0">
                <a:solidFill>
                  <a:srgbClr val="FFFFFF"/>
                </a:solidFill>
                <a:effectLst>
                  <a:outerShdw blurRad="38100" dist="38100" dir="2700000" algn="tl">
                    <a:srgbClr val="000000"/>
                  </a:outerShdw>
                </a:effectLst>
                <a:latin typeface="Arial" charset="0"/>
                <a:cs typeface="Arial" charset="0"/>
              </a:rPr>
              <a:t> 1:10; 5:9).</a:t>
            </a:r>
            <a:r>
              <a:rPr lang="en-US" sz="3600" dirty="0">
                <a:solidFill>
                  <a:srgbClr val="FFFFFF"/>
                </a:solidFill>
                <a:effectLst>
                  <a:outerShdw blurRad="38100" dist="38100" dir="2700000" algn="tl">
                    <a:srgbClr val="000000"/>
                  </a:outerShdw>
                </a:effectLst>
                <a:latin typeface="Arial" charset="0"/>
                <a:cs typeface="Arial" charset="0"/>
              </a:rPr>
              <a:t> </a:t>
            </a:r>
            <a:r>
              <a:rPr lang="zh-SG" altLang="en-US" sz="3600" dirty="0">
                <a:solidFill>
                  <a:srgbClr val="FFFFFF"/>
                </a:solidFill>
                <a:effectLst>
                  <a:outerShdw blurRad="38100" dist="38100" dir="2700000" algn="tl">
                    <a:srgbClr val="000000"/>
                  </a:outerShdw>
                </a:effectLst>
                <a:latin typeface="Arial" charset="0"/>
                <a:cs typeface="Arial" charset="0"/>
              </a:rPr>
              <a:t>迫害</a:t>
            </a:r>
            <a:r>
              <a:rPr lang="zh-CN" altLang="en-US" sz="3600" dirty="0">
                <a:solidFill>
                  <a:srgbClr val="FFFFFF"/>
                </a:solidFill>
                <a:effectLst>
                  <a:outerShdw blurRad="38100" dist="38100" dir="2700000" algn="tl">
                    <a:srgbClr val="000000"/>
                  </a:outerShdw>
                </a:effectLst>
                <a:latin typeface="Arial" charset="0"/>
                <a:cs typeface="Arial" charset="0"/>
              </a:rPr>
              <a:t>和</a:t>
            </a:r>
            <a:r>
              <a:rPr lang="zh-SG" altLang="en-US" sz="3600" dirty="0">
                <a:solidFill>
                  <a:srgbClr val="FFFFFF"/>
                </a:solidFill>
                <a:effectLst>
                  <a:outerShdw blurRad="38100" dist="38100" dir="2700000" algn="tl">
                    <a:srgbClr val="000000"/>
                  </a:outerShdw>
                </a:effectLst>
                <a:latin typeface="Arial" charset="0"/>
                <a:cs typeface="Arial" charset="0"/>
              </a:rPr>
              <a:t>忿怒</a:t>
            </a:r>
            <a:r>
              <a:rPr lang="zh-CN" altLang="en-US" sz="3600" dirty="0">
                <a:solidFill>
                  <a:srgbClr val="FFFFFF"/>
                </a:solidFill>
                <a:effectLst>
                  <a:outerShdw blurRad="38100" dist="38100" dir="2700000" algn="tl">
                    <a:srgbClr val="000000"/>
                  </a:outerShdw>
                </a:effectLst>
                <a:latin typeface="Arial" charset="0"/>
                <a:cs typeface="Arial" charset="0"/>
              </a:rPr>
              <a:t>是截然不同。</a:t>
            </a:r>
            <a:endParaRPr lang="en-US" sz="3600" dirty="0">
              <a:solidFill>
                <a:srgbClr val="FFFFFF"/>
              </a:solidFill>
              <a:effectLst>
                <a:outerShdw blurRad="38100" dist="38100" dir="2700000" algn="tl">
                  <a:srgbClr val="000000"/>
                </a:outerShdw>
              </a:effectLst>
              <a:latin typeface="Arial" charset="0"/>
              <a:cs typeface="Arial" charset="0"/>
            </a:endParaRPr>
          </a:p>
        </p:txBody>
      </p:sp>
      <p:sp>
        <p:nvSpPr>
          <p:cNvPr id="142341"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677252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zh-CN" altLang="en-US" sz="3600" b="1" dirty="0">
                <a:solidFill>
                  <a:srgbClr val="FFFF00"/>
                </a:solidFill>
                <a:latin typeface="Arial"/>
                <a:cs typeface="Arial"/>
              </a:rPr>
              <a:t>年</a:t>
            </a:r>
            <a:endParaRPr lang="en-US" sz="3600" b="1" dirty="0">
              <a:solidFill>
                <a:srgbClr val="FFFF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FF00"/>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磨难</a:t>
            </a:r>
            <a:r>
              <a:rPr lang="zh-CN" altLang="en-US" sz="4000" b="1" dirty="0">
                <a:solidFill>
                  <a:srgbClr val="FFFF99"/>
                </a:solidFill>
                <a:ea typeface="ＭＳ Ｐゴシック" charset="0"/>
              </a:rPr>
              <a:t>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208</a:t>
            </a:r>
            <a:endParaRPr lang="en-US" b="1" dirty="0">
              <a:solidFill>
                <a:srgbClr val="000000"/>
              </a:solidFill>
              <a:latin typeface="Arial"/>
              <a:cs typeface="Arial"/>
            </a:endParaRPr>
          </a:p>
        </p:txBody>
      </p:sp>
      <p:sp>
        <p:nvSpPr>
          <p:cNvPr id="17" name="Text Box 5"/>
          <p:cNvSpPr txBox="1">
            <a:spLocks noChangeArrowheads="1"/>
          </p:cNvSpPr>
          <p:nvPr/>
        </p:nvSpPr>
        <p:spPr bwMode="auto">
          <a:xfrm>
            <a:off x="5334000" y="1371600"/>
            <a:ext cx="3810000" cy="255454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3200" b="1" dirty="0">
                <a:solidFill>
                  <a:srgbClr val="FFFFFF"/>
                </a:solidFill>
                <a:latin typeface="Arial"/>
                <a:cs typeface="Arial"/>
              </a:rPr>
              <a:t>2. </a:t>
            </a:r>
            <a:r>
              <a:rPr lang="zh-CN" altLang="en-US" sz="3200" b="1" dirty="0">
                <a:solidFill>
                  <a:srgbClr val="FFFFFF"/>
                </a:solidFill>
                <a:latin typeface="Arial"/>
                <a:cs typeface="Arial"/>
              </a:rPr>
              <a:t>我 必 在 普 天 下 人 受 试 炼 的 时 候 ， 保 守 你 免 去 你 的 试 炼</a:t>
            </a:r>
            <a:r>
              <a:rPr lang="en-US" altLang="zh-CN" sz="3200" b="1" dirty="0">
                <a:solidFill>
                  <a:srgbClr val="FFFFFF"/>
                </a:solidFill>
                <a:latin typeface="Arial"/>
                <a:cs typeface="Arial"/>
              </a:rPr>
              <a:t> </a:t>
            </a:r>
            <a:r>
              <a:rPr lang="en-US" sz="3200" b="1" dirty="0">
                <a:solidFill>
                  <a:srgbClr val="FFFFFF"/>
                </a:solidFill>
                <a:latin typeface="Arial"/>
                <a:cs typeface="Arial"/>
              </a:rPr>
              <a:t>(</a:t>
            </a:r>
            <a:r>
              <a:rPr lang="zh-SG" altLang="en-US" sz="3200" b="1" dirty="0">
                <a:solidFill>
                  <a:srgbClr val="FFFFFF"/>
                </a:solidFill>
                <a:latin typeface="Arial"/>
                <a:cs typeface="Arial"/>
              </a:rPr>
              <a:t>启 示 录</a:t>
            </a:r>
            <a:r>
              <a:rPr lang="en-US" sz="3200" b="1" dirty="0">
                <a:solidFill>
                  <a:srgbClr val="FFFFFF"/>
                </a:solidFill>
                <a:latin typeface="Arial"/>
                <a:cs typeface="Arial"/>
              </a:rPr>
              <a:t>. 3:10)</a:t>
            </a: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20" name="Curved Down Arrow 19"/>
          <p:cNvSpPr>
            <a:spLocks noChangeArrowheads="1"/>
          </p:cNvSpPr>
          <p:nvPr/>
        </p:nvSpPr>
        <p:spPr bwMode="auto">
          <a:xfrm rot="10800000" flipV="1">
            <a:off x="4198212" y="4009941"/>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22" name="Right Arrow 21"/>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23" name="Text Box 5"/>
          <p:cNvSpPr txBox="1">
            <a:spLocks noChangeArrowheads="1"/>
          </p:cNvSpPr>
          <p:nvPr/>
        </p:nvSpPr>
        <p:spPr bwMode="auto">
          <a:xfrm>
            <a:off x="5301301" y="1241286"/>
            <a:ext cx="3810000" cy="480131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dirty="0">
                <a:solidFill>
                  <a:srgbClr val="FFFFFF"/>
                </a:solidFill>
                <a:latin typeface="Arial"/>
                <a:cs typeface="Arial"/>
              </a:rPr>
              <a:t>5. </a:t>
            </a:r>
            <a:r>
              <a:rPr lang="zh-CN" altLang="en-US" sz="3200" b="1" dirty="0">
                <a:solidFill>
                  <a:srgbClr val="FFFFFF"/>
                </a:solidFill>
                <a:latin typeface="Arial"/>
                <a:cs typeface="Arial"/>
              </a:rPr>
              <a:t>教会免去神的忿 怒 </a:t>
            </a:r>
            <a:r>
              <a:rPr lang="en-US" sz="3200" b="1" dirty="0">
                <a:solidFill>
                  <a:srgbClr val="FFFFFF"/>
                </a:solidFill>
                <a:latin typeface="Arial"/>
                <a:cs typeface="Arial"/>
              </a:rPr>
              <a:t>:</a:t>
            </a:r>
            <a:br>
              <a:rPr lang="en-US" sz="3200" dirty="0">
                <a:solidFill>
                  <a:srgbClr val="FFFFFF"/>
                </a:solidFill>
                <a:latin typeface="Arial"/>
                <a:cs typeface="Arial"/>
              </a:rPr>
            </a:br>
            <a:r>
              <a:rPr lang="en-US" sz="3200" dirty="0">
                <a:solidFill>
                  <a:srgbClr val="FFFFFF"/>
                </a:solidFill>
                <a:latin typeface="Arial"/>
                <a:cs typeface="Arial"/>
              </a:rPr>
              <a:t>• </a:t>
            </a:r>
            <a:r>
              <a:rPr lang="zh-SG" altLang="en-US" sz="2800" dirty="0">
                <a:solidFill>
                  <a:srgbClr val="FFFFFF"/>
                </a:solidFill>
                <a:latin typeface="Arial"/>
                <a:cs typeface="Arial"/>
              </a:rPr>
              <a:t>約翰福音</a:t>
            </a:r>
            <a:r>
              <a:rPr lang="en-US" sz="2800" dirty="0">
                <a:solidFill>
                  <a:srgbClr val="FFFFFF"/>
                </a:solidFill>
                <a:latin typeface="Arial"/>
                <a:cs typeface="Arial"/>
              </a:rPr>
              <a:t> 5:24</a:t>
            </a:r>
            <a:br>
              <a:rPr lang="en-US" sz="2800" dirty="0">
                <a:solidFill>
                  <a:srgbClr val="FFFFFF"/>
                </a:solidFill>
                <a:latin typeface="Arial"/>
                <a:cs typeface="Arial"/>
              </a:rPr>
            </a:br>
            <a:r>
              <a:rPr lang="en-US" sz="2800" dirty="0">
                <a:solidFill>
                  <a:srgbClr val="FFFFFF"/>
                </a:solidFill>
                <a:latin typeface="Arial"/>
                <a:cs typeface="Arial"/>
              </a:rPr>
              <a:t>• </a:t>
            </a:r>
            <a:r>
              <a:rPr lang="zh-SG" altLang="en-US" sz="2800" dirty="0">
                <a:solidFill>
                  <a:srgbClr val="FFFFFF"/>
                </a:solidFill>
                <a:latin typeface="Arial"/>
                <a:cs typeface="Arial"/>
              </a:rPr>
              <a:t>罗马</a:t>
            </a:r>
            <a:r>
              <a:rPr lang="en-US" sz="2800" dirty="0">
                <a:solidFill>
                  <a:srgbClr val="FFFFFF"/>
                </a:solidFill>
                <a:latin typeface="Arial"/>
                <a:cs typeface="Arial"/>
              </a:rPr>
              <a:t>. 5:9; 8:1</a:t>
            </a:r>
            <a:br>
              <a:rPr lang="en-US" sz="2800" dirty="0">
                <a:solidFill>
                  <a:srgbClr val="FFFFFF"/>
                </a:solidFill>
                <a:latin typeface="Arial"/>
                <a:cs typeface="Arial"/>
              </a:rPr>
            </a:br>
            <a:r>
              <a:rPr lang="en-US" sz="2800" dirty="0">
                <a:solidFill>
                  <a:srgbClr val="FFFFFF"/>
                </a:solidFill>
                <a:latin typeface="Arial"/>
                <a:cs typeface="Arial"/>
              </a:rPr>
              <a:t>• </a:t>
            </a:r>
            <a:r>
              <a:rPr lang="zh-TW" altLang="en-US" sz="2800" dirty="0">
                <a:solidFill>
                  <a:srgbClr val="FFFFFF"/>
                </a:solidFill>
                <a:latin typeface="Arial"/>
                <a:cs typeface="Arial"/>
              </a:rPr>
              <a:t>帖撒羅尼迦前書</a:t>
            </a:r>
            <a:r>
              <a:rPr lang="en-US" sz="2800" dirty="0">
                <a:solidFill>
                  <a:srgbClr val="FFFFFF"/>
                </a:solidFill>
                <a:latin typeface="Arial"/>
                <a:cs typeface="Arial"/>
              </a:rPr>
              <a:t> 1:10; 5:9</a:t>
            </a:r>
            <a:br>
              <a:rPr lang="en-US" sz="2800" dirty="0">
                <a:solidFill>
                  <a:srgbClr val="FFFFFF"/>
                </a:solidFill>
                <a:latin typeface="Arial"/>
                <a:cs typeface="Arial"/>
              </a:rPr>
            </a:br>
            <a:r>
              <a:rPr lang="en-US" sz="2800" dirty="0">
                <a:solidFill>
                  <a:srgbClr val="FFFFFF"/>
                </a:solidFill>
                <a:latin typeface="Arial"/>
                <a:cs typeface="Arial"/>
              </a:rPr>
              <a:t>• </a:t>
            </a:r>
            <a:r>
              <a:rPr lang="zh-SG" altLang="en-US" sz="2800" dirty="0">
                <a:solidFill>
                  <a:srgbClr val="FFFFFF"/>
                </a:solidFill>
                <a:latin typeface="Arial"/>
                <a:cs typeface="Arial"/>
              </a:rPr>
              <a:t>启示录</a:t>
            </a:r>
            <a:r>
              <a:rPr lang="en-US" sz="2800" dirty="0">
                <a:solidFill>
                  <a:srgbClr val="FFFFFF"/>
                </a:solidFill>
                <a:latin typeface="Arial"/>
                <a:cs typeface="Arial"/>
              </a:rPr>
              <a:t> 6:15-17</a:t>
            </a:r>
            <a:br>
              <a:rPr lang="en-US" sz="2800" dirty="0">
                <a:solidFill>
                  <a:srgbClr val="FFFFFF"/>
                </a:solidFill>
                <a:latin typeface="Arial"/>
                <a:cs typeface="Arial"/>
              </a:rPr>
            </a:br>
            <a:r>
              <a:rPr lang="en-US" sz="2800" dirty="0">
                <a:solidFill>
                  <a:srgbClr val="FFFFFF"/>
                </a:solidFill>
                <a:latin typeface="Arial"/>
                <a:cs typeface="Arial"/>
              </a:rPr>
              <a:t>• </a:t>
            </a:r>
            <a:r>
              <a:rPr lang="zh-SG" altLang="en-US" sz="2800" dirty="0">
                <a:solidFill>
                  <a:srgbClr val="FFFFFF"/>
                </a:solidFill>
                <a:latin typeface="Arial"/>
                <a:cs typeface="Arial"/>
              </a:rPr>
              <a:t>启示录</a:t>
            </a:r>
            <a:r>
              <a:rPr lang="en-US" sz="2800" dirty="0">
                <a:solidFill>
                  <a:srgbClr val="FFFFFF"/>
                </a:solidFill>
                <a:latin typeface="Arial"/>
                <a:cs typeface="Arial"/>
              </a:rPr>
              <a:t>11:18</a:t>
            </a:r>
            <a:br>
              <a:rPr lang="en-US" sz="2800" dirty="0">
                <a:solidFill>
                  <a:srgbClr val="FFFFFF"/>
                </a:solidFill>
                <a:latin typeface="Arial"/>
                <a:cs typeface="Arial"/>
              </a:rPr>
            </a:br>
            <a:r>
              <a:rPr lang="en-US" sz="2800" dirty="0">
                <a:solidFill>
                  <a:srgbClr val="FFFFFF"/>
                </a:solidFill>
                <a:latin typeface="Arial"/>
                <a:cs typeface="Arial"/>
              </a:rPr>
              <a:t>• </a:t>
            </a:r>
            <a:r>
              <a:rPr lang="zh-SG" altLang="en-US" sz="2800" dirty="0">
                <a:solidFill>
                  <a:srgbClr val="FFFFFF"/>
                </a:solidFill>
                <a:latin typeface="Arial"/>
                <a:cs typeface="Arial"/>
              </a:rPr>
              <a:t>启示录</a:t>
            </a:r>
            <a:r>
              <a:rPr lang="en-US" sz="2800" dirty="0">
                <a:solidFill>
                  <a:srgbClr val="FFFFFF"/>
                </a:solidFill>
                <a:latin typeface="Arial"/>
                <a:cs typeface="Arial"/>
              </a:rPr>
              <a:t> 14:10, 19</a:t>
            </a:r>
          </a:p>
          <a:p>
            <a:pPr>
              <a:spcBef>
                <a:spcPct val="50000"/>
              </a:spcBef>
            </a:pPr>
            <a:endParaRPr lang="en-US" sz="2800" b="1" dirty="0">
              <a:solidFill>
                <a:srgbClr val="FFFFFF"/>
              </a:solidFill>
              <a:latin typeface="Arial"/>
              <a:cs typeface="Arial"/>
            </a:endParaRPr>
          </a:p>
        </p:txBody>
      </p:sp>
    </p:spTree>
    <p:extLst>
      <p:ext uri="{BB962C8B-B14F-4D97-AF65-F5344CB8AC3E}">
        <p14:creationId xmlns:p14="http://schemas.microsoft.com/office/powerpoint/2010/main" val="29643171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par>
                          <p:cTn id="77" fill="hold">
                            <p:stCondLst>
                              <p:cond delay="0"/>
                            </p:stCondLst>
                            <p:childTnLst>
                              <p:par>
                                <p:cTn id="78" presetID="22" presetClass="entr" presetSubtype="2"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right)">
                                      <p:cBhvr>
                                        <p:cTn id="8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P spid="17" grpId="0" animBg="1"/>
      <p:bldP spid="18" grpId="0" animBg="1"/>
      <p:bldP spid="19" grpId="0" animBg="1"/>
      <p:bldP spid="20" grpId="0" animBg="1"/>
      <p:bldP spid="22"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685800" y="142303"/>
            <a:ext cx="7772400" cy="874713"/>
          </a:xfrm>
          <a:solidFill>
            <a:schemeClr val="accent2"/>
          </a:solidFill>
        </p:spPr>
        <p:txBody>
          <a:bodyPr/>
          <a:lstStyle/>
          <a:p>
            <a:r>
              <a:rPr lang="zh-CN" altLang="en-US" dirty="0">
                <a:solidFill>
                  <a:schemeClr val="bg1"/>
                </a:solidFill>
                <a:latin typeface="Arial" charset="0"/>
                <a:ea typeface="ＭＳ Ｐゴシック" charset="0"/>
                <a:cs typeface="Arial" charset="0"/>
              </a:rPr>
              <a:t>为何我是</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磨难前 </a:t>
            </a:r>
            <a:r>
              <a:rPr lang="en-US" altLang="zh-CN" dirty="0">
                <a:solidFill>
                  <a:schemeClr val="bg1"/>
                </a:solidFill>
                <a:latin typeface="Arial" charset="0"/>
                <a:ea typeface="ＭＳ Ｐゴシック" charset="0"/>
                <a:cs typeface="Arial" charset="0"/>
              </a:rPr>
              <a:t>- </a:t>
            </a:r>
            <a:r>
              <a:rPr lang="zh-CN" altLang="en-US" dirty="0">
                <a:solidFill>
                  <a:schemeClr val="bg1"/>
                </a:solidFill>
                <a:latin typeface="Arial" charset="0"/>
                <a:ea typeface="ＭＳ Ｐゴシック" charset="0"/>
                <a:cs typeface="Arial" charset="0"/>
              </a:rPr>
              <a:t>升天</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 派</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071344"/>
            <a:ext cx="8496300" cy="1549021"/>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6.	</a:t>
            </a:r>
            <a:r>
              <a:rPr lang="zh-SG" altLang="en-US" sz="3600" dirty="0">
                <a:solidFill>
                  <a:srgbClr val="FFFFFF"/>
                </a:solidFill>
                <a:effectLst>
                  <a:outerShdw blurRad="38100" dist="38100" dir="2700000" algn="tl">
                    <a:srgbClr val="000000"/>
                  </a:outerShdw>
                </a:effectLst>
                <a:latin typeface="Arial" charset="0"/>
                <a:cs typeface="Arial" charset="0"/>
              </a:rPr>
              <a:t>升天</a:t>
            </a:r>
            <a:r>
              <a:rPr lang="zh-CN" altLang="en-US" sz="3600" dirty="0">
                <a:solidFill>
                  <a:srgbClr val="FFFFFF"/>
                </a:solidFill>
                <a:effectLst>
                  <a:outerShdw blurRad="38100" dist="38100" dir="2700000" algn="tl">
                    <a:srgbClr val="000000"/>
                  </a:outerShdw>
                </a:effectLst>
                <a:latin typeface="Arial" charset="0"/>
                <a:cs typeface="Arial" charset="0"/>
              </a:rPr>
              <a:t>将</a:t>
            </a:r>
            <a:r>
              <a:rPr lang="zh-SG" altLang="en-US" sz="3600" dirty="0">
                <a:solidFill>
                  <a:srgbClr val="FFFFFF"/>
                </a:solidFill>
                <a:effectLst>
                  <a:outerShdw blurRad="38100" dist="38100" dir="2700000" algn="tl">
                    <a:srgbClr val="000000"/>
                  </a:outerShdw>
                </a:effectLst>
                <a:latin typeface="Arial" charset="0"/>
                <a:cs typeface="Arial" charset="0"/>
              </a:rPr>
              <a:t>逼近</a:t>
            </a:r>
            <a:r>
              <a:rPr lang="en-US"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随时都会发生</a:t>
            </a:r>
            <a:r>
              <a:rPr lang="en-US" altLang="zh-CN" sz="3600" dirty="0">
                <a:solidFill>
                  <a:srgbClr val="FFFFFF"/>
                </a:solidFill>
                <a:effectLst>
                  <a:outerShdw blurRad="38100" dist="38100" dir="2700000" algn="tl">
                    <a:srgbClr val="000000"/>
                  </a:outerShdw>
                </a:effectLst>
                <a:latin typeface="Arial" charset="0"/>
                <a:cs typeface="Arial" charset="0"/>
              </a:rPr>
              <a:t>"</a:t>
            </a:r>
            <a:r>
              <a:rPr lang="en-US"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当然磨难前也将来即。</a:t>
            </a:r>
            <a:endParaRPr lang="en-US" sz="3600" dirty="0">
              <a:solidFill>
                <a:srgbClr val="FFFFFF"/>
              </a:solidFill>
              <a:effectLst>
                <a:outerShdw blurRad="38100" dist="38100" dir="2700000" algn="tl">
                  <a:srgbClr val="000000"/>
                </a:outerShdw>
              </a:effectLst>
              <a:latin typeface="Arial" charset="0"/>
              <a:cs typeface="Arial" charset="0"/>
            </a:endParaRPr>
          </a:p>
        </p:txBody>
      </p:sp>
      <p:sp>
        <p:nvSpPr>
          <p:cNvPr id="5" name="Rectangle 4"/>
          <p:cNvSpPr>
            <a:spLocks noChangeArrowheads="1"/>
          </p:cNvSpPr>
          <p:nvPr/>
        </p:nvSpPr>
        <p:spPr bwMode="auto">
          <a:xfrm>
            <a:off x="1066800" y="2142685"/>
            <a:ext cx="7810500" cy="990600"/>
          </a:xfrm>
          <a:prstGeom prst="rect">
            <a:avLst/>
          </a:prstGeom>
          <a:noFill/>
          <a:ln w="9525">
            <a:noFill/>
            <a:miter lim="800000"/>
            <a:headEnd/>
            <a:tailEnd/>
          </a:ln>
        </p:spPr>
        <p:txBody>
          <a:bodyPr/>
          <a:lstStyle/>
          <a:p>
            <a:pPr marL="742950" indent="-742950">
              <a:spcBef>
                <a:spcPct val="20000"/>
              </a:spcBef>
            </a:pPr>
            <a:r>
              <a:rPr lang="en-US" sz="2800" dirty="0">
                <a:solidFill>
                  <a:srgbClr val="FFFFFF"/>
                </a:solidFill>
                <a:effectLst>
                  <a:outerShdw blurRad="38100" dist="38100" dir="2700000" algn="tl">
                    <a:srgbClr val="000000"/>
                  </a:outerShdw>
                </a:effectLst>
                <a:latin typeface="Arial" charset="0"/>
                <a:cs typeface="Arial" charset="0"/>
              </a:rPr>
              <a:t>a.	"…</a:t>
            </a:r>
            <a:r>
              <a:rPr lang="zh-CN" altLang="en-US" sz="2800" dirty="0">
                <a:solidFill>
                  <a:srgbClr val="FFFFFF"/>
                </a:solidFill>
                <a:effectLst>
                  <a:outerShdw blurRad="38100" dist="38100" dir="2700000" algn="tl">
                    <a:srgbClr val="000000"/>
                  </a:outerShdw>
                </a:effectLst>
                <a:latin typeface="Arial" charset="0"/>
                <a:cs typeface="Arial" charset="0"/>
              </a:rPr>
              <a:t>主 的 日 子 来 到 ， 好 像 夜 间 的 贼 一 样 </a:t>
            </a:r>
            <a:r>
              <a:rPr lang="en-US" sz="2800" dirty="0">
                <a:solidFill>
                  <a:srgbClr val="FFFFFF"/>
                </a:solidFill>
                <a:effectLst>
                  <a:outerShdw blurRad="38100" dist="38100" dir="2700000" algn="tl">
                    <a:srgbClr val="000000"/>
                  </a:outerShdw>
                </a:effectLst>
                <a:latin typeface="Arial" charset="0"/>
                <a:cs typeface="Arial" charset="0"/>
              </a:rPr>
              <a:t>(</a:t>
            </a:r>
            <a:r>
              <a:rPr lang="zh-TW" altLang="en-US" sz="2800" dirty="0">
                <a:solidFill>
                  <a:srgbClr val="FFFFFF"/>
                </a:solidFill>
                <a:effectLst>
                  <a:outerShdw blurRad="38100" dist="38100" dir="2700000" algn="tl">
                    <a:srgbClr val="000000"/>
                  </a:outerShdw>
                </a:effectLst>
                <a:latin typeface="Arial" charset="0"/>
                <a:cs typeface="Arial" charset="0"/>
              </a:rPr>
              <a:t>帖撒羅尼迦前書</a:t>
            </a:r>
            <a:r>
              <a:rPr lang="zh-CN" altLang="en-US" sz="2800" dirty="0">
                <a:solidFill>
                  <a:srgbClr val="FFFFFF"/>
                </a:solidFill>
                <a:effectLst>
                  <a:outerShdw blurRad="38100" dist="38100" dir="2700000" algn="tl">
                    <a:srgbClr val="000000"/>
                  </a:outerShdw>
                </a:effectLst>
                <a:latin typeface="Arial" charset="0"/>
                <a:cs typeface="Arial" charset="0"/>
              </a:rPr>
              <a:t> </a:t>
            </a:r>
            <a:r>
              <a:rPr lang="en-US" sz="2800" dirty="0">
                <a:solidFill>
                  <a:srgbClr val="FFFFFF"/>
                </a:solidFill>
                <a:effectLst>
                  <a:outerShdw blurRad="38100" dist="38100" dir="2700000" algn="tl">
                    <a:srgbClr val="000000"/>
                  </a:outerShdw>
                </a:effectLst>
                <a:latin typeface="Arial" charset="0"/>
                <a:cs typeface="Arial" charset="0"/>
              </a:rPr>
              <a:t>5:2)</a:t>
            </a:r>
          </a:p>
        </p:txBody>
      </p:sp>
      <p:sp>
        <p:nvSpPr>
          <p:cNvPr id="6" name="Rectangle 5"/>
          <p:cNvSpPr>
            <a:spLocks noChangeArrowheads="1"/>
          </p:cNvSpPr>
          <p:nvPr/>
        </p:nvSpPr>
        <p:spPr bwMode="auto">
          <a:xfrm>
            <a:off x="1066800" y="3109018"/>
            <a:ext cx="7810500" cy="1409700"/>
          </a:xfrm>
          <a:prstGeom prst="rect">
            <a:avLst/>
          </a:prstGeom>
          <a:noFill/>
          <a:ln w="9525">
            <a:noFill/>
            <a:miter lim="800000"/>
            <a:headEnd/>
            <a:tailEnd/>
          </a:ln>
        </p:spPr>
        <p:txBody>
          <a:bodyPr/>
          <a:lstStyle/>
          <a:p>
            <a:pPr marL="742950" indent="-742950">
              <a:spcBef>
                <a:spcPct val="20000"/>
              </a:spcBef>
              <a:defRPr/>
            </a:pPr>
            <a:r>
              <a:rPr lang="en-US" sz="2800" dirty="0">
                <a:solidFill>
                  <a:srgbClr val="FFFFFF"/>
                </a:solidFill>
                <a:effectLst>
                  <a:outerShdw blurRad="38100" dist="38100" dir="2700000" algn="tl">
                    <a:srgbClr val="000000"/>
                  </a:outerShdw>
                </a:effectLst>
                <a:latin typeface="Arial" charset="0"/>
                <a:cs typeface="Arial" charset="0"/>
              </a:rPr>
              <a:t>b.	"</a:t>
            </a:r>
            <a:r>
              <a:rPr lang="zh-CN" altLang="en-US" sz="2800" dirty="0">
                <a:solidFill>
                  <a:srgbClr val="FFFFFF"/>
                </a:solidFill>
                <a:effectLst>
                  <a:outerShdw blurRad="38100" dist="38100" dir="2700000" algn="tl">
                    <a:srgbClr val="000000"/>
                  </a:outerShdw>
                </a:effectLst>
                <a:latin typeface="Arial" charset="0"/>
                <a:cs typeface="Arial" charset="0"/>
              </a:rPr>
              <a:t>我 若 去 为 你 们 预 备 了 地 方 ， 就 必 再 来 接 你 们 到 我 那 里 去 ， 我 在 那 里 ， 叫 你 们 也 在 那 里</a:t>
            </a:r>
            <a:r>
              <a:rPr lang="en-US" altLang="zh-CN" sz="2800" dirty="0">
                <a:solidFill>
                  <a:srgbClr val="FFFFFF"/>
                </a:solidFill>
                <a:effectLst>
                  <a:outerShdw blurRad="38100" dist="38100" dir="2700000" algn="tl">
                    <a:srgbClr val="000000"/>
                  </a:outerShdw>
                </a:effectLst>
                <a:latin typeface="Arial" charset="0"/>
                <a:cs typeface="Arial" charset="0"/>
              </a:rPr>
              <a:t>"</a:t>
            </a:r>
            <a:r>
              <a:rPr lang="en-US" sz="2800" dirty="0">
                <a:solidFill>
                  <a:srgbClr val="FFFFFF"/>
                </a:solidFill>
                <a:effectLst>
                  <a:outerShdw blurRad="38100" dist="38100" dir="2700000" algn="tl">
                    <a:srgbClr val="000000"/>
                  </a:outerShdw>
                </a:effectLst>
                <a:latin typeface="Arial" charset="0"/>
                <a:cs typeface="Arial" charset="0"/>
              </a:rPr>
              <a:t> (</a:t>
            </a:r>
            <a:r>
              <a:rPr lang="zh-SG" altLang="en-US" sz="2800" dirty="0">
                <a:solidFill>
                  <a:srgbClr val="FFFFFF"/>
                </a:solidFill>
                <a:effectLst>
                  <a:outerShdw blurRad="38100" dist="38100" dir="2700000" algn="tl">
                    <a:srgbClr val="000000"/>
                  </a:outerShdw>
                </a:effectLst>
                <a:latin typeface="Arial" charset="0"/>
                <a:cs typeface="Arial" charset="0"/>
              </a:rPr>
              <a:t>約翰福音</a:t>
            </a:r>
            <a:r>
              <a:rPr lang="en-US" sz="2800" dirty="0">
                <a:solidFill>
                  <a:srgbClr val="FFFFFF"/>
                </a:solidFill>
                <a:effectLst>
                  <a:outerShdw blurRad="38100" dist="38100" dir="2700000" algn="tl">
                    <a:srgbClr val="000000"/>
                  </a:outerShdw>
                </a:effectLst>
                <a:latin typeface="Arial" charset="0"/>
                <a:cs typeface="Arial" charset="0"/>
              </a:rPr>
              <a:t> 14:3) = "</a:t>
            </a:r>
            <a:r>
              <a:rPr lang="zh-CN" altLang="en-US" sz="2800" dirty="0">
                <a:solidFill>
                  <a:srgbClr val="FFFFFF"/>
                </a:solidFill>
                <a:effectLst>
                  <a:outerShdw blurRad="38100" dist="38100" dir="2700000" algn="tl">
                    <a:srgbClr val="000000"/>
                  </a:outerShdw>
                </a:effectLst>
                <a:latin typeface="Arial" charset="0"/>
                <a:cs typeface="Arial" charset="0"/>
              </a:rPr>
              <a:t>我要来临</a:t>
            </a:r>
            <a:r>
              <a:rPr lang="en-US" altLang="zh-CN" sz="2800" dirty="0">
                <a:solidFill>
                  <a:srgbClr val="FFFFFF"/>
                </a:solidFill>
                <a:effectLst>
                  <a:outerShdw blurRad="38100" dist="38100" dir="2700000" algn="tl">
                    <a:srgbClr val="000000"/>
                  </a:outerShdw>
                </a:effectLst>
                <a:latin typeface="Arial" charset="0"/>
                <a:cs typeface="Arial" charset="0"/>
              </a:rPr>
              <a:t>"</a:t>
            </a:r>
            <a:r>
              <a:rPr lang="en-US" sz="2800" dirty="0">
                <a:solidFill>
                  <a:srgbClr val="FFFFFF"/>
                </a:solidFill>
                <a:effectLst>
                  <a:outerShdw blurRad="38100" dist="38100" dir="2700000" algn="tl">
                    <a:srgbClr val="000000"/>
                  </a:outerShdw>
                </a:effectLst>
                <a:latin typeface="Arial" charset="0"/>
                <a:cs typeface="Arial" charset="0"/>
              </a:rPr>
              <a:t> </a:t>
            </a:r>
            <a:r>
              <a:rPr lang="zh-CN" altLang="en-US" sz="2800" dirty="0">
                <a:solidFill>
                  <a:srgbClr val="FFFFFF"/>
                </a:solidFill>
                <a:effectLst>
                  <a:outerShdw blurRad="38100" dist="38100" dir="2700000" algn="tl">
                    <a:srgbClr val="000000"/>
                  </a:outerShdw>
                </a:effectLst>
                <a:latin typeface="Arial" charset="0"/>
                <a:cs typeface="Arial" charset="0"/>
              </a:rPr>
              <a:t>可没迹象</a:t>
            </a:r>
            <a:endParaRPr lang="en-US" sz="2800" dirty="0">
              <a:solidFill>
                <a:srgbClr val="FFFFFF"/>
              </a:solidFill>
              <a:effectLst>
                <a:outerShdw blurRad="38100" dist="38100" dir="2700000" algn="tl">
                  <a:srgbClr val="000000"/>
                </a:outerShdw>
              </a:effectLst>
              <a:latin typeface="Arial" charset="0"/>
              <a:cs typeface="Arial" charset="0"/>
            </a:endParaRPr>
          </a:p>
        </p:txBody>
      </p:sp>
      <p:sp>
        <p:nvSpPr>
          <p:cNvPr id="7" name="Rectangle 6"/>
          <p:cNvSpPr>
            <a:spLocks noChangeArrowheads="1"/>
          </p:cNvSpPr>
          <p:nvPr/>
        </p:nvSpPr>
        <p:spPr bwMode="auto">
          <a:xfrm>
            <a:off x="1066800" y="4941804"/>
            <a:ext cx="7810500" cy="990600"/>
          </a:xfrm>
          <a:prstGeom prst="rect">
            <a:avLst/>
          </a:prstGeom>
          <a:noFill/>
          <a:ln w="9525">
            <a:noFill/>
            <a:miter lim="800000"/>
            <a:headEnd/>
            <a:tailEnd/>
          </a:ln>
        </p:spPr>
        <p:txBody>
          <a:bodyPr/>
          <a:lstStyle/>
          <a:p>
            <a:pPr marL="742950" indent="-742950">
              <a:spcBef>
                <a:spcPct val="20000"/>
              </a:spcBef>
              <a:defRPr/>
            </a:pPr>
            <a:r>
              <a:rPr lang="en-US" sz="2800" dirty="0">
                <a:solidFill>
                  <a:srgbClr val="FFFFFF"/>
                </a:solidFill>
                <a:effectLst>
                  <a:outerShdw blurRad="38100" dist="38100" dir="2700000" algn="tl">
                    <a:srgbClr val="000000"/>
                  </a:outerShdw>
                </a:effectLst>
                <a:latin typeface="Arial" charset="0"/>
                <a:cs typeface="Arial" charset="0"/>
              </a:rPr>
              <a:t>c.	</a:t>
            </a:r>
            <a:r>
              <a:rPr lang="zh-SG" altLang="en-US" sz="2800" dirty="0">
                <a:solidFill>
                  <a:srgbClr val="FFFFFF"/>
                </a:solidFill>
                <a:effectLst>
                  <a:outerShdw blurRad="38100" dist="38100" dir="2700000" algn="tl">
                    <a:srgbClr val="000000"/>
                  </a:outerShdw>
                </a:effectLst>
                <a:latin typeface="Arial" charset="0"/>
                <a:cs typeface="Arial" charset="0"/>
              </a:rPr>
              <a:t>雅 各 書</a:t>
            </a:r>
            <a:r>
              <a:rPr lang="en-US" sz="2800" dirty="0">
                <a:solidFill>
                  <a:srgbClr val="FFFFFF"/>
                </a:solidFill>
                <a:effectLst>
                  <a:outerShdw blurRad="38100" dist="38100" dir="2700000" algn="tl">
                    <a:srgbClr val="000000"/>
                  </a:outerShdw>
                </a:effectLst>
                <a:latin typeface="Arial" charset="0"/>
                <a:cs typeface="Arial" charset="0"/>
              </a:rPr>
              <a:t> 5:8-9; </a:t>
            </a:r>
            <a:r>
              <a:rPr lang="zh-SG" altLang="en-US" sz="2800" dirty="0">
                <a:solidFill>
                  <a:srgbClr val="FFFFFF"/>
                </a:solidFill>
                <a:effectLst>
                  <a:outerShdw blurRad="38100" dist="38100" dir="2700000" algn="tl">
                    <a:srgbClr val="000000"/>
                  </a:outerShdw>
                </a:effectLst>
                <a:latin typeface="Arial" charset="0"/>
                <a:cs typeface="Arial" charset="0"/>
              </a:rPr>
              <a:t>提 多 書</a:t>
            </a:r>
            <a:r>
              <a:rPr lang="en-US" sz="2800" dirty="0">
                <a:solidFill>
                  <a:srgbClr val="FFFFFF"/>
                </a:solidFill>
                <a:effectLst>
                  <a:outerShdw blurRad="38100" dist="38100" dir="2700000" algn="tl">
                    <a:srgbClr val="000000"/>
                  </a:outerShdw>
                </a:effectLst>
                <a:latin typeface="Arial" charset="0"/>
                <a:cs typeface="Arial" charset="0"/>
              </a:rPr>
              <a:t> 2:13; </a:t>
            </a:r>
            <a:r>
              <a:rPr lang="zh-SG" altLang="en-US" sz="2800" dirty="0">
                <a:solidFill>
                  <a:srgbClr val="FFFFFF"/>
                </a:solidFill>
                <a:effectLst>
                  <a:outerShdw blurRad="38100" dist="38100" dir="2700000" algn="tl">
                    <a:srgbClr val="000000"/>
                  </a:outerShdw>
                </a:effectLst>
                <a:latin typeface="Arial" charset="0"/>
                <a:cs typeface="Arial" charset="0"/>
              </a:rPr>
              <a:t>希伯來書</a:t>
            </a:r>
            <a:r>
              <a:rPr lang="en-US" sz="2800" dirty="0">
                <a:solidFill>
                  <a:srgbClr val="FFFFFF"/>
                </a:solidFill>
                <a:effectLst>
                  <a:outerShdw blurRad="38100" dist="38100" dir="2700000" algn="tl">
                    <a:srgbClr val="000000"/>
                  </a:outerShdw>
                </a:effectLst>
                <a:latin typeface="Arial" charset="0"/>
                <a:cs typeface="Arial" charset="0"/>
              </a:rPr>
              <a:t> 9:28; </a:t>
            </a:r>
            <a:r>
              <a:rPr lang="zh-TW" altLang="en-US" sz="2800" dirty="0">
                <a:solidFill>
                  <a:srgbClr val="FFFFFF"/>
                </a:solidFill>
                <a:effectLst>
                  <a:outerShdw blurRad="38100" dist="38100" dir="2700000" algn="tl">
                    <a:srgbClr val="000000"/>
                  </a:outerShdw>
                </a:effectLst>
                <a:latin typeface="Arial" charset="0"/>
                <a:cs typeface="Arial" charset="0"/>
              </a:rPr>
              <a:t>彼得前書 </a:t>
            </a:r>
            <a:r>
              <a:rPr lang="en-US" altLang="zh-TW" sz="2800" dirty="0">
                <a:solidFill>
                  <a:srgbClr val="FFFFFF"/>
                </a:solidFill>
                <a:effectLst>
                  <a:outerShdw blurRad="38100" dist="38100" dir="2700000" algn="tl">
                    <a:srgbClr val="000000"/>
                  </a:outerShdw>
                </a:effectLst>
                <a:latin typeface="Arial" charset="0"/>
                <a:cs typeface="Arial" charset="0"/>
              </a:rPr>
              <a:t>1</a:t>
            </a:r>
            <a:r>
              <a:rPr lang="en-US" sz="2800" dirty="0">
                <a:solidFill>
                  <a:srgbClr val="FFFFFF"/>
                </a:solidFill>
                <a:effectLst>
                  <a:outerShdw blurRad="38100" dist="38100" dir="2700000" algn="tl">
                    <a:srgbClr val="000000"/>
                  </a:outerShdw>
                </a:effectLst>
                <a:latin typeface="Arial" charset="0"/>
                <a:cs typeface="Arial" charset="0"/>
              </a:rPr>
              <a:t>1:6-7; </a:t>
            </a:r>
            <a:r>
              <a:rPr lang="zh-TW" altLang="en-US" sz="2800" dirty="0">
                <a:solidFill>
                  <a:srgbClr val="FFFFFF"/>
                </a:solidFill>
                <a:effectLst>
                  <a:outerShdw blurRad="38100" dist="38100" dir="2700000" algn="tl">
                    <a:srgbClr val="000000"/>
                  </a:outerShdw>
                </a:effectLst>
                <a:latin typeface="Arial" charset="0"/>
                <a:cs typeface="Arial" charset="0"/>
              </a:rPr>
              <a:t>約翰一書 </a:t>
            </a:r>
            <a:r>
              <a:rPr lang="en-US" altLang="zh-TW" sz="2800" dirty="0">
                <a:solidFill>
                  <a:srgbClr val="FFFFFF"/>
                </a:solidFill>
                <a:effectLst>
                  <a:outerShdw blurRad="38100" dist="38100" dir="2700000" algn="tl">
                    <a:srgbClr val="000000"/>
                  </a:outerShdw>
                </a:effectLst>
                <a:latin typeface="Arial" charset="0"/>
                <a:cs typeface="Arial" charset="0"/>
              </a:rPr>
              <a:t>1</a:t>
            </a:r>
            <a:r>
              <a:rPr lang="en-US" sz="2800" dirty="0">
                <a:solidFill>
                  <a:srgbClr val="FFFFFF"/>
                </a:solidFill>
                <a:effectLst>
                  <a:outerShdw blurRad="38100" dist="38100" dir="2700000" algn="tl">
                    <a:srgbClr val="000000"/>
                  </a:outerShdw>
                </a:effectLst>
                <a:latin typeface="Arial" charset="0"/>
                <a:cs typeface="Arial" charset="0"/>
              </a:rPr>
              <a:t>2:28; 3:2-3; </a:t>
            </a:r>
            <a:r>
              <a:rPr lang="zh-SG" altLang="en-US" sz="2800" dirty="0">
                <a:solidFill>
                  <a:srgbClr val="FFFFFF"/>
                </a:solidFill>
                <a:effectLst>
                  <a:outerShdw blurRad="38100" dist="38100" dir="2700000" algn="tl">
                    <a:srgbClr val="000000"/>
                  </a:outerShdw>
                </a:effectLst>
                <a:latin typeface="Arial" charset="0"/>
                <a:cs typeface="Arial" charset="0"/>
              </a:rPr>
              <a:t>启示录</a:t>
            </a:r>
            <a:r>
              <a:rPr lang="en-US" sz="2800" dirty="0">
                <a:solidFill>
                  <a:srgbClr val="FFFFFF"/>
                </a:solidFill>
                <a:effectLst>
                  <a:outerShdw blurRad="38100" dist="38100" dir="2700000" algn="tl">
                    <a:srgbClr val="000000"/>
                  </a:outerShdw>
                </a:effectLst>
                <a:latin typeface="Arial" charset="0"/>
                <a:cs typeface="Arial" charset="0"/>
              </a:rPr>
              <a:t>. 22:10, 12	</a:t>
            </a:r>
          </a:p>
        </p:txBody>
      </p:sp>
      <p:sp>
        <p:nvSpPr>
          <p:cNvPr id="144391" name="Text Box 18"/>
          <p:cNvSpPr txBox="1">
            <a:spLocks noChangeArrowheads="1"/>
          </p:cNvSpPr>
          <p:nvPr/>
        </p:nvSpPr>
        <p:spPr bwMode="auto">
          <a:xfrm>
            <a:off x="8382000" y="1158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2149109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zh-CN" altLang="en-US" sz="4000" b="1" dirty="0">
                <a:solidFill>
                  <a:srgbClr val="FFFF99"/>
                </a:solidFill>
                <a:effectLst>
                  <a:outerShdw blurRad="38100" dist="38100" dir="2700000" algn="tl">
                    <a:srgbClr val="000000"/>
                  </a:outerShdw>
                </a:effectLst>
                <a:latin typeface="Arial" charset="0"/>
                <a:ea typeface="ＭＳ Ｐゴシック" charset="0"/>
                <a:cs typeface="Arial" charset="0"/>
              </a:rPr>
              <a:t>耶稣第二来临的步骤</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sp>
        <p:nvSpPr>
          <p:cNvPr id="146435"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090789487"/>
              </p:ext>
            </p:extLst>
          </p:nvPr>
        </p:nvGraphicFramePr>
        <p:xfrm>
          <a:off x="152400" y="838200"/>
          <a:ext cx="8915400" cy="6462510"/>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a:ln>
                            <a:noFill/>
                          </a:ln>
                          <a:solidFill>
                            <a:srgbClr val="FFFFFF"/>
                          </a:solidFill>
                          <a:effectLst/>
                          <a:latin typeface="Arial" charset="0"/>
                          <a:ea typeface="ＭＳ Ｐゴシック" charset="0"/>
                          <a:cs typeface="Arial" charset="0"/>
                        </a:rPr>
                        <a:t>升天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a:ln>
                            <a:noFill/>
                          </a:ln>
                          <a:solidFill>
                            <a:srgbClr val="FFFFFF"/>
                          </a:solidFill>
                          <a:effectLst/>
                          <a:latin typeface="Arial" charset="0"/>
                          <a:ea typeface="ＭＳ Ｐゴシック" charset="0"/>
                          <a:cs typeface="Arial" charset="0"/>
                        </a:rPr>
                        <a:t>启示</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96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磨难</a:t>
                      </a:r>
                      <a:r>
                        <a:rPr kumimoji="0" lang="zh-SG" altLang="en-US" sz="2000" b="1" i="0" u="sng" strike="noStrike" cap="none" normalizeH="0" baseline="0" dirty="0">
                          <a:ln>
                            <a:noFill/>
                          </a:ln>
                          <a:solidFill>
                            <a:srgbClr val="0070C0"/>
                          </a:solidFill>
                          <a:effectLst/>
                          <a:latin typeface="Arial" charset="0"/>
                          <a:ea typeface="ＭＳ Ｐゴシック" charset="0"/>
                          <a:cs typeface="Times New Roman" charset="0"/>
                        </a:rPr>
                        <a:t>前</a:t>
                      </a:r>
                      <a:r>
                        <a:rPr kumimoji="0" lang="zh-CN" altLang="en-US" sz="2000" b="1" i="0" u="sng" strike="noStrike" cap="none" normalizeH="0" baseline="0" dirty="0">
                          <a:ln>
                            <a:noFill/>
                          </a:ln>
                          <a:solidFill>
                            <a:srgbClr val="0070C0"/>
                          </a:solidFill>
                          <a:effectLst/>
                          <a:latin typeface="Arial" charset="0"/>
                          <a:ea typeface="ＭＳ Ｐゴシック" charset="0"/>
                          <a:cs typeface="Times New Roman" charset="0"/>
                        </a:rPr>
                        <a:t> </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启示录</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3:10)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磨难</a:t>
                      </a:r>
                      <a:r>
                        <a:rPr kumimoji="0" lang="zh-CN" altLang="en-US" sz="2000" b="1" i="0" u="sng" strike="noStrike" cap="none" normalizeH="0" baseline="0" dirty="0">
                          <a:ln>
                            <a:noFill/>
                          </a:ln>
                          <a:solidFill>
                            <a:srgbClr val="0070C0"/>
                          </a:solidFill>
                          <a:effectLst/>
                          <a:latin typeface="Arial" charset="0"/>
                          <a:ea typeface="ＭＳ Ｐゴシック" charset="0"/>
                          <a:cs typeface="Times New Roman" charset="0"/>
                        </a:rPr>
                        <a:t>后</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启示录</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19:11-21)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2</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主 必 亲 自 </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从 天 降 临</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TW" altLang="en-US" sz="1800" b="1" i="0" u="none" strike="noStrike" cap="none" normalizeH="0" baseline="0" dirty="0">
                          <a:ln>
                            <a:noFill/>
                          </a:ln>
                          <a:solidFill>
                            <a:srgbClr val="000000"/>
                          </a:solidFill>
                          <a:effectLst/>
                          <a:latin typeface="Arial" charset="0"/>
                          <a:ea typeface="ＭＳ Ｐゴシック" charset="0"/>
                          <a:cs typeface="Times New Roman" charset="0"/>
                        </a:rPr>
                        <a:t>帖 撒 羅 尼 迦 前 書 </a:t>
                      </a:r>
                      <a:r>
                        <a:rPr kumimoji="0" lang="en-US" altLang="zh-TW" sz="1800" b="1" i="0" u="none" strike="noStrike" cap="none" normalizeH="0" baseline="0" dirty="0">
                          <a:ln>
                            <a:noFill/>
                          </a:ln>
                          <a:solidFill>
                            <a:srgbClr val="000000"/>
                          </a:solidFill>
                          <a:effectLst/>
                          <a:latin typeface="Arial" charset="0"/>
                          <a:ea typeface="ＭＳ Ｐゴシック" charset="0"/>
                          <a:cs typeface="Times New Roman" charset="0"/>
                        </a:rPr>
                        <a:t>4:16</a:t>
                      </a:r>
                      <a:r>
                        <a:rPr kumimoji="0" lang="zh-CN" altLang="en-US" sz="1800" b="1" i="0" u="none" strike="noStrike" cap="none" normalizeH="0" baseline="0" dirty="0">
                          <a:ln>
                            <a:noFill/>
                          </a:ln>
                          <a:solidFill>
                            <a:srgbClr val="000000"/>
                          </a:solidFill>
                          <a:effectLst/>
                          <a:latin typeface="Arial" charset="0"/>
                          <a:ea typeface="ＭＳ Ｐゴシック" charset="0"/>
                          <a:cs typeface="Times New Roman" charset="0"/>
                        </a:rPr>
                        <a:t>）</a:t>
                      </a:r>
                      <a:endParaRPr kumimoji="0" lang="en-US" sz="18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基督的 脚 必 </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站 在 耶 路 撒 冷</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 前 面 朝 东 的 橄 榄 山 上</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撒迦利亞</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14:4)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我 来是</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为了</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你们</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約翰福音</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14:1-2; </a:t>
                      </a:r>
                      <a:r>
                        <a:rPr kumimoji="0" lang="zh-TW" altLang="en-US" sz="1800" b="1" i="0" u="none" strike="noStrike" cap="none" normalizeH="0" baseline="0" dirty="0">
                          <a:ln>
                            <a:noFill/>
                          </a:ln>
                          <a:solidFill>
                            <a:srgbClr val="000000"/>
                          </a:solidFill>
                          <a:effectLst/>
                          <a:latin typeface="Arial" charset="0"/>
                          <a:ea typeface="ＭＳ Ｐゴシック" charset="0"/>
                          <a:cs typeface="Times New Roman" charset="0"/>
                        </a:rPr>
                        <a:t>帖撒羅尼迦前書</a:t>
                      </a:r>
                      <a:r>
                        <a:rPr kumimoji="0" lang="zh-CN" altLang="en-US" sz="18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4:15-17)</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主 耶 稣 </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同 他 众 圣 徒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馬 太 福 音</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25:31; </a:t>
                      </a:r>
                      <a:r>
                        <a:rPr kumimoji="0" lang="zh-TW" altLang="en-US" sz="1800" b="1" i="0" u="none" strike="noStrike" cap="none" normalizeH="0" baseline="0" dirty="0">
                          <a:ln>
                            <a:noFill/>
                          </a:ln>
                          <a:solidFill>
                            <a:srgbClr val="000000"/>
                          </a:solidFill>
                          <a:effectLst/>
                          <a:latin typeface="Arial" charset="0"/>
                          <a:ea typeface="ＭＳ Ｐゴシック" charset="0"/>
                          <a:cs typeface="Times New Roman" charset="0"/>
                        </a:rPr>
                        <a:t>帖 撒 羅 尼 迦 前 書</a:t>
                      </a:r>
                      <a:r>
                        <a:rPr kumimoji="0" lang="zh-CN" altLang="en-US" sz="18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3:13; </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启示录</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19:14)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4</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sng" strike="noStrike" cap="none" normalizeH="0" baseline="0" dirty="0">
                          <a:ln>
                            <a:noFill/>
                          </a:ln>
                          <a:solidFill>
                            <a:srgbClr val="000000"/>
                          </a:solidFill>
                          <a:effectLst/>
                          <a:latin typeface="Arial" charset="0"/>
                          <a:ea typeface="ＭＳ Ｐゴシック" charset="0"/>
                          <a:cs typeface="Times New Roman" charset="0"/>
                        </a:rPr>
                        <a:t>圣徒</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死了的人必先复活</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被提到 云里</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升天</a:t>
                      </a:r>
                      <a:r>
                        <a:rPr kumimoji="0" lang="en-US" altLang="zh-SG"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从地球提到 在 空 中 与主相遇我 们 就 要 和 主 永 远 同 在</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TW" altLang="en-US" sz="1800" b="1" i="0" u="none" strike="noStrike" cap="none" normalizeH="0" baseline="0" dirty="0">
                          <a:ln>
                            <a:noFill/>
                          </a:ln>
                          <a:solidFill>
                            <a:srgbClr val="000000"/>
                          </a:solidFill>
                          <a:effectLst/>
                          <a:latin typeface="Arial" charset="0"/>
                          <a:ea typeface="ＭＳ Ｐゴシック" charset="0"/>
                          <a:cs typeface="Times New Roman" charset="0"/>
                        </a:rPr>
                        <a:t>帖 撒 羅 尼 迦 前 書</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4:16-17) </a:t>
                      </a: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sng" strike="noStrike" cap="none" normalizeH="0" baseline="0" dirty="0">
                          <a:ln>
                            <a:noFill/>
                          </a:ln>
                          <a:solidFill>
                            <a:srgbClr val="000000"/>
                          </a:solidFill>
                          <a:effectLst/>
                          <a:latin typeface="Arial" charset="0"/>
                          <a:ea typeface="ＭＳ Ｐゴシック" charset="0"/>
                          <a:cs typeface="Times New Roman" charset="0"/>
                        </a:rPr>
                        <a:t>圣 徒</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如已经在世上， 将会</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呆在</a:t>
                      </a:r>
                      <a:r>
                        <a:rPr kumimoji="0" lang="zh-SG" altLang="en-US" sz="2000" b="1" i="0" u="sng" strike="noStrike" cap="none" normalizeH="0" baseline="0" dirty="0">
                          <a:ln>
                            <a:noFill/>
                          </a:ln>
                          <a:solidFill>
                            <a:srgbClr val="000000"/>
                          </a:solidFill>
                          <a:effectLst/>
                          <a:latin typeface="Arial" charset="0"/>
                          <a:ea typeface="ＭＳ Ｐゴシック" charset="0"/>
                          <a:cs typeface="Times New Roman" charset="0"/>
                        </a:rPr>
                        <a:t>世上</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不会升天</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迎来</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千禧年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使徒行傳</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15:16; </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启示录</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5:10; cf. </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馬 太 福 音</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6:10; chap. 24)</a:t>
                      </a: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 产生  </a:t>
                      </a:r>
                      <a:r>
                        <a:rPr kumimoji="0" lang="zh-SG" altLang="en-US" sz="2000" b="1" i="0" u="sng" strike="noStrike" cap="none" normalizeH="0" baseline="0" dirty="0">
                          <a:ln>
                            <a:noFill/>
                          </a:ln>
                          <a:solidFill>
                            <a:srgbClr val="000000"/>
                          </a:solidFill>
                          <a:effectLst/>
                          <a:latin typeface="Arial" charset="0"/>
                          <a:ea typeface="ＭＳ Ｐゴシック" charset="0"/>
                          <a:cs typeface="Times New Roman" charset="0"/>
                        </a:rPr>
                        <a:t>劝 慰</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 希望</a:t>
                      </a:r>
                      <a:r>
                        <a:rPr kumimoji="0" lang="zh-SG" alt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TW" altLang="en-US" sz="1800" b="1" i="0" u="none" strike="noStrike" cap="none" normalizeH="0" baseline="0" dirty="0">
                          <a:ln>
                            <a:noFill/>
                          </a:ln>
                          <a:solidFill>
                            <a:srgbClr val="000000"/>
                          </a:solidFill>
                          <a:effectLst/>
                          <a:latin typeface="Arial" charset="0"/>
                          <a:ea typeface="ＭＳ Ｐゴシック" charset="0"/>
                          <a:cs typeface="Times New Roman" charset="0"/>
                        </a:rPr>
                        <a:t>帖 撒 羅 尼 迦 前 書</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4:18)</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产生</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惧怕和审判</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馬 太 福 音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24:27-31; </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路 加 福 音</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21:20-28; </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启示录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6:15-17)</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27437422"/>
      </p:ext>
    </p:extLst>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zh-CN" altLang="en-US" sz="4000" b="1" dirty="0">
                <a:solidFill>
                  <a:srgbClr val="FFFF99"/>
                </a:solidFill>
                <a:effectLst>
                  <a:outerShdw blurRad="38100" dist="38100" dir="2700000" algn="tl">
                    <a:srgbClr val="000000"/>
                  </a:outerShdw>
                </a:effectLst>
                <a:latin typeface="Arial" charset="0"/>
                <a:ea typeface="ＭＳ Ｐゴシック" charset="0"/>
                <a:cs typeface="Arial" charset="0"/>
              </a:rPr>
              <a:t>第二来临的阶段</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52400" y="838200"/>
          <a:ext cx="8915400" cy="5898572"/>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升天</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启示</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6</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奥秘</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只在新约时代被透露</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哥前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15:51)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旧约预言的</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关键</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在新约澄清</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耶利米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30:7;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撒迦利亚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14:1-3;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a:t>
                      </a:r>
                      <a:r>
                        <a:rPr kumimoji="0" lang="zh-TW" altLang="en-US" sz="2000" b="1" i="0" u="none" strike="noStrike" cap="none" normalizeH="0" baseline="0" dirty="0">
                          <a:ln>
                            <a:noFill/>
                          </a:ln>
                          <a:solidFill>
                            <a:srgbClr val="000000"/>
                          </a:solidFill>
                          <a:effectLst/>
                          <a:latin typeface="ＭＳ Ｐゴシック"/>
                          <a:ea typeface="ＭＳ Ｐゴシック"/>
                          <a:cs typeface="ＭＳ Ｐゴシック"/>
                        </a:rPr>
                        <a:t>太</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24:30; </a:t>
                      </a:r>
                      <a:r>
                        <a:rPr kumimoji="0" lang="zh-TW" altLang="en-US" sz="2000" b="1" i="0" u="none" strike="noStrike" cap="none" normalizeH="0" baseline="0" dirty="0">
                          <a:ln>
                            <a:noFill/>
                          </a:ln>
                          <a:solidFill>
                            <a:srgbClr val="000000"/>
                          </a:solidFill>
                          <a:effectLst/>
                          <a:latin typeface="ＭＳ Ｐゴシック"/>
                          <a:ea typeface="ＭＳ Ｐゴシック"/>
                          <a:cs typeface="ＭＳ Ｐゴシック"/>
                        </a:rPr>
                        <a:t>歌羅西</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圣民会得到不朽坏的身体</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哥前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15:51-58;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腓利比书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3:20-21)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被带回天堂七年</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lang="en-US" sz="2000" dirty="0">
                          <a:latin typeface="ＭＳ Ｐゴシック"/>
                          <a:ea typeface="ＭＳ Ｐゴシック"/>
                          <a:cs typeface="ＭＳ Ｐゴシック"/>
                        </a:rPr>
                        <a:t>帖前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4:17)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灾</a:t>
                      </a:r>
                      <a:r>
                        <a:rPr lang="zh-CN" altLang="en-US" sz="2000" b="1" dirty="0">
                          <a:latin typeface="ＭＳ Ｐゴシック"/>
                          <a:ea typeface="ＭＳ Ｐゴシック"/>
                          <a:cs typeface="ＭＳ Ｐゴシック"/>
                        </a:rPr>
                        <a:t>祸</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时圣民的身体会以</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终有一死</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的状态在千禧年继续生存</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a:t>
                      </a:r>
                      <a:r>
                        <a:rPr kumimoji="0" lang="zh-TW" altLang="en-US" sz="2000" b="1" i="0" u="none" strike="noStrike" cap="none" normalizeH="0" baseline="0" dirty="0">
                          <a:ln>
                            <a:noFill/>
                          </a:ln>
                          <a:solidFill>
                            <a:srgbClr val="000000"/>
                          </a:solidFill>
                          <a:effectLst/>
                          <a:latin typeface="ＭＳ Ｐゴシック"/>
                          <a:ea typeface="ＭＳ Ｐゴシック"/>
                          <a:cs typeface="ＭＳ Ｐゴシック"/>
                        </a:rPr>
                        <a:t>太</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25:31-34)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8</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逼近的</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不需要神迹</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lang="en-US" sz="2000" dirty="0">
                          <a:latin typeface="ＭＳ Ｐゴシック"/>
                          <a:ea typeface="ＭＳ Ｐゴシック"/>
                          <a:cs typeface="ＭＳ Ｐゴシック"/>
                        </a:rPr>
                        <a:t>帖前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4:16)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不逼近</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，但会先有在天与地的神迹</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a:t>
                      </a:r>
                      <a:r>
                        <a:rPr kumimoji="0" lang="zh-TW" altLang="en-US" sz="2000" b="1" i="0" u="none" strike="noStrike" cap="none" normalizeH="0" baseline="0" dirty="0">
                          <a:ln>
                            <a:noFill/>
                          </a:ln>
                          <a:solidFill>
                            <a:srgbClr val="000000"/>
                          </a:solidFill>
                          <a:effectLst/>
                          <a:latin typeface="ＭＳ Ｐゴシック"/>
                          <a:ea typeface="ＭＳ Ｐゴシック"/>
                          <a:cs typeface="ＭＳ Ｐゴシック"/>
                        </a:rPr>
                        <a:t>太</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24:29-31;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路加福音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21:25-28;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使徒行传</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2:19-21;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启示录</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1:7; </a:t>
                      </a:r>
                      <a:r>
                        <a:rPr kumimoji="0" lang="en-US" sz="2000" b="1" i="0" u="none" strike="noStrike" cap="none" normalizeH="0" baseline="0" dirty="0" err="1">
                          <a:ln>
                            <a:noFill/>
                          </a:ln>
                          <a:solidFill>
                            <a:srgbClr val="000000"/>
                          </a:solidFill>
                          <a:effectLst/>
                          <a:latin typeface="ＭＳ Ｐゴシック"/>
                          <a:ea typeface="ＭＳ Ｐゴシック"/>
                          <a:cs typeface="ＭＳ Ｐゴシック"/>
                        </a:rPr>
                        <a:t>chs</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6-19)</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9</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首要目的：</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救圣民</a:t>
                      </a:r>
                      <a:r>
                        <a:rPr lang="en-US" sz="2000" u="sng" dirty="0">
                          <a:latin typeface="ＭＳ Ｐゴシック"/>
                          <a:ea typeface="ＭＳ Ｐゴシック"/>
                          <a:cs typeface="ＭＳ Ｐゴシック"/>
                        </a:rPr>
                        <a:t>脱离将来忿怒</a:t>
                      </a:r>
                    </a:p>
                    <a:p>
                      <a:pPr marL="1270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lang="en-US" sz="2000" dirty="0">
                          <a:latin typeface="ＭＳ Ｐゴシック"/>
                          <a:ea typeface="ＭＳ Ｐゴシック"/>
                          <a:cs typeface="ＭＳ Ｐゴシック"/>
                        </a:rPr>
                        <a:t>帖前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1:10)</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首要目的：</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判断</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不信者</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a:t>
                      </a:r>
                      <a:r>
                        <a:rPr kumimoji="0" lang="zh-TW" altLang="en-US" sz="2000" b="1" i="0" u="none" strike="noStrike" cap="none" normalizeH="0" baseline="0" dirty="0">
                          <a:ln>
                            <a:noFill/>
                          </a:ln>
                          <a:solidFill>
                            <a:srgbClr val="000000"/>
                          </a:solidFill>
                          <a:effectLst/>
                          <a:latin typeface="ＭＳ Ｐゴシック"/>
                          <a:ea typeface="ＭＳ Ｐゴシック"/>
                          <a:cs typeface="ＭＳ Ｐゴシック"/>
                        </a:rPr>
                        <a:t>太</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25:31-46)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48502"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3313019319"/>
      </p:ext>
    </p:extLst>
  </p:cSld>
  <p:clrMapOvr>
    <a:masterClrMapping/>
  </p:clrMapOvr>
  <p:transition spd="med">
    <p:randomBar dir="vert"/>
  </p:transition>
</p:sld>
</file>

<file path=ppt/slides/slide13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zh-CN" altLang="en-US" sz="4000" b="1" dirty="0">
                <a:solidFill>
                  <a:srgbClr val="FFFF99"/>
                </a:solidFill>
                <a:effectLst>
                  <a:outerShdw blurRad="38100" dist="38100" dir="2700000" algn="tl">
                    <a:srgbClr val="000000"/>
                  </a:outerShdw>
                </a:effectLst>
                <a:latin typeface="Arial" charset="0"/>
                <a:ea typeface="ＭＳ Ｐゴシック" charset="0"/>
                <a:cs typeface="Arial" charset="0"/>
              </a:rPr>
              <a:t>第二来临的阶段</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52400" y="838200"/>
          <a:ext cx="8915400" cy="55784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升天</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启示</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只有信徒们才能体会和看得见</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，因为神会以敌基督张开错觉</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lang="en-US" sz="2000" dirty="0">
                          <a:latin typeface="ＭＳ Ｐゴシック"/>
                          <a:ea typeface="ＭＳ Ｐゴシック"/>
                          <a:cs typeface="ＭＳ Ｐゴシック"/>
                        </a:rPr>
                        <a:t>帖</a:t>
                      </a:r>
                      <a:r>
                        <a:rPr lang="zh-CN" altLang="en-US" sz="2000" dirty="0">
                          <a:latin typeface="ＭＳ Ｐゴシック"/>
                          <a:ea typeface="ＭＳ Ｐゴシック"/>
                          <a:cs typeface="ＭＳ Ｐゴシック"/>
                        </a:rPr>
                        <a:t>后</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2:11)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众人都能看得见，因为</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众目要看见他</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a:t>
                      </a: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启示录</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1:7)</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11</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对于</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没有切分犹太和非犹太人的教会</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实现诺言</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帖前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4:15; cf.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约翰福音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14:1-3;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以弗所书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2:11-16)</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实现在旧约和</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以色列</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所下定的约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创世记</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12:1-3;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诗篇</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89;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义赛亚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11:11-14; cf.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罗马书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11:26-27)</a:t>
                      </a: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12</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罪恶</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开始增加</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帖后</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2:1-12)</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恶毒被</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抑制</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帖后</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1:7;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诗篇</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37:9-10)</a:t>
                      </a: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教会被拆除</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帖前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4:13-18)</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撒旦被拆除</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启示录</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20:1-3)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0550"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475016370"/>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normAutofit fontScale="90000"/>
          </a:bodyPr>
          <a:lstStyle/>
          <a:p>
            <a:r>
              <a:rPr lang="zh-CN" altLang="en-US" dirty="0">
                <a:latin typeface="Arial" charset="0"/>
                <a:ea typeface="ＭＳ Ｐゴシック" charset="0"/>
              </a:rPr>
              <a:t>启示录</a:t>
            </a:r>
            <a:r>
              <a:rPr lang="en-US" altLang="zh-CN" dirty="0">
                <a:latin typeface="Arial" charset="0"/>
                <a:ea typeface="ＭＳ Ｐゴシック" charset="0"/>
              </a:rPr>
              <a:t>2-3</a:t>
            </a:r>
            <a:r>
              <a:rPr lang="zh-CN" altLang="en-US" dirty="0">
                <a:latin typeface="Arial" charset="0"/>
                <a:ea typeface="ＭＳ Ｐゴシック" charset="0"/>
              </a:rPr>
              <a:t>章的四个观点</a:t>
            </a:r>
            <a:endParaRPr lang="en-US"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TW" altLang="en-US" b="1" dirty="0">
                <a:solidFill>
                  <a:srgbClr val="808080"/>
                </a:solidFill>
                <a:effectLst>
                  <a:outerShdw blurRad="38100" dist="38100" dir="2700000" algn="tl">
                    <a:srgbClr val="000000">
                      <a:alpha val="43137"/>
                    </a:srgbClr>
                  </a:outerShdw>
                </a:effectLst>
                <a:latin typeface="Arial"/>
                <a:cs typeface="Arial"/>
              </a:rPr>
              <a:t>以 弗 所</a:t>
            </a:r>
          </a:p>
        </p:txBody>
      </p:sp>
      <p:sp>
        <p:nvSpPr>
          <p:cNvPr id="780293" name="Diamond 8"/>
          <p:cNvSpPr>
            <a:spLocks noChangeArrowheads="1"/>
          </p:cNvSpPr>
          <p:nvPr/>
        </p:nvSpPr>
        <p:spPr bwMode="auto">
          <a:xfrm>
            <a:off x="2843213" y="5157788"/>
            <a:ext cx="288925" cy="287337"/>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en-US" b="1" dirty="0">
                <a:solidFill>
                  <a:srgbClr val="808080"/>
                </a:solidFill>
                <a:effectLst>
                  <a:outerShdw blurRad="38100" dist="38100" dir="2700000" algn="tl">
                    <a:srgbClr val="000000">
                      <a:alpha val="43137"/>
                    </a:srgbClr>
                  </a:outerShdw>
                </a:effectLst>
                <a:latin typeface="Arial"/>
                <a:cs typeface="Arial"/>
              </a:rPr>
              <a:t>老 底 嘉</a:t>
            </a:r>
          </a:p>
        </p:txBody>
      </p:sp>
      <p:sp>
        <p:nvSpPr>
          <p:cNvPr id="780295" name="Diamond 10"/>
          <p:cNvSpPr>
            <a:spLocks noChangeArrowheads="1"/>
          </p:cNvSpPr>
          <p:nvPr/>
        </p:nvSpPr>
        <p:spPr bwMode="auto">
          <a:xfrm>
            <a:off x="6516688" y="5157788"/>
            <a:ext cx="287337"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2" name="TextBox 11"/>
          <p:cNvSpPr txBox="1"/>
          <p:nvPr/>
        </p:nvSpPr>
        <p:spPr>
          <a:xfrm>
            <a:off x="3492500" y="4292600"/>
            <a:ext cx="2390775" cy="461665"/>
          </a:xfrm>
          <a:prstGeom prst="rect">
            <a:avLst/>
          </a:prstGeom>
          <a:noFill/>
        </p:spPr>
        <p:txBody>
          <a:bodyPr>
            <a:spAutoFit/>
          </a:bodyPr>
          <a:lstStyle/>
          <a:p>
            <a:pPr algn="r">
              <a:defRPr/>
            </a:pPr>
            <a:r>
              <a:rPr lang="zh-TW" altLang="en-US" b="1" dirty="0">
                <a:solidFill>
                  <a:srgbClr val="808080"/>
                </a:solidFill>
                <a:effectLst>
                  <a:outerShdw blurRad="38100" dist="38100" dir="2700000" algn="tl">
                    <a:srgbClr val="000000">
                      <a:alpha val="43137"/>
                    </a:srgbClr>
                  </a:outerShdw>
                </a:effectLst>
                <a:latin typeface="Arial"/>
                <a:cs typeface="Arial"/>
              </a:rPr>
              <a:t>非 拉 铁 非</a:t>
            </a:r>
          </a:p>
        </p:txBody>
      </p:sp>
      <p:sp>
        <p:nvSpPr>
          <p:cNvPr id="780297" name="Diamond 12"/>
          <p:cNvSpPr>
            <a:spLocks noChangeArrowheads="1"/>
          </p:cNvSpPr>
          <p:nvPr/>
        </p:nvSpPr>
        <p:spPr bwMode="auto">
          <a:xfrm>
            <a:off x="5795963" y="4365625"/>
            <a:ext cx="288925" cy="287338"/>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4" name="TextBox 13"/>
          <p:cNvSpPr txBox="1"/>
          <p:nvPr/>
        </p:nvSpPr>
        <p:spPr>
          <a:xfrm>
            <a:off x="2987675" y="3644900"/>
            <a:ext cx="1671638" cy="461665"/>
          </a:xfrm>
          <a:prstGeom prst="rect">
            <a:avLst/>
          </a:prstGeom>
          <a:noFill/>
        </p:spPr>
        <p:txBody>
          <a:bodyPr>
            <a:spAutoFit/>
          </a:bodyPr>
          <a:lstStyle/>
          <a:p>
            <a:pPr algn="r">
              <a:defRPr/>
            </a:pPr>
            <a:r>
              <a:rPr lang="zh-CHT" altLang="en-US" b="1" dirty="0">
                <a:solidFill>
                  <a:srgbClr val="808080"/>
                </a:solidFill>
                <a:effectLst>
                  <a:outerShdw blurRad="38100" dist="38100" dir="2700000" algn="tl">
                    <a:srgbClr val="000000">
                      <a:alpha val="43137"/>
                    </a:srgbClr>
                  </a:outerShdw>
                </a:effectLst>
                <a:latin typeface="Arial"/>
                <a:cs typeface="Arial"/>
              </a:rPr>
              <a:t>撒 狄</a:t>
            </a:r>
          </a:p>
        </p:txBody>
      </p:sp>
      <p:sp>
        <p:nvSpPr>
          <p:cNvPr id="780299" name="Diamond 14"/>
          <p:cNvSpPr>
            <a:spLocks noChangeArrowheads="1"/>
          </p:cNvSpPr>
          <p:nvPr/>
        </p:nvSpPr>
        <p:spPr bwMode="auto">
          <a:xfrm>
            <a:off x="4572000" y="3789363"/>
            <a:ext cx="287338"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6" name="TextBox 15"/>
          <p:cNvSpPr txBox="1"/>
          <p:nvPr/>
        </p:nvSpPr>
        <p:spPr>
          <a:xfrm>
            <a:off x="1806222" y="2565400"/>
            <a:ext cx="2348266" cy="461665"/>
          </a:xfrm>
          <a:prstGeom prst="rect">
            <a:avLst/>
          </a:prstGeom>
          <a:noFill/>
        </p:spPr>
        <p:txBody>
          <a:bodyPr wrap="square">
            <a:spAutoFit/>
          </a:bodyPr>
          <a:lstStyle/>
          <a:p>
            <a:pPr algn="r">
              <a:defRPr/>
            </a:pPr>
            <a:r>
              <a:rPr lang="en-US" b="1" dirty="0">
                <a:solidFill>
                  <a:srgbClr val="808080"/>
                </a:solidFill>
                <a:effectLst>
                  <a:outerShdw blurRad="38100" dist="38100" dir="2700000" algn="tl">
                    <a:srgbClr val="000000">
                      <a:alpha val="43137"/>
                    </a:srgbClr>
                  </a:outerShdw>
                </a:effectLst>
                <a:latin typeface="Arial"/>
                <a:cs typeface="Arial"/>
              </a:rPr>
              <a:t>推 雅 推 喇 城 </a:t>
            </a:r>
          </a:p>
        </p:txBody>
      </p:sp>
      <p:sp>
        <p:nvSpPr>
          <p:cNvPr id="780301" name="Diamond 16"/>
          <p:cNvSpPr>
            <a:spLocks noChangeArrowheads="1"/>
          </p:cNvSpPr>
          <p:nvPr/>
        </p:nvSpPr>
        <p:spPr bwMode="auto">
          <a:xfrm>
            <a:off x="4067175" y="2708275"/>
            <a:ext cx="288925" cy="288925"/>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8" name="TextBox 17"/>
          <p:cNvSpPr txBox="1"/>
          <p:nvPr/>
        </p:nvSpPr>
        <p:spPr>
          <a:xfrm>
            <a:off x="900113" y="1916113"/>
            <a:ext cx="1885950" cy="461665"/>
          </a:xfrm>
          <a:prstGeom prst="rect">
            <a:avLst/>
          </a:prstGeom>
          <a:noFill/>
        </p:spPr>
        <p:txBody>
          <a:bodyPr>
            <a:spAutoFit/>
          </a:bodyPr>
          <a:lstStyle/>
          <a:p>
            <a:pPr algn="r">
              <a:defRPr/>
            </a:pPr>
            <a:r>
              <a:rPr lang="zh-TW" altLang="en-US" b="1" dirty="0">
                <a:solidFill>
                  <a:srgbClr val="808080"/>
                </a:solidFill>
                <a:effectLst>
                  <a:outerShdw blurRad="38100" dist="38100" dir="2700000" algn="tl">
                    <a:srgbClr val="000000">
                      <a:alpha val="43137"/>
                    </a:srgbClr>
                  </a:outerShdw>
                </a:effectLst>
                <a:latin typeface="Arial"/>
                <a:cs typeface="Arial"/>
              </a:rPr>
              <a:t>别 迦 摩</a:t>
            </a:r>
          </a:p>
        </p:txBody>
      </p:sp>
      <p:sp>
        <p:nvSpPr>
          <p:cNvPr id="780303" name="Diamond 18"/>
          <p:cNvSpPr>
            <a:spLocks noChangeArrowheads="1"/>
          </p:cNvSpPr>
          <p:nvPr/>
        </p:nvSpPr>
        <p:spPr bwMode="auto">
          <a:xfrm>
            <a:off x="2700338" y="2133600"/>
            <a:ext cx="287337"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0" name="TextBox 19"/>
          <p:cNvSpPr txBox="1"/>
          <p:nvPr/>
        </p:nvSpPr>
        <p:spPr>
          <a:xfrm>
            <a:off x="827088" y="3933825"/>
            <a:ext cx="1887537" cy="461665"/>
          </a:xfrm>
          <a:prstGeom prst="rect">
            <a:avLst/>
          </a:prstGeom>
          <a:noFill/>
        </p:spPr>
        <p:txBody>
          <a:bodyPr>
            <a:spAutoFit/>
          </a:bodyPr>
          <a:lstStyle/>
          <a:p>
            <a:pPr algn="r">
              <a:defRPr/>
            </a:pPr>
            <a:r>
              <a:rPr lang="zh-CHT" altLang="en-US" b="1" dirty="0">
                <a:solidFill>
                  <a:srgbClr val="808080"/>
                </a:solidFill>
                <a:effectLst>
                  <a:outerShdw blurRad="38100" dist="38100" dir="2700000" algn="tl">
                    <a:srgbClr val="000000">
                      <a:alpha val="43137"/>
                    </a:srgbClr>
                  </a:outerShdw>
                </a:effectLst>
                <a:latin typeface="Arial"/>
                <a:cs typeface="Arial"/>
              </a:rPr>
              <a:t>士 每 拿</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solidFill>
            <a:schemeClr val="bg2"/>
          </a:solidFill>
          <a:ln w="76200" cmpd="sng">
            <a:solidFill>
              <a:schemeClr val="bg2"/>
            </a:solidFill>
            <a:round/>
            <a:headEnd/>
            <a:tailEnd/>
          </a:ln>
        </p:spPr>
        <p:txBody>
          <a:bodyPr lIns="90000" tIns="46800" rIns="90000" bIns="46800">
            <a:spAutoFit/>
          </a:bodyPr>
          <a:lstStyle/>
          <a:p>
            <a:endParaRPr lang="en-US">
              <a:solidFill>
                <a:srgbClr val="000000"/>
              </a:solidFill>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78031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345</a:t>
            </a:r>
          </a:p>
        </p:txBody>
      </p:sp>
      <p:grpSp>
        <p:nvGrpSpPr>
          <p:cNvPr id="63" name="Group 62"/>
          <p:cNvGrpSpPr>
            <a:grpSpLocks noChangeAspect="1"/>
          </p:cNvGrpSpPr>
          <p:nvPr/>
        </p:nvGrpSpPr>
        <p:grpSpPr bwMode="auto">
          <a:xfrm>
            <a:off x="1770855" y="1213126"/>
            <a:ext cx="4224876" cy="4035548"/>
            <a:chOff x="3476053" y="2780929"/>
            <a:chExt cx="1960043" cy="1800200"/>
          </a:xfrm>
        </p:grpSpPr>
        <p:sp>
          <p:nvSpPr>
            <p:cNvPr id="64" name="Oval 25"/>
            <p:cNvSpPr>
              <a:spLocks noChangeArrowheads="1"/>
            </p:cNvSpPr>
            <p:nvPr/>
          </p:nvSpPr>
          <p:spPr bwMode="auto">
            <a:xfrm>
              <a:off x="3563888" y="2780929"/>
              <a:ext cx="1872208" cy="1800200"/>
            </a:xfrm>
            <a:prstGeom prst="ellipse">
              <a:avLst/>
            </a:prstGeom>
            <a:solidFill>
              <a:srgbClr val="FF0000">
                <a:alpha val="67000"/>
              </a:srgbClr>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65" name="TextBox 64"/>
            <p:cNvSpPr txBox="1"/>
            <p:nvPr/>
          </p:nvSpPr>
          <p:spPr>
            <a:xfrm>
              <a:off x="3476053" y="3375749"/>
              <a:ext cx="1199370" cy="233401"/>
            </a:xfrm>
            <a:prstGeom prst="rect">
              <a:avLst/>
            </a:prstGeom>
            <a:noFill/>
          </p:spPr>
          <p:txBody>
            <a:bodyPr wrap="square">
              <a:spAutoFit/>
            </a:bodyPr>
            <a:lstStyle/>
            <a:p>
              <a:pPr algn="ctr">
                <a:defRPr/>
              </a:pPr>
              <a:r>
                <a:rPr lang="en-US" altLang="zh-CN" sz="2800" b="1" dirty="0">
                  <a:solidFill>
                    <a:srgbClr val="FFFFFF"/>
                  </a:solidFill>
                  <a:effectLst>
                    <a:outerShdw blurRad="38100" dist="38100" dir="2700000" algn="tl">
                      <a:srgbClr val="000000">
                        <a:alpha val="43137"/>
                      </a:srgbClr>
                    </a:outerShdw>
                  </a:effectLst>
                  <a:latin typeface="Arial"/>
                  <a:cs typeface="Arial"/>
                </a:rPr>
                <a:t>"</a:t>
              </a:r>
              <a:r>
                <a:rPr lang="zh-CN" altLang="en-US" sz="2800" b="1" dirty="0">
                  <a:solidFill>
                    <a:srgbClr val="FFFFFF"/>
                  </a:solidFill>
                  <a:effectLst>
                    <a:outerShdw blurRad="38100" dist="38100" dir="2700000" algn="tl">
                      <a:srgbClr val="000000">
                        <a:alpha val="43137"/>
                      </a:srgbClr>
                    </a:outerShdw>
                  </a:effectLst>
                  <a:latin typeface="Arial"/>
                  <a:cs typeface="Arial"/>
                </a:rPr>
                <a:t>过去派</a:t>
              </a:r>
              <a:r>
                <a:rPr lang="en-US" altLang="zh-CN" sz="2800" b="1" dirty="0">
                  <a:solidFill>
                    <a:srgbClr val="FFFFFF"/>
                  </a:solidFill>
                  <a:effectLst>
                    <a:outerShdw blurRad="38100" dist="38100" dir="2700000" algn="tl">
                      <a:srgbClr val="000000">
                        <a:alpha val="43137"/>
                      </a:srgbClr>
                    </a:outerShdw>
                  </a:effectLst>
                  <a:latin typeface="Arial"/>
                  <a:cs typeface="Arial"/>
                </a:rPr>
                <a:t>"</a:t>
              </a:r>
              <a:endParaRPr lang="en-US" sz="2800"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66" name="Group 65"/>
          <p:cNvGrpSpPr>
            <a:grpSpLocks noChangeAspect="1"/>
          </p:cNvGrpSpPr>
          <p:nvPr/>
        </p:nvGrpSpPr>
        <p:grpSpPr bwMode="auto">
          <a:xfrm>
            <a:off x="3965460" y="1187144"/>
            <a:ext cx="4035547" cy="4035548"/>
            <a:chOff x="3563888" y="2780929"/>
            <a:chExt cx="1872208" cy="1800200"/>
          </a:xfrm>
        </p:grpSpPr>
        <p:sp>
          <p:nvSpPr>
            <p:cNvPr id="67" name="Oval 25"/>
            <p:cNvSpPr>
              <a:spLocks noChangeArrowheads="1"/>
            </p:cNvSpPr>
            <p:nvPr/>
          </p:nvSpPr>
          <p:spPr bwMode="auto">
            <a:xfrm>
              <a:off x="3563888" y="2780929"/>
              <a:ext cx="1872208" cy="1800200"/>
            </a:xfrm>
            <a:prstGeom prst="ellipse">
              <a:avLst/>
            </a:prstGeom>
            <a:solidFill>
              <a:srgbClr val="000090">
                <a:alpha val="67000"/>
              </a:srgbClr>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69" name="TextBox 68"/>
            <p:cNvSpPr txBox="1"/>
            <p:nvPr/>
          </p:nvSpPr>
          <p:spPr>
            <a:xfrm>
              <a:off x="4406273" y="3372399"/>
              <a:ext cx="936934" cy="425613"/>
            </a:xfrm>
            <a:prstGeom prst="rect">
              <a:avLst/>
            </a:prstGeom>
            <a:noFill/>
          </p:spPr>
          <p:txBody>
            <a:bodyPr wrap="square">
              <a:spAutoFit/>
            </a:bodyPr>
            <a:lstStyle/>
            <a:p>
              <a:pPr algn="ctr">
                <a:defRPr/>
              </a:pPr>
              <a:endParaRPr lang="en-US" altLang="zh-CN" sz="2800"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altLang="zh-CN" sz="2800" b="1" dirty="0">
                  <a:solidFill>
                    <a:srgbClr val="FFFFFF"/>
                  </a:solidFill>
                  <a:effectLst>
                    <a:outerShdw blurRad="38100" dist="38100" dir="2700000" algn="tl">
                      <a:srgbClr val="000000">
                        <a:alpha val="43137"/>
                      </a:srgbClr>
                    </a:outerShdw>
                  </a:effectLst>
                  <a:latin typeface="Arial"/>
                  <a:cs typeface="Arial"/>
                </a:rPr>
                <a:t>"</a:t>
              </a:r>
              <a:r>
                <a:rPr lang="zh-CN" altLang="en-US" sz="2800" b="1" dirty="0">
                  <a:solidFill>
                    <a:srgbClr val="FFFFFF"/>
                  </a:solidFill>
                  <a:effectLst>
                    <a:outerShdw blurRad="38100" dist="38100" dir="2700000" algn="tl">
                      <a:srgbClr val="000000">
                        <a:alpha val="43137"/>
                      </a:srgbClr>
                    </a:outerShdw>
                  </a:effectLst>
                  <a:latin typeface="Arial"/>
                  <a:cs typeface="Arial"/>
                </a:rPr>
                <a:t>将来派</a:t>
              </a:r>
              <a:r>
                <a:rPr lang="en-US" altLang="zh-CN" sz="2800" b="1" dirty="0">
                  <a:solidFill>
                    <a:srgbClr val="FFFFFF"/>
                  </a:solidFill>
                  <a:effectLst>
                    <a:outerShdw blurRad="38100" dist="38100" dir="2700000" algn="tl">
                      <a:srgbClr val="000000">
                        <a:alpha val="43137"/>
                      </a:srgbClr>
                    </a:outerShdw>
                  </a:effectLst>
                  <a:latin typeface="Arial"/>
                  <a:cs typeface="Arial"/>
                </a:rPr>
                <a:t>"</a:t>
              </a:r>
              <a:endParaRPr lang="en-US" sz="2800" b="1" dirty="0">
                <a:solidFill>
                  <a:srgbClr val="FFFFFF"/>
                </a:solidFill>
                <a:effectLst>
                  <a:outerShdw blurRad="38100" dist="38100" dir="2700000" algn="tl">
                    <a:srgbClr val="000000">
                      <a:alpha val="43137"/>
                    </a:srgbClr>
                  </a:outerShdw>
                </a:effectLst>
                <a:latin typeface="Arial"/>
                <a:cs typeface="Arial"/>
              </a:endParaRPr>
            </a:p>
          </p:txBody>
        </p:sp>
      </p:grpSp>
      <p:sp>
        <p:nvSpPr>
          <p:cNvPr id="70" name="TextBox 69"/>
          <p:cNvSpPr txBox="1"/>
          <p:nvPr/>
        </p:nvSpPr>
        <p:spPr bwMode="auto">
          <a:xfrm>
            <a:off x="3597616" y="2540081"/>
            <a:ext cx="2793260" cy="954107"/>
          </a:xfrm>
          <a:prstGeom prst="rect">
            <a:avLst/>
          </a:prstGeom>
          <a:noFill/>
        </p:spPr>
        <p:txBody>
          <a:bodyPr wrap="square">
            <a:spAutoFit/>
          </a:bodyPr>
          <a:lstStyle/>
          <a:p>
            <a:pPr algn="ctr">
              <a:defRPr/>
            </a:pPr>
            <a:r>
              <a:rPr lang="zh-CN" altLang="en-US" sz="2800" b="1" dirty="0">
                <a:solidFill>
                  <a:srgbClr val="FFFFFF"/>
                </a:solidFill>
                <a:effectLst>
                  <a:outerShdw blurRad="38100" dist="38100" dir="2700000" algn="tl">
                    <a:srgbClr val="000000">
                      <a:alpha val="43137"/>
                    </a:srgbClr>
                  </a:outerShdw>
                </a:effectLst>
                <a:latin typeface="Arial"/>
                <a:cs typeface="Arial"/>
              </a:rPr>
              <a:t> </a:t>
            </a:r>
            <a:r>
              <a:rPr lang="en-US" altLang="zh-CN" sz="2800" b="1" dirty="0">
                <a:solidFill>
                  <a:srgbClr val="FFFFFF"/>
                </a:solidFill>
                <a:effectLst>
                  <a:outerShdw blurRad="38100" dist="38100" dir="2700000" algn="tl">
                    <a:srgbClr val="000000">
                      <a:alpha val="43137"/>
                    </a:srgbClr>
                  </a:outerShdw>
                </a:effectLst>
                <a:latin typeface="Arial"/>
                <a:cs typeface="Arial"/>
              </a:rPr>
              <a:t>"</a:t>
            </a:r>
            <a:r>
              <a:rPr lang="zh-CN" altLang="en-US" sz="2800" b="1" dirty="0">
                <a:solidFill>
                  <a:srgbClr val="FFFFFF"/>
                </a:solidFill>
                <a:effectLst>
                  <a:outerShdw blurRad="38100" dist="38100" dir="2700000" algn="tl">
                    <a:srgbClr val="000000">
                      <a:alpha val="43137"/>
                    </a:srgbClr>
                  </a:outerShdw>
                </a:effectLst>
                <a:latin typeface="Arial"/>
                <a:cs typeface="Arial"/>
              </a:rPr>
              <a:t>历史派</a:t>
            </a:r>
            <a:r>
              <a:rPr lang="en-US" altLang="zh-CN" sz="2800" b="1" dirty="0">
                <a:solidFill>
                  <a:srgbClr val="FFFFFF"/>
                </a:solidFill>
                <a:effectLst>
                  <a:outerShdw blurRad="38100" dist="38100" dir="2700000" algn="tl">
                    <a:srgbClr val="000000">
                      <a:alpha val="43137"/>
                    </a:srgbClr>
                  </a:outerShdw>
                </a:effectLst>
                <a:latin typeface="Arial"/>
                <a:cs typeface="Arial"/>
              </a:rPr>
              <a:t>"-</a:t>
            </a:r>
            <a:r>
              <a:rPr lang="zh-CN" altLang="en-US" sz="2800" b="1" dirty="0">
                <a:solidFill>
                  <a:srgbClr val="FFFFFF"/>
                </a:solidFill>
                <a:effectLst>
                  <a:outerShdw blurRad="38100" dist="38100" dir="2700000" algn="tl">
                    <a:srgbClr val="000000">
                      <a:alpha val="43137"/>
                    </a:srgbClr>
                  </a:outerShdw>
                </a:effectLst>
                <a:latin typeface="Arial"/>
                <a:cs typeface="Arial"/>
              </a:rPr>
              <a:t> </a:t>
            </a:r>
            <a:endParaRPr lang="en-US" altLang="zh-CN" sz="2800"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altLang="zh-CN" sz="2800" b="1" dirty="0">
                <a:solidFill>
                  <a:srgbClr val="FFFFFF"/>
                </a:solidFill>
                <a:effectLst>
                  <a:outerShdw blurRad="38100" dist="38100" dir="2700000" algn="tl">
                    <a:srgbClr val="000000">
                      <a:alpha val="43137"/>
                    </a:srgbClr>
                  </a:outerShdw>
                </a:effectLst>
                <a:latin typeface="Arial"/>
                <a:cs typeface="Arial"/>
              </a:rPr>
              <a:t>"</a:t>
            </a:r>
            <a:r>
              <a:rPr lang="zh-CN" altLang="en-US" sz="2800" b="1" dirty="0">
                <a:solidFill>
                  <a:srgbClr val="FFFFFF"/>
                </a:solidFill>
                <a:effectLst>
                  <a:outerShdw blurRad="38100" dist="38100" dir="2700000" algn="tl">
                    <a:srgbClr val="000000">
                      <a:alpha val="43137"/>
                    </a:srgbClr>
                  </a:outerShdw>
                </a:effectLst>
                <a:latin typeface="Arial"/>
                <a:cs typeface="Arial"/>
              </a:rPr>
              <a:t>将来派</a:t>
            </a:r>
            <a:r>
              <a:rPr lang="en-US" altLang="zh-CN" sz="2800" b="1" dirty="0">
                <a:solidFill>
                  <a:srgbClr val="FFFFFF"/>
                </a:solidFill>
                <a:effectLst>
                  <a:outerShdw blurRad="38100" dist="38100" dir="2700000" algn="tl">
                    <a:srgbClr val="000000">
                      <a:alpha val="43137"/>
                    </a:srgbClr>
                  </a:outerShdw>
                </a:effectLst>
                <a:latin typeface="Arial"/>
                <a:cs typeface="Arial"/>
              </a:rPr>
              <a:t>"</a:t>
            </a:r>
            <a:endParaRPr lang="en-US" sz="2800" b="1" dirty="0">
              <a:solidFill>
                <a:srgbClr val="FFFFFF"/>
              </a:solidFill>
              <a:effectLst>
                <a:outerShdw blurRad="38100" dist="38100" dir="2700000" algn="tl">
                  <a:srgbClr val="000000">
                    <a:alpha val="43137"/>
                  </a:srgbClr>
                </a:outerShdw>
              </a:effectLst>
              <a:latin typeface="Arial"/>
              <a:cs typeface="Arial"/>
            </a:endParaRPr>
          </a:p>
        </p:txBody>
      </p:sp>
      <p:sp>
        <p:nvSpPr>
          <p:cNvPr id="71" name="TextBox 70"/>
          <p:cNvSpPr txBox="1"/>
          <p:nvPr/>
        </p:nvSpPr>
        <p:spPr bwMode="auto">
          <a:xfrm>
            <a:off x="3142548" y="5655541"/>
            <a:ext cx="3066640" cy="954107"/>
          </a:xfrm>
          <a:prstGeom prst="rect">
            <a:avLst/>
          </a:prstGeom>
          <a:noFill/>
        </p:spPr>
        <p:txBody>
          <a:bodyPr wrap="square">
            <a:spAutoFit/>
          </a:bodyPr>
          <a:lstStyle/>
          <a:p>
            <a:pPr algn="ctr">
              <a:defRPr/>
            </a:pPr>
            <a:r>
              <a:rPr lang="zh-CN" altLang="en-US" sz="2800" b="1" dirty="0">
                <a:solidFill>
                  <a:srgbClr val="FFFFFF"/>
                </a:solidFill>
                <a:effectLst>
                  <a:outerShdw blurRad="38100" dist="38100" dir="2700000" algn="tl">
                    <a:srgbClr val="000000">
                      <a:alpha val="43137"/>
                    </a:srgbClr>
                  </a:outerShdw>
                </a:effectLst>
                <a:latin typeface="Arial"/>
                <a:cs typeface="Arial"/>
              </a:rPr>
              <a:t>代表派</a:t>
            </a:r>
            <a:endParaRPr lang="en-US" altLang="zh-CN" sz="2800"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sz="2800" b="1" dirty="0">
              <a:solidFill>
                <a:srgbClr val="FFFFFF"/>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18620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35" presetClass="path" presetSubtype="0" accel="50000" decel="50000" fill="hold" nodeType="clickEffect">
                                  <p:stCondLst>
                                    <p:cond delay="0"/>
                                  </p:stCondLst>
                                  <p:childTnLst>
                                    <p:animMotion origin="layout" path="M -9.76033E-7 -1.14762E-6 L -0.19642 0.00301 " pathEditMode="relative" rAng="0" ptsTypes="AA">
                                      <p:cBhvr>
                                        <p:cTn id="20" dur="2000" fill="hold"/>
                                        <p:tgtEl>
                                          <p:spTgt spid="66"/>
                                        </p:tgtEl>
                                        <p:attrNameLst>
                                          <p:attrName>ppt_x</p:attrName>
                                          <p:attrName>ppt_y</p:attrName>
                                        </p:attrNameLst>
                                      </p:cBhvr>
                                      <p:rCtr x="-9830" y="139"/>
                                    </p:animMotion>
                                  </p:childTnLst>
                                </p:cTn>
                              </p:par>
                              <p:par>
                                <p:cTn id="21" presetID="3" presetClass="entr" presetSubtype="1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blinds(horizontal)">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blinds(horizontal)">
                                      <p:cBhvr>
                                        <p:cTn id="2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zh-CN" altLang="en-US" sz="4000" b="1" dirty="0">
                <a:solidFill>
                  <a:srgbClr val="FFFF99"/>
                </a:solidFill>
                <a:effectLst>
                  <a:outerShdw blurRad="38100" dist="38100" dir="2700000" algn="tl">
                    <a:srgbClr val="000000"/>
                  </a:outerShdw>
                </a:effectLst>
                <a:latin typeface="Arial" charset="0"/>
                <a:ea typeface="ＭＳ Ｐゴシック" charset="0"/>
                <a:cs typeface="Arial" charset="0"/>
              </a:rPr>
              <a:t>第二来临的阶段</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52400" y="838200"/>
          <a:ext cx="8915400" cy="4999470"/>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ＭＳ Ｐゴシック"/>
                        <a:ea typeface="ＭＳ Ｐゴシック"/>
                        <a:cs typeface="ＭＳ Ｐゴシック"/>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升天</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启示</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14</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基督显为教会的</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头</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，也是</a:t>
                      </a:r>
                      <a:r>
                        <a:rPr lang="en-US" sz="2000" b="1" dirty="0">
                          <a:latin typeface="ＭＳ Ｐゴシック"/>
                          <a:ea typeface="ＭＳ Ｐゴシック"/>
                          <a:cs typeface="ＭＳ Ｐゴシック"/>
                        </a:rPr>
                        <a:t>各样执政掌权者的元首</a:t>
                      </a:r>
                    </a:p>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以弗所书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1:10, 22; 4:15;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歌罗西书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1:18; 2:10)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基督证明为以色列的弥赛亚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撒加利亚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14:3-4; cf.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使徒行传</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1:6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和</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err="1">
                          <a:ln>
                            <a:noFill/>
                          </a:ln>
                          <a:solidFill>
                            <a:srgbClr val="000000"/>
                          </a:solidFill>
                          <a:effectLst/>
                          <a:latin typeface="ＭＳ Ｐゴシック"/>
                          <a:ea typeface="ＭＳ Ｐゴシック"/>
                          <a:cs typeface="ＭＳ Ｐゴシック"/>
                        </a:rPr>
                        <a:t>v</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15</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信徒们</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在基督的座位前得到审判</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歌后</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5:10;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歌前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3:13)</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以色列和非犹太人</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的审判</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以西结书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20:34-38;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马太福音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25;</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撒加利亚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14:4; cf. </a:t>
                      </a:r>
                      <a:r>
                        <a:rPr kumimoji="0" lang="en-US" sz="2000" b="1" i="0" u="none" strike="noStrike" cap="none" normalizeH="0" baseline="0" dirty="0" err="1">
                          <a:ln>
                            <a:noFill/>
                          </a:ln>
                          <a:solidFill>
                            <a:srgbClr val="000000"/>
                          </a:solidFill>
                          <a:effectLst/>
                          <a:latin typeface="ＭＳ Ｐゴシック"/>
                          <a:ea typeface="ＭＳ Ｐゴシック"/>
                          <a:cs typeface="ＭＳ Ｐゴシック"/>
                        </a:rPr>
                        <a:t>p</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160)</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主</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已经近了</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腓立比书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4:5)</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天国</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已经近了</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马太福音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24:14)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17</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大自然被</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消灭</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启示录</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6–16)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大自然被</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复原</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罗马书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8:19-22;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义赛亚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11:6-9; 35:9; 65:25)</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2598"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3159261228"/>
      </p:ext>
    </p:extLst>
  </p:cSld>
  <p:clrMapOvr>
    <a:masterClrMapping/>
  </p:clrMapOvr>
  <p:transition spd="med">
    <p:randomBar dir="vert"/>
  </p:transition>
</p:sld>
</file>

<file path=ppt/slides/slide14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4" name="Text Box 4"/>
          <p:cNvSpPr txBox="1">
            <a:spLocks noChangeArrowheads="1"/>
          </p:cNvSpPr>
          <p:nvPr/>
        </p:nvSpPr>
        <p:spPr bwMode="auto">
          <a:xfrm rot="-5400000">
            <a:off x="-1007094" y="2015387"/>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FFFF"/>
                </a:solidFill>
                <a:effectLst/>
                <a:uLnTx/>
                <a:uFillTx/>
                <a:latin typeface="Arial"/>
                <a:ea typeface="ＭＳ Ｐゴシック" charset="0"/>
                <a:cs typeface="Arial"/>
              </a:rPr>
              <a:t>教会时代</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5"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00CCFF"/>
                </a:solidFill>
                <a:effectLst/>
                <a:uLnTx/>
                <a:uFillTx/>
                <a:latin typeface="Arial"/>
                <a:ea typeface="ＭＳ Ｐゴシック" charset="0"/>
                <a:cs typeface="Arial"/>
              </a:rPr>
              <a:t>被提</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6" name="Text Box 7"/>
          <p:cNvSpPr txBox="1">
            <a:spLocks noChangeArrowheads="1"/>
          </p:cNvSpPr>
          <p:nvPr/>
        </p:nvSpPr>
        <p:spPr bwMode="auto">
          <a:xfrm>
            <a:off x="1828800" y="3276600"/>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0" i="0" u="none" strike="noStrike" kern="1200" cap="none" spc="0" normalizeH="0" baseline="0" noProof="0">
                <a:ln>
                  <a:noFill/>
                </a:ln>
                <a:solidFill>
                  <a:srgbClr val="FFFFFF"/>
                </a:solidFill>
                <a:effectLst/>
                <a:uLnTx/>
                <a:uFillTx/>
                <a:latin typeface="Arial"/>
                <a:ea typeface="ＭＳ Ｐゴシック" charset="0"/>
                <a:cs typeface="Arial"/>
              </a:rPr>
              <a:t>大灾难</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7" name="Text Box 8"/>
          <p:cNvSpPr txBox="1">
            <a:spLocks noChangeArrowheads="1"/>
          </p:cNvSpPr>
          <p:nvPr/>
        </p:nvSpPr>
        <p:spPr bwMode="auto">
          <a:xfrm>
            <a:off x="1905000" y="42105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rPr>
              <a:t>7 </a:t>
            </a:r>
            <a:r>
              <a:rPr kumimoji="0" lang="ja-JP" altLang="en-US" sz="3600" b="0" i="0" u="none" strike="noStrike" kern="1200" cap="none" spc="0" normalizeH="0" baseline="0" noProof="0">
                <a:ln>
                  <a:noFill/>
                </a:ln>
                <a:solidFill>
                  <a:srgbClr val="FFFF00"/>
                </a:solidFill>
                <a:effectLst/>
                <a:uLnTx/>
                <a:uFillTx/>
                <a:latin typeface="Arial"/>
                <a:ea typeface="ＭＳ Ｐゴシック" charset="0"/>
                <a:cs typeface="Arial"/>
              </a:rPr>
              <a:t>年</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6568" name="Text Box 9"/>
          <p:cNvSpPr txBox="1">
            <a:spLocks noChangeArrowheads="1"/>
          </p:cNvSpPr>
          <p:nvPr/>
        </p:nvSpPr>
        <p:spPr bwMode="auto">
          <a:xfrm>
            <a:off x="5361835"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0" i="0" u="none" strike="noStrike" kern="1200" cap="none" spc="0" normalizeH="0" baseline="0" noProof="0">
                <a:ln>
                  <a:noFill/>
                </a:ln>
                <a:solidFill>
                  <a:srgbClr val="FFFFFF"/>
                </a:solidFill>
                <a:effectLst/>
                <a:uLnTx/>
                <a:uFillTx/>
                <a:latin typeface="Arial"/>
                <a:ea typeface="ＭＳ Ｐゴシック" charset="0"/>
                <a:cs typeface="Arial"/>
              </a:rPr>
              <a:t>千禧年</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9" name="Text Box 10"/>
          <p:cNvSpPr txBox="1">
            <a:spLocks noChangeArrowheads="1"/>
          </p:cNvSpPr>
          <p:nvPr/>
        </p:nvSpPr>
        <p:spPr bwMode="auto">
          <a:xfrm>
            <a:off x="4953000" y="42105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rPr>
              <a:t>1000 </a:t>
            </a:r>
            <a:r>
              <a:rPr kumimoji="0" lang="ja-JP" altLang="en-US" sz="3600" b="0" i="0" u="none" strike="noStrike" kern="1200" cap="none" spc="0" normalizeH="0" baseline="0" noProof="0">
                <a:ln>
                  <a:noFill/>
                </a:ln>
                <a:solidFill>
                  <a:srgbClr val="FFFF00"/>
                </a:solidFill>
                <a:effectLst/>
                <a:uLnTx/>
                <a:uFillTx/>
                <a:latin typeface="Arial"/>
                <a:ea typeface="ＭＳ Ｐゴシック" charset="0"/>
                <a:cs typeface="Arial"/>
              </a:rPr>
              <a:t>年</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6570" name="Text Box 11"/>
          <p:cNvSpPr txBox="1">
            <a:spLocks noChangeArrowheads="1"/>
          </p:cNvSpPr>
          <p:nvPr/>
        </p:nvSpPr>
        <p:spPr bwMode="auto">
          <a:xfrm rot="5400000" flipH="1">
            <a:off x="6784544" y="2015385"/>
            <a:ext cx="311626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CC00"/>
                </a:solidFill>
                <a:effectLst/>
                <a:uLnTx/>
                <a:uFillTx/>
                <a:latin typeface="Arial"/>
                <a:ea typeface="ＭＳ Ｐゴシック" charset="0"/>
                <a:cs typeface="Arial"/>
              </a:rPr>
              <a:t>永恒国度</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4" name="Rectangle 15"/>
          <p:cNvSpPr>
            <a:spLocks noGrp="1" noChangeArrowheads="1"/>
          </p:cNvSpPr>
          <p:nvPr>
            <p:ph type="title" idx="4294967295"/>
          </p:nvPr>
        </p:nvSpPr>
        <p:spPr>
          <a:xfrm>
            <a:off x="990600" y="11160"/>
            <a:ext cx="7236297" cy="1077218"/>
          </a:xfrm>
          <a:noFill/>
        </p:spPr>
        <p:txBody>
          <a:bodyPr wrap="square" anchor="t">
            <a:spAutoFit/>
          </a:bodyPr>
          <a:lstStyle/>
          <a:p>
            <a:pPr>
              <a:spcBef>
                <a:spcPct val="50000"/>
              </a:spcBef>
            </a:pPr>
            <a:r>
              <a:rPr lang="zh-CN" altLang="en-US" sz="3200" b="1" dirty="0">
                <a:solidFill>
                  <a:srgbClr val="FFFF99"/>
                </a:solidFill>
                <a:latin typeface="Arial"/>
                <a:ea typeface="ＭＳ Ｐゴシック" charset="0"/>
                <a:cs typeface="Arial"/>
              </a:rPr>
              <a:t>“</a:t>
            </a:r>
            <a:r>
              <a:rPr lang="ja-JP" altLang="en-SG" sz="3200" b="1">
                <a:solidFill>
                  <a:srgbClr val="FFFF99"/>
                </a:solidFill>
                <a:latin typeface="Arial"/>
                <a:ea typeface="ＭＳ Ｐゴシック" charset="0"/>
                <a:cs typeface="Arial"/>
              </a:rPr>
              <a:t>灾前被</a:t>
            </a:r>
            <a:r>
              <a:rPr lang="ja-JP" altLang="en-US" sz="3200" b="1">
                <a:solidFill>
                  <a:srgbClr val="FFFF99"/>
                </a:solidFill>
                <a:latin typeface="Arial"/>
                <a:ea typeface="ＭＳ Ｐゴシック" charset="0"/>
                <a:cs typeface="Arial"/>
              </a:rPr>
              <a:t>提阐</a:t>
            </a:r>
            <a:r>
              <a:rPr lang="zh-CN" altLang="en-US" sz="3200" b="1" dirty="0">
                <a:solidFill>
                  <a:srgbClr val="FFFF99"/>
                </a:solidFill>
                <a:latin typeface="Arial"/>
                <a:ea typeface="ＭＳ Ｐゴシック" charset="0"/>
                <a:cs typeface="Arial"/>
              </a:rPr>
              <a:t>”</a:t>
            </a:r>
            <a:r>
              <a:rPr lang="ja-JP" altLang="en-US" sz="3200" b="1">
                <a:solidFill>
                  <a:srgbClr val="FFFF99"/>
                </a:solidFill>
                <a:latin typeface="Arial"/>
                <a:ea typeface="ＭＳ Ｐゴシック" charset="0"/>
                <a:cs typeface="Arial"/>
              </a:rPr>
              <a:t>理论述了千禧年如何有新生儿和死亡</a:t>
            </a:r>
            <a:endParaRPr lang="en-US" sz="3200" b="1" dirty="0">
              <a:solidFill>
                <a:srgbClr val="FFFF99"/>
              </a:solidFill>
              <a:latin typeface="Arial"/>
              <a:ea typeface="ＭＳ Ｐゴシック" charset="0"/>
              <a:cs typeface="Arial"/>
            </a:endParaRP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00CCFF"/>
                </a:solidFill>
                <a:effectLst/>
                <a:uLnTx/>
                <a:uFillTx/>
                <a:latin typeface="Arial"/>
                <a:ea typeface="ＭＳ Ｐゴシック" charset="0"/>
                <a:cs typeface="Arial"/>
              </a:rPr>
              <a:t>第二次再来</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2240" name="Text Box 5"/>
          <p:cNvSpPr txBox="1">
            <a:spLocks noChangeArrowheads="1"/>
          </p:cNvSpPr>
          <p:nvPr/>
        </p:nvSpPr>
        <p:spPr bwMode="auto">
          <a:xfrm>
            <a:off x="-1" y="4856172"/>
            <a:ext cx="4237427" cy="156966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在被提的时候</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信徒们相信自己将会去到天堂</a:t>
            </a: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而</a:t>
            </a:r>
            <a:r>
              <a:rPr kumimoji="0" lang="ja-JP" altLang="en-SG" sz="2400" b="1" i="0" u="none" strike="noStrike" kern="1200" cap="none" spc="0" normalizeH="0" baseline="0" noProof="0">
                <a:ln>
                  <a:noFill/>
                </a:ln>
                <a:solidFill>
                  <a:srgbClr val="FFFFFF"/>
                </a:solidFill>
                <a:effectLst/>
                <a:uLnTx/>
                <a:uFillTx/>
                <a:latin typeface="Arial"/>
                <a:ea typeface="ＭＳ Ｐゴシック" charset="0"/>
                <a:cs typeface="Arial"/>
              </a:rPr>
              <a:t>非信徒</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将会留存在地上</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大灾难</a:t>
            </a:r>
            <a:r>
              <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0%</a:t>
            </a: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可能性发生在基督徒身上</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 name="Text Box 5"/>
          <p:cNvSpPr txBox="1">
            <a:spLocks noChangeArrowheads="1"/>
          </p:cNvSpPr>
          <p:nvPr/>
        </p:nvSpPr>
        <p:spPr bwMode="auto">
          <a:xfrm>
            <a:off x="4403600" y="4838031"/>
            <a:ext cx="4740399" cy="156966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大灾难之后</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在地上的基督徒相信可以进入到千禧年</a:t>
            </a: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以凡人的身体进入千禧年</a:t>
            </a: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千禧年会</a:t>
            </a:r>
            <a:r>
              <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100%</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的发生在基督徒身上</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2" name="Curved Down Arrow 21"/>
          <p:cNvSpPr>
            <a:spLocks noChangeArrowheads="1"/>
          </p:cNvSpPr>
          <p:nvPr/>
        </p:nvSpPr>
        <p:spPr bwMode="auto">
          <a:xfrm rot="10800000" flipH="1" flipV="1">
            <a:off x="661088"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4" name="Right Arrow 23"/>
          <p:cNvSpPr>
            <a:spLocks noChangeArrowheads="1"/>
          </p:cNvSpPr>
          <p:nvPr/>
        </p:nvSpPr>
        <p:spPr bwMode="auto">
          <a:xfrm>
            <a:off x="5543064" y="1157971"/>
            <a:ext cx="818999"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 name="Text Box 9"/>
          <p:cNvSpPr txBox="1">
            <a:spLocks noChangeArrowheads="1"/>
          </p:cNvSpPr>
          <p:nvPr/>
        </p:nvSpPr>
        <p:spPr bwMode="auto">
          <a:xfrm>
            <a:off x="6433276" y="1199318"/>
            <a:ext cx="229527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2800" b="0" i="0" u="none" strike="noStrike" kern="1200" cap="none" spc="0" normalizeH="0" baseline="0" noProof="0">
                <a:ln>
                  <a:noFill/>
                </a:ln>
                <a:solidFill>
                  <a:srgbClr val="FFFFFF"/>
                </a:solidFill>
                <a:effectLst/>
                <a:uLnTx/>
                <a:uFillTx/>
                <a:latin typeface="Arial"/>
                <a:ea typeface="ＭＳ Ｐゴシック" charset="0"/>
                <a:cs typeface="Arial"/>
              </a:rPr>
              <a:t>基督徒</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6" name="Curved Down Arrow 25"/>
          <p:cNvSpPr>
            <a:spLocks noChangeArrowheads="1"/>
          </p:cNvSpPr>
          <p:nvPr/>
        </p:nvSpPr>
        <p:spPr bwMode="auto">
          <a:xfrm rot="10800000" flipH="1" flipV="1">
            <a:off x="5566818" y="1922971"/>
            <a:ext cx="974395" cy="415582"/>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 name="Text Box 9"/>
          <p:cNvSpPr txBox="1">
            <a:spLocks noChangeArrowheads="1"/>
          </p:cNvSpPr>
          <p:nvPr/>
        </p:nvSpPr>
        <p:spPr bwMode="auto">
          <a:xfrm>
            <a:off x="6433277" y="1804697"/>
            <a:ext cx="229527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2800" b="0" i="0" u="none" strike="noStrike" kern="1200" cap="none" spc="0" normalizeH="0" baseline="0" noProof="0">
                <a:ln>
                  <a:noFill/>
                </a:ln>
                <a:solidFill>
                  <a:srgbClr val="FFFFFF"/>
                </a:solidFill>
                <a:effectLst/>
                <a:uLnTx/>
                <a:uFillTx/>
                <a:latin typeface="Arial"/>
                <a:ea typeface="ＭＳ Ｐゴシック" charset="0"/>
                <a:cs typeface="Arial"/>
              </a:rPr>
              <a:t>这些再来</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8" name="Curved Down Arrow 27"/>
          <p:cNvSpPr>
            <a:spLocks noChangeArrowheads="1"/>
          </p:cNvSpPr>
          <p:nvPr/>
        </p:nvSpPr>
        <p:spPr bwMode="auto">
          <a:xfrm rot="10800000" flipH="1" flipV="1">
            <a:off x="4150734"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1" name="Text Box 12"/>
          <p:cNvSpPr txBox="1">
            <a:spLocks noChangeArrowheads="1"/>
          </p:cNvSpPr>
          <p:nvPr/>
        </p:nvSpPr>
        <p:spPr bwMode="auto">
          <a:xfrm rot="5381629">
            <a:off x="7504424" y="4441043"/>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0066"/>
                </a:solidFill>
                <a:effectLst/>
                <a:uLnTx/>
                <a:uFillTx/>
                <a:latin typeface="Arial"/>
                <a:ea typeface="ＭＳ Ｐゴシック" charset="0"/>
                <a:cs typeface="Arial"/>
              </a:rPr>
              <a:t>审判</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1746781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childTnLst>
                                </p:cTn>
                              </p:par>
                            </p:childTnLst>
                          </p:cTn>
                        </p:par>
                      </p:childTnLst>
                    </p:cTn>
                  </p:par>
                  <p:par>
                    <p:cTn id="22" fill="hold">
                      <p:stCondLst>
                        <p:cond delay="indefinite"/>
                      </p:stCondLst>
                      <p:childTnLst>
                        <p:par>
                          <p:cTn id="23" fill="hold" nodeType="after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52240" grpId="0" animBg="1"/>
      <p:bldP spid="21" grpId="0" animBg="1"/>
      <p:bldP spid="22" grpId="0" animBg="1"/>
      <p:bldP spid="2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4626"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409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154628"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教会时代</a:t>
            </a:r>
            <a:endParaRPr lang="en-US" sz="3600" dirty="0">
              <a:solidFill>
                <a:srgbClr val="FFFFFF"/>
              </a:solidFill>
              <a:latin typeface="Arial"/>
              <a:cs typeface="Arial"/>
            </a:endParaRPr>
          </a:p>
        </p:txBody>
      </p:sp>
      <p:sp>
        <p:nvSpPr>
          <p:cNvPr id="40965" name="Text Box 5"/>
          <p:cNvSpPr txBox="1">
            <a:spLocks noChangeArrowheads="1"/>
          </p:cNvSpPr>
          <p:nvPr/>
        </p:nvSpPr>
        <p:spPr bwMode="auto">
          <a:xfrm>
            <a:off x="3565554" y="1883459"/>
            <a:ext cx="2057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第二来临</a:t>
            </a:r>
            <a:endParaRPr lang="en-US" sz="3600" dirty="0">
              <a:solidFill>
                <a:srgbClr val="000000"/>
              </a:solidFill>
              <a:latin typeface="Arial"/>
              <a:cs typeface="Arial"/>
            </a:endParaRPr>
          </a:p>
        </p:txBody>
      </p:sp>
      <p:sp>
        <p:nvSpPr>
          <p:cNvPr id="40966" name="Text Box 6"/>
          <p:cNvSpPr txBox="1">
            <a:spLocks noChangeArrowheads="1"/>
          </p:cNvSpPr>
          <p:nvPr/>
        </p:nvSpPr>
        <p:spPr bwMode="auto">
          <a:xfrm>
            <a:off x="1736725" y="1883459"/>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被提</a:t>
            </a:r>
            <a:endParaRPr lang="en-US" sz="3600" dirty="0">
              <a:solidFill>
                <a:srgbClr val="FFFFFF"/>
              </a:solidFill>
              <a:latin typeface="Arial"/>
              <a:cs typeface="Arial"/>
            </a:endParaRPr>
          </a:p>
        </p:txBody>
      </p:sp>
      <p:sp>
        <p:nvSpPr>
          <p:cNvPr id="40967" name="Text Box 7"/>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患难</a:t>
            </a:r>
            <a:endParaRPr lang="en-US" sz="3600" dirty="0">
              <a:solidFill>
                <a:srgbClr val="000000"/>
              </a:solidFill>
              <a:latin typeface="Arial"/>
              <a:cs typeface="Arial"/>
            </a:endParaRPr>
          </a:p>
        </p:txBody>
      </p:sp>
      <p:sp>
        <p:nvSpPr>
          <p:cNvPr id="40968"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00"/>
                </a:solidFill>
                <a:latin typeface="Arial"/>
                <a:cs typeface="Arial"/>
              </a:rPr>
              <a:t>7 </a:t>
            </a:r>
            <a:r>
              <a:rPr lang="zh-CN" altLang="en-US" sz="3600" dirty="0">
                <a:solidFill>
                  <a:srgbClr val="FFFF00"/>
                </a:solidFill>
                <a:latin typeface="Arial"/>
                <a:cs typeface="Arial"/>
              </a:rPr>
              <a:t>年</a:t>
            </a:r>
            <a:endParaRPr lang="en-US" sz="3600" dirty="0">
              <a:solidFill>
                <a:srgbClr val="FFFF00"/>
              </a:solidFill>
              <a:latin typeface="Arial"/>
              <a:cs typeface="Arial"/>
            </a:endParaRPr>
          </a:p>
        </p:txBody>
      </p:sp>
      <p:sp>
        <p:nvSpPr>
          <p:cNvPr id="40969" name="Text Box 9"/>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千禧年</a:t>
            </a:r>
            <a:endParaRPr lang="en-US" sz="3600" dirty="0">
              <a:solidFill>
                <a:srgbClr val="000000"/>
              </a:solidFill>
              <a:latin typeface="Arial"/>
              <a:cs typeface="Arial"/>
            </a:endParaRPr>
          </a:p>
        </p:txBody>
      </p:sp>
      <p:sp>
        <p:nvSpPr>
          <p:cNvPr id="40970"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00"/>
                </a:solidFill>
                <a:latin typeface="Arial"/>
                <a:cs typeface="Arial"/>
              </a:rPr>
              <a:t>1000 </a:t>
            </a:r>
            <a:r>
              <a:rPr lang="zh-CN" altLang="en-US" sz="3600" dirty="0">
                <a:solidFill>
                  <a:srgbClr val="FFFF00"/>
                </a:solidFill>
                <a:latin typeface="Arial"/>
                <a:cs typeface="Arial"/>
              </a:rPr>
              <a:t>年</a:t>
            </a:r>
            <a:endParaRPr lang="en-US" sz="3600" dirty="0">
              <a:solidFill>
                <a:srgbClr val="FFFF00"/>
              </a:solidFill>
              <a:latin typeface="Arial"/>
              <a:cs typeface="Arial"/>
            </a:endParaRPr>
          </a:p>
        </p:txBody>
      </p:sp>
      <p:sp>
        <p:nvSpPr>
          <p:cNvPr id="40972" name="Text Box 12"/>
          <p:cNvSpPr txBox="1">
            <a:spLocks noChangeArrowheads="1"/>
          </p:cNvSpPr>
          <p:nvPr/>
        </p:nvSpPr>
        <p:spPr bwMode="auto">
          <a:xfrm rot="5400000" flipH="1">
            <a:off x="5868194" y="3764461"/>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FFCC00"/>
                </a:solidFill>
                <a:latin typeface="Arial"/>
                <a:cs typeface="Arial"/>
              </a:rPr>
              <a:t>永远的国</a:t>
            </a:r>
            <a:endParaRPr lang="en-US" sz="3600" dirty="0">
              <a:solidFill>
                <a:srgbClr val="FFCC00"/>
              </a:solidFill>
              <a:latin typeface="Arial"/>
              <a:cs typeface="Arial"/>
            </a:endParaRPr>
          </a:p>
        </p:txBody>
      </p:sp>
      <p:sp>
        <p:nvSpPr>
          <p:cNvPr id="40973" name="Text Box 13"/>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600" b="1" dirty="0">
                <a:solidFill>
                  <a:srgbClr val="FFFF00"/>
                </a:solidFill>
                <a:latin typeface="Arial"/>
                <a:cs typeface="Arial"/>
              </a:rPr>
              <a:t>审判</a:t>
            </a:r>
            <a:endParaRPr lang="en-US" sz="3600" b="1" dirty="0">
              <a:solidFill>
                <a:srgbClr val="FFFF00"/>
              </a:solidFill>
              <a:latin typeface="Arial"/>
              <a:cs typeface="Arial"/>
            </a:endParaRPr>
          </a:p>
        </p:txBody>
      </p:sp>
      <p:sp>
        <p:nvSpPr>
          <p:cNvPr id="40974" name="Line 14"/>
          <p:cNvSpPr>
            <a:spLocks noChangeShapeType="1"/>
          </p:cNvSpPr>
          <p:nvPr/>
        </p:nvSpPr>
        <p:spPr bwMode="auto">
          <a:xfrm>
            <a:off x="31257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40975" name="Line 15"/>
          <p:cNvSpPr>
            <a:spLocks noChangeShapeType="1"/>
          </p:cNvSpPr>
          <p:nvPr/>
        </p:nvSpPr>
        <p:spPr bwMode="auto">
          <a:xfrm flipV="1">
            <a:off x="31242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40976" name="Rectangle 16"/>
          <p:cNvSpPr>
            <a:spLocks noChangeArrowheads="1"/>
          </p:cNvSpPr>
          <p:nvPr/>
        </p:nvSpPr>
        <p:spPr bwMode="auto">
          <a:xfrm>
            <a:off x="457200" y="2514600"/>
            <a:ext cx="25146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a:solidFill>
                <a:srgbClr val="000000"/>
              </a:solidFill>
              <a:latin typeface="Arial"/>
              <a:cs typeface="Arial"/>
            </a:endParaRPr>
          </a:p>
        </p:txBody>
      </p:sp>
      <p:sp>
        <p:nvSpPr>
          <p:cNvPr id="154640" name="Rectangle 17"/>
          <p:cNvSpPr>
            <a:spLocks noGrp="1" noChangeArrowheads="1"/>
          </p:cNvSpPr>
          <p:nvPr>
            <p:ph type="title" idx="4294967295"/>
          </p:nvPr>
        </p:nvSpPr>
        <p:spPr>
          <a:xfrm>
            <a:off x="7620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a:t>
            </a:r>
            <a:r>
              <a:rPr lang="zh-CN" altLang="en-US" sz="4000" b="1" dirty="0">
                <a:solidFill>
                  <a:srgbClr val="FFFF99"/>
                </a:solidFill>
                <a:latin typeface="Arial"/>
                <a:ea typeface="ＭＳ Ｐゴシック" charset="0"/>
                <a:cs typeface="Arial"/>
              </a:rPr>
              <a:t>患难中</a:t>
            </a:r>
            <a:r>
              <a:rPr lang="en-US" altLang="zh-CN"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a:t>
            </a:r>
            <a:r>
              <a:rPr lang="zh-CN" altLang="en-US" sz="4000" b="1" dirty="0">
                <a:solidFill>
                  <a:srgbClr val="FFFF99"/>
                </a:solidFill>
                <a:latin typeface="Arial"/>
                <a:ea typeface="ＭＳ Ｐゴシック" charset="0"/>
                <a:cs typeface="Arial"/>
              </a:rPr>
              <a:t>被提</a:t>
            </a:r>
            <a:endParaRPr lang="en-US" sz="4000" b="1" dirty="0">
              <a:solidFill>
                <a:srgbClr val="FFFF99"/>
              </a:solidFill>
              <a:latin typeface="Arial"/>
              <a:ea typeface="ＭＳ Ｐゴシック" charset="0"/>
              <a:cs typeface="Arial"/>
            </a:endParaRPr>
          </a:p>
        </p:txBody>
      </p:sp>
      <p:sp>
        <p:nvSpPr>
          <p:cNvPr id="154641" name="Text Box 18"/>
          <p:cNvSpPr txBox="1">
            <a:spLocks noChangeArrowheads="1"/>
          </p:cNvSpPr>
          <p:nvPr/>
        </p:nvSpPr>
        <p:spPr bwMode="auto">
          <a:xfrm>
            <a:off x="8382000" y="76200"/>
            <a:ext cx="61259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a:cs typeface="Arial"/>
              </a:rPr>
              <a:t>208</a:t>
            </a:r>
            <a:endParaRPr lang="en-US" sz="2000" b="1">
              <a:solidFill>
                <a:srgbClr val="000000"/>
              </a:solidFill>
              <a:latin typeface="Arial"/>
              <a:cs typeface="Arial"/>
            </a:endParaRPr>
          </a:p>
        </p:txBody>
      </p:sp>
    </p:spTree>
    <p:extLst>
      <p:ext uri="{BB962C8B-B14F-4D97-AF65-F5344CB8AC3E}">
        <p14:creationId xmlns:p14="http://schemas.microsoft.com/office/powerpoint/2010/main" val="3322065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0976"/>
                                        </p:tgtEl>
                                        <p:attrNameLst>
                                          <p:attrName>style.visibility</p:attrName>
                                        </p:attrNameLst>
                                      </p:cBhvr>
                                      <p:to>
                                        <p:strVal val="visible"/>
                                      </p:to>
                                    </p:set>
                                    <p:anim calcmode="lin" valueType="num">
                                      <p:cBhvr additive="base">
                                        <p:cTn id="7" dur="500" fill="hold"/>
                                        <p:tgtEl>
                                          <p:spTgt spid="40976"/>
                                        </p:tgtEl>
                                        <p:attrNameLst>
                                          <p:attrName>ppt_x</p:attrName>
                                        </p:attrNameLst>
                                      </p:cBhvr>
                                      <p:tavLst>
                                        <p:tav tm="0">
                                          <p:val>
                                            <p:strVal val="0-#ppt_w/2"/>
                                          </p:val>
                                        </p:tav>
                                        <p:tav tm="100000">
                                          <p:val>
                                            <p:strVal val="#ppt_x"/>
                                          </p:val>
                                        </p:tav>
                                      </p:tavLst>
                                    </p:anim>
                                    <p:anim calcmode="lin" valueType="num">
                                      <p:cBhvr additive="base">
                                        <p:cTn id="8" dur="500" fill="hold"/>
                                        <p:tgtEl>
                                          <p:spTgt spid="409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40967"/>
                                        </p:tgtEl>
                                        <p:attrNameLst>
                                          <p:attrName>style.visibility</p:attrName>
                                        </p:attrNameLst>
                                      </p:cBhvr>
                                      <p:to>
                                        <p:strVal val="visible"/>
                                      </p:to>
                                    </p:set>
                                    <p:anim calcmode="lin" valueType="num">
                                      <p:cBhvr>
                                        <p:cTn id="12" dur="500" fill="hold"/>
                                        <p:tgtEl>
                                          <p:spTgt spid="40967"/>
                                        </p:tgtEl>
                                        <p:attrNameLst>
                                          <p:attrName>ppt_w</p:attrName>
                                        </p:attrNameLst>
                                      </p:cBhvr>
                                      <p:tavLst>
                                        <p:tav tm="0">
                                          <p:val>
                                            <p:fltVal val="0"/>
                                          </p:val>
                                        </p:tav>
                                        <p:tav tm="100000">
                                          <p:val>
                                            <p:strVal val="#ppt_w"/>
                                          </p:val>
                                        </p:tav>
                                      </p:tavLst>
                                    </p:anim>
                                    <p:anim calcmode="lin" valueType="num">
                                      <p:cBhvr>
                                        <p:cTn id="13" dur="500" fill="hold"/>
                                        <p:tgtEl>
                                          <p:spTgt spid="4096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40968"/>
                                        </p:tgtEl>
                                        <p:attrNameLst>
                                          <p:attrName>style.visibility</p:attrName>
                                        </p:attrNameLst>
                                      </p:cBhvr>
                                      <p:to>
                                        <p:strVal val="visible"/>
                                      </p:to>
                                    </p:set>
                                    <p:anim calcmode="lin" valueType="num">
                                      <p:cBhvr>
                                        <p:cTn id="17" dur="500" fill="hold"/>
                                        <p:tgtEl>
                                          <p:spTgt spid="40968"/>
                                        </p:tgtEl>
                                        <p:attrNameLst>
                                          <p:attrName>ppt_w</p:attrName>
                                        </p:attrNameLst>
                                      </p:cBhvr>
                                      <p:tavLst>
                                        <p:tav tm="0">
                                          <p:val>
                                            <p:fltVal val="0"/>
                                          </p:val>
                                        </p:tav>
                                        <p:tav tm="100000">
                                          <p:val>
                                            <p:strVal val="#ppt_w"/>
                                          </p:val>
                                        </p:tav>
                                      </p:tavLst>
                                    </p:anim>
                                    <p:anim calcmode="lin" valueType="num">
                                      <p:cBhvr>
                                        <p:cTn id="18" dur="500" fill="hold"/>
                                        <p:tgtEl>
                                          <p:spTgt spid="4096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2000"/>
                                  </p:stCondLst>
                                  <p:childTnLst>
                                    <p:set>
                                      <p:cBhvr>
                                        <p:cTn id="21" dur="1" fill="hold">
                                          <p:stCondLst>
                                            <p:cond delay="0"/>
                                          </p:stCondLst>
                                        </p:cTn>
                                        <p:tgtEl>
                                          <p:spTgt spid="40966"/>
                                        </p:tgtEl>
                                        <p:attrNameLst>
                                          <p:attrName>style.visibility</p:attrName>
                                        </p:attrNameLst>
                                      </p:cBhvr>
                                      <p:to>
                                        <p:strVal val="visible"/>
                                      </p:to>
                                    </p:set>
                                    <p:animEffect transition="in" filter="box(out)">
                                      <p:cBhvr>
                                        <p:cTn id="22" dur="500"/>
                                        <p:tgtEl>
                                          <p:spTgt spid="40966"/>
                                        </p:tgtEl>
                                      </p:cBhvr>
                                    </p:animEffect>
                                  </p:childTnLst>
                                </p:cTn>
                              </p:par>
                            </p:childTnLst>
                          </p:cTn>
                        </p:par>
                        <p:par>
                          <p:cTn id="23" fill="hold" nodeType="afterGroup">
                            <p:stCondLst>
                              <p:cond delay="6000"/>
                            </p:stCondLst>
                            <p:childTnLst>
                              <p:par>
                                <p:cTn id="24" presetID="2" presetClass="entr" presetSubtype="1" fill="hold" grpId="0" nodeType="afterEffect">
                                  <p:stCondLst>
                                    <p:cond delay="1000"/>
                                  </p:stCondLst>
                                  <p:childTnLst>
                                    <p:set>
                                      <p:cBhvr>
                                        <p:cTn id="25" dur="1" fill="hold">
                                          <p:stCondLst>
                                            <p:cond delay="0"/>
                                          </p:stCondLst>
                                        </p:cTn>
                                        <p:tgtEl>
                                          <p:spTgt spid="40974"/>
                                        </p:tgtEl>
                                        <p:attrNameLst>
                                          <p:attrName>style.visibility</p:attrName>
                                        </p:attrNameLst>
                                      </p:cBhvr>
                                      <p:to>
                                        <p:strVal val="visible"/>
                                      </p:to>
                                    </p:set>
                                    <p:anim calcmode="lin" valueType="num">
                                      <p:cBhvr additive="base">
                                        <p:cTn id="26" dur="500" fill="hold"/>
                                        <p:tgtEl>
                                          <p:spTgt spid="40974"/>
                                        </p:tgtEl>
                                        <p:attrNameLst>
                                          <p:attrName>ppt_x</p:attrName>
                                        </p:attrNameLst>
                                      </p:cBhvr>
                                      <p:tavLst>
                                        <p:tav tm="0">
                                          <p:val>
                                            <p:strVal val="#ppt_x"/>
                                          </p:val>
                                        </p:tav>
                                        <p:tav tm="100000">
                                          <p:val>
                                            <p:strVal val="#ppt_x"/>
                                          </p:val>
                                        </p:tav>
                                      </p:tavLst>
                                    </p:anim>
                                    <p:anim calcmode="lin" valueType="num">
                                      <p:cBhvr additive="base">
                                        <p:cTn id="27" dur="500" fill="hold"/>
                                        <p:tgtEl>
                                          <p:spTgt spid="40974"/>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7500"/>
                            </p:stCondLst>
                            <p:childTnLst>
                              <p:par>
                                <p:cTn id="29" presetID="2" presetClass="entr" presetSubtype="4" fill="hold" grpId="0" nodeType="afterEffect">
                                  <p:stCondLst>
                                    <p:cond delay="0"/>
                                  </p:stCondLst>
                                  <p:childTnLst>
                                    <p:set>
                                      <p:cBhvr>
                                        <p:cTn id="30" dur="1" fill="hold">
                                          <p:stCondLst>
                                            <p:cond delay="0"/>
                                          </p:stCondLst>
                                        </p:cTn>
                                        <p:tgtEl>
                                          <p:spTgt spid="40975"/>
                                        </p:tgtEl>
                                        <p:attrNameLst>
                                          <p:attrName>style.visibility</p:attrName>
                                        </p:attrNameLst>
                                      </p:cBhvr>
                                      <p:to>
                                        <p:strVal val="visible"/>
                                      </p:to>
                                    </p:set>
                                    <p:anim calcmode="lin" valueType="num">
                                      <p:cBhvr additive="base">
                                        <p:cTn id="31" dur="500" fill="hold"/>
                                        <p:tgtEl>
                                          <p:spTgt spid="40975"/>
                                        </p:tgtEl>
                                        <p:attrNameLst>
                                          <p:attrName>ppt_x</p:attrName>
                                        </p:attrNameLst>
                                      </p:cBhvr>
                                      <p:tavLst>
                                        <p:tav tm="0">
                                          <p:val>
                                            <p:strVal val="#ppt_x"/>
                                          </p:val>
                                        </p:tav>
                                        <p:tav tm="100000">
                                          <p:val>
                                            <p:strVal val="#ppt_x"/>
                                          </p:val>
                                        </p:tav>
                                      </p:tavLst>
                                    </p:anim>
                                    <p:anim calcmode="lin" valueType="num">
                                      <p:cBhvr additive="base">
                                        <p:cTn id="32" dur="500" fill="hold"/>
                                        <p:tgtEl>
                                          <p:spTgt spid="40975"/>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8000"/>
                            </p:stCondLst>
                            <p:childTnLst>
                              <p:par>
                                <p:cTn id="34" presetID="2" presetClass="entr" presetSubtype="1" fill="hold" grpId="0" nodeType="afterEffect">
                                  <p:stCondLst>
                                    <p:cond delay="2000"/>
                                  </p:stCondLst>
                                  <p:childTnLst>
                                    <p:set>
                                      <p:cBhvr>
                                        <p:cTn id="35" dur="1" fill="hold">
                                          <p:stCondLst>
                                            <p:cond delay="0"/>
                                          </p:stCondLst>
                                        </p:cTn>
                                        <p:tgtEl>
                                          <p:spTgt spid="40965"/>
                                        </p:tgtEl>
                                        <p:attrNameLst>
                                          <p:attrName>style.visibility</p:attrName>
                                        </p:attrNameLst>
                                      </p:cBhvr>
                                      <p:to>
                                        <p:strVal val="visible"/>
                                      </p:to>
                                    </p:set>
                                    <p:anim calcmode="lin" valueType="num">
                                      <p:cBhvr additive="base">
                                        <p:cTn id="36" dur="500" fill="hold"/>
                                        <p:tgtEl>
                                          <p:spTgt spid="40965"/>
                                        </p:tgtEl>
                                        <p:attrNameLst>
                                          <p:attrName>ppt_x</p:attrName>
                                        </p:attrNameLst>
                                      </p:cBhvr>
                                      <p:tavLst>
                                        <p:tav tm="0">
                                          <p:val>
                                            <p:strVal val="#ppt_x"/>
                                          </p:val>
                                        </p:tav>
                                        <p:tav tm="100000">
                                          <p:val>
                                            <p:strVal val="#ppt_x"/>
                                          </p:val>
                                        </p:tav>
                                      </p:tavLst>
                                    </p:anim>
                                    <p:anim calcmode="lin" valueType="num">
                                      <p:cBhvr additive="base">
                                        <p:cTn id="37" dur="500" fill="hold"/>
                                        <p:tgtEl>
                                          <p:spTgt spid="40965"/>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 presetClass="entr" presetSubtype="1" fill="hold" grpId="0" nodeType="afterEffect">
                                  <p:stCondLst>
                                    <p:cond delay="0"/>
                                  </p:stCondLst>
                                  <p:childTnLst>
                                    <p:set>
                                      <p:cBhvr>
                                        <p:cTn id="40" dur="1" fill="hold">
                                          <p:stCondLst>
                                            <p:cond delay="0"/>
                                          </p:stCondLst>
                                        </p:cTn>
                                        <p:tgtEl>
                                          <p:spTgt spid="40963"/>
                                        </p:tgtEl>
                                        <p:attrNameLst>
                                          <p:attrName>style.visibility</p:attrName>
                                        </p:attrNameLst>
                                      </p:cBhvr>
                                      <p:to>
                                        <p:strVal val="visible"/>
                                      </p:to>
                                    </p:set>
                                    <p:anim calcmode="lin" valueType="num">
                                      <p:cBhvr additive="base">
                                        <p:cTn id="41" dur="500" fill="hold"/>
                                        <p:tgtEl>
                                          <p:spTgt spid="40963"/>
                                        </p:tgtEl>
                                        <p:attrNameLst>
                                          <p:attrName>ppt_x</p:attrName>
                                        </p:attrNameLst>
                                      </p:cBhvr>
                                      <p:tavLst>
                                        <p:tav tm="0">
                                          <p:val>
                                            <p:strVal val="#ppt_x"/>
                                          </p:val>
                                        </p:tav>
                                        <p:tav tm="100000">
                                          <p:val>
                                            <p:strVal val="#ppt_x"/>
                                          </p:val>
                                        </p:tav>
                                      </p:tavLst>
                                    </p:anim>
                                    <p:anim calcmode="lin" valueType="num">
                                      <p:cBhvr additive="base">
                                        <p:cTn id="42" dur="500" fill="hold"/>
                                        <p:tgtEl>
                                          <p:spTgt spid="40963"/>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1000"/>
                            </p:stCondLst>
                            <p:childTnLst>
                              <p:par>
                                <p:cTn id="44" presetID="23" presetClass="entr" presetSubtype="16" fill="hold" grpId="0" nodeType="afterEffect">
                                  <p:stCondLst>
                                    <p:cond delay="1000"/>
                                  </p:stCondLst>
                                  <p:childTnLst>
                                    <p:set>
                                      <p:cBhvr>
                                        <p:cTn id="45" dur="1" fill="hold">
                                          <p:stCondLst>
                                            <p:cond delay="0"/>
                                          </p:stCondLst>
                                        </p:cTn>
                                        <p:tgtEl>
                                          <p:spTgt spid="40969"/>
                                        </p:tgtEl>
                                        <p:attrNameLst>
                                          <p:attrName>style.visibility</p:attrName>
                                        </p:attrNameLst>
                                      </p:cBhvr>
                                      <p:to>
                                        <p:strVal val="visible"/>
                                      </p:to>
                                    </p:set>
                                    <p:anim calcmode="lin" valueType="num">
                                      <p:cBhvr>
                                        <p:cTn id="46" dur="500" fill="hold"/>
                                        <p:tgtEl>
                                          <p:spTgt spid="40969"/>
                                        </p:tgtEl>
                                        <p:attrNameLst>
                                          <p:attrName>ppt_w</p:attrName>
                                        </p:attrNameLst>
                                      </p:cBhvr>
                                      <p:tavLst>
                                        <p:tav tm="0">
                                          <p:val>
                                            <p:fltVal val="0"/>
                                          </p:val>
                                        </p:tav>
                                        <p:tav tm="100000">
                                          <p:val>
                                            <p:strVal val="#ppt_w"/>
                                          </p:val>
                                        </p:tav>
                                      </p:tavLst>
                                    </p:anim>
                                    <p:anim calcmode="lin" valueType="num">
                                      <p:cBhvr>
                                        <p:cTn id="47" dur="500" fill="hold"/>
                                        <p:tgtEl>
                                          <p:spTgt spid="40969"/>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3" presetClass="entr" presetSubtype="16" fill="hold" grpId="0" nodeType="afterEffect">
                                  <p:stCondLst>
                                    <p:cond delay="0"/>
                                  </p:stCondLst>
                                  <p:childTnLst>
                                    <p:set>
                                      <p:cBhvr>
                                        <p:cTn id="50" dur="1" fill="hold">
                                          <p:stCondLst>
                                            <p:cond delay="0"/>
                                          </p:stCondLst>
                                        </p:cTn>
                                        <p:tgtEl>
                                          <p:spTgt spid="40970"/>
                                        </p:tgtEl>
                                        <p:attrNameLst>
                                          <p:attrName>style.visibility</p:attrName>
                                        </p:attrNameLst>
                                      </p:cBhvr>
                                      <p:to>
                                        <p:strVal val="visible"/>
                                      </p:to>
                                    </p:set>
                                    <p:anim calcmode="lin" valueType="num">
                                      <p:cBhvr>
                                        <p:cTn id="51" dur="500" fill="hold"/>
                                        <p:tgtEl>
                                          <p:spTgt spid="40970"/>
                                        </p:tgtEl>
                                        <p:attrNameLst>
                                          <p:attrName>ppt_w</p:attrName>
                                        </p:attrNameLst>
                                      </p:cBhvr>
                                      <p:tavLst>
                                        <p:tav tm="0">
                                          <p:val>
                                            <p:fltVal val="0"/>
                                          </p:val>
                                        </p:tav>
                                        <p:tav tm="100000">
                                          <p:val>
                                            <p:strVal val="#ppt_w"/>
                                          </p:val>
                                        </p:tav>
                                      </p:tavLst>
                                    </p:anim>
                                    <p:anim calcmode="lin" valueType="num">
                                      <p:cBhvr>
                                        <p:cTn id="52" dur="500" fill="hold"/>
                                        <p:tgtEl>
                                          <p:spTgt spid="40970"/>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3000"/>
                            </p:stCondLst>
                            <p:childTnLst>
                              <p:par>
                                <p:cTn id="54" presetID="2" presetClass="entr" presetSubtype="4" fill="hold" grpId="0" nodeType="afterEffect">
                                  <p:stCondLst>
                                    <p:cond delay="1000"/>
                                  </p:stCondLst>
                                  <p:childTnLst>
                                    <p:set>
                                      <p:cBhvr>
                                        <p:cTn id="55" dur="1" fill="hold">
                                          <p:stCondLst>
                                            <p:cond delay="0"/>
                                          </p:stCondLst>
                                        </p:cTn>
                                        <p:tgtEl>
                                          <p:spTgt spid="40973"/>
                                        </p:tgtEl>
                                        <p:attrNameLst>
                                          <p:attrName>style.visibility</p:attrName>
                                        </p:attrNameLst>
                                      </p:cBhvr>
                                      <p:to>
                                        <p:strVal val="visible"/>
                                      </p:to>
                                    </p:set>
                                    <p:anim calcmode="lin" valueType="num">
                                      <p:cBhvr additive="base">
                                        <p:cTn id="56" dur="500" fill="hold"/>
                                        <p:tgtEl>
                                          <p:spTgt spid="40973"/>
                                        </p:tgtEl>
                                        <p:attrNameLst>
                                          <p:attrName>ppt_x</p:attrName>
                                        </p:attrNameLst>
                                      </p:cBhvr>
                                      <p:tavLst>
                                        <p:tav tm="0">
                                          <p:val>
                                            <p:strVal val="#ppt_x"/>
                                          </p:val>
                                        </p:tav>
                                        <p:tav tm="100000">
                                          <p:val>
                                            <p:strVal val="#ppt_x"/>
                                          </p:val>
                                        </p:tav>
                                      </p:tavLst>
                                    </p:anim>
                                    <p:anim calcmode="lin" valueType="num">
                                      <p:cBhvr additive="base">
                                        <p:cTn id="57" dur="500" fill="hold"/>
                                        <p:tgtEl>
                                          <p:spTgt spid="40973"/>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4500"/>
                            </p:stCondLst>
                            <p:childTnLst>
                              <p:par>
                                <p:cTn id="59" presetID="2" presetClass="entr" presetSubtype="2" fill="hold" grpId="0" nodeType="afterEffect">
                                  <p:stCondLst>
                                    <p:cond delay="1000"/>
                                  </p:stCondLst>
                                  <p:childTnLst>
                                    <p:set>
                                      <p:cBhvr>
                                        <p:cTn id="60" dur="1" fill="hold">
                                          <p:stCondLst>
                                            <p:cond delay="0"/>
                                          </p:stCondLst>
                                        </p:cTn>
                                        <p:tgtEl>
                                          <p:spTgt spid="40972"/>
                                        </p:tgtEl>
                                        <p:attrNameLst>
                                          <p:attrName>style.visibility</p:attrName>
                                        </p:attrNameLst>
                                      </p:cBhvr>
                                      <p:to>
                                        <p:strVal val="visible"/>
                                      </p:to>
                                    </p:set>
                                    <p:anim calcmode="lin" valueType="num">
                                      <p:cBhvr additive="base">
                                        <p:cTn id="61" dur="500" fill="hold"/>
                                        <p:tgtEl>
                                          <p:spTgt spid="40972"/>
                                        </p:tgtEl>
                                        <p:attrNameLst>
                                          <p:attrName>ppt_x</p:attrName>
                                        </p:attrNameLst>
                                      </p:cBhvr>
                                      <p:tavLst>
                                        <p:tav tm="0">
                                          <p:val>
                                            <p:strVal val="1+#ppt_w/2"/>
                                          </p:val>
                                        </p:tav>
                                        <p:tav tm="100000">
                                          <p:val>
                                            <p:strVal val="#ppt_x"/>
                                          </p:val>
                                        </p:tav>
                                      </p:tavLst>
                                    </p:anim>
                                    <p:anim calcmode="lin" valueType="num">
                                      <p:cBhvr additive="base">
                                        <p:cTn id="62" dur="500" fill="hold"/>
                                        <p:tgtEl>
                                          <p:spTgt spid="409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5" grpId="0" autoUpdateAnimBg="0"/>
      <p:bldP spid="40966" grpId="0" autoUpdateAnimBg="0"/>
      <p:bldP spid="40967" grpId="0"/>
      <p:bldP spid="40968" grpId="0" autoUpdateAnimBg="0"/>
      <p:bldP spid="40969" grpId="0"/>
      <p:bldP spid="40970" grpId="0" autoUpdateAnimBg="0"/>
      <p:bldP spid="40972" grpId="0" autoUpdateAnimBg="0"/>
      <p:bldP spid="40973" grpId="0" autoUpdateAnimBg="0"/>
      <p:bldP spid="40974" grpId="0" animBg="1"/>
      <p:bldP spid="40975" grpId="0" animBg="1"/>
      <p:bldP spid="40976"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872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39939"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39941" name="Line 5"/>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39942" name="Line 6"/>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39952" name="Rectangle 16"/>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a:solidFill>
                <a:srgbClr val="000000"/>
              </a:solidFill>
              <a:latin typeface="Arial"/>
              <a:cs typeface="Arial"/>
            </a:endParaRPr>
          </a:p>
        </p:txBody>
      </p:sp>
      <p:sp>
        <p:nvSpPr>
          <p:cNvPr id="158736" name="Rectangle 17"/>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a:t>
            </a:r>
            <a:r>
              <a:rPr lang="zh-CN" altLang="en-US" sz="4000" b="1" dirty="0">
                <a:solidFill>
                  <a:srgbClr val="FFFF99"/>
                </a:solidFill>
                <a:latin typeface="Arial"/>
                <a:ea typeface="ＭＳ Ｐゴシック" charset="0"/>
                <a:cs typeface="Arial"/>
              </a:rPr>
              <a:t>患难后</a:t>
            </a:r>
            <a:r>
              <a:rPr lang="en-US" altLang="zh-CN"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a:t>
            </a:r>
            <a:r>
              <a:rPr lang="zh-CN" altLang="en-US" sz="4000" b="1" dirty="0">
                <a:solidFill>
                  <a:srgbClr val="FFFF99"/>
                </a:solidFill>
                <a:latin typeface="Arial"/>
                <a:ea typeface="ＭＳ Ｐゴシック" charset="0"/>
                <a:cs typeface="Arial"/>
              </a:rPr>
              <a:t>被提</a:t>
            </a:r>
            <a:endParaRPr lang="en-US" sz="4000" b="1" dirty="0">
              <a:solidFill>
                <a:srgbClr val="FFFF99"/>
              </a:solidFill>
              <a:latin typeface="Arial"/>
              <a:ea typeface="ＭＳ Ｐゴシック" charset="0"/>
              <a:cs typeface="Arial"/>
            </a:endParaRPr>
          </a:p>
        </p:txBody>
      </p:sp>
      <p:sp>
        <p:nvSpPr>
          <p:cNvPr id="158737" name="Text Box 18"/>
          <p:cNvSpPr txBox="1">
            <a:spLocks noChangeArrowheads="1"/>
          </p:cNvSpPr>
          <p:nvPr/>
        </p:nvSpPr>
        <p:spPr bwMode="auto">
          <a:xfrm>
            <a:off x="8382000" y="76200"/>
            <a:ext cx="61259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dirty="0">
                <a:solidFill>
                  <a:srgbClr val="FFFFFF"/>
                </a:solidFill>
                <a:latin typeface="Arial"/>
                <a:cs typeface="Arial"/>
              </a:rPr>
              <a:t>208</a:t>
            </a:r>
            <a:endParaRPr lang="en-US" sz="2000" b="1" dirty="0">
              <a:solidFill>
                <a:srgbClr val="000000"/>
              </a:solidFill>
              <a:latin typeface="Arial"/>
              <a:cs typeface="Arial"/>
            </a:endParaRPr>
          </a:p>
        </p:txBody>
      </p:sp>
      <p:sp>
        <p:nvSpPr>
          <p:cNvPr id="18"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教会时代</a:t>
            </a:r>
            <a:endParaRPr lang="en-US" sz="3600" dirty="0">
              <a:solidFill>
                <a:srgbClr val="FFFFFF"/>
              </a:solidFill>
              <a:latin typeface="Arial"/>
              <a:cs typeface="Arial"/>
            </a:endParaRPr>
          </a:p>
        </p:txBody>
      </p:sp>
      <p:sp>
        <p:nvSpPr>
          <p:cNvPr id="19" name="Text Box 5"/>
          <p:cNvSpPr txBox="1">
            <a:spLocks noChangeArrowheads="1"/>
          </p:cNvSpPr>
          <p:nvPr/>
        </p:nvSpPr>
        <p:spPr bwMode="auto">
          <a:xfrm>
            <a:off x="3852306" y="1883459"/>
            <a:ext cx="2057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第二来临</a:t>
            </a:r>
            <a:endParaRPr lang="en-US" sz="3600" dirty="0">
              <a:solidFill>
                <a:srgbClr val="000000"/>
              </a:solidFill>
              <a:latin typeface="Arial"/>
              <a:cs typeface="Arial"/>
            </a:endParaRPr>
          </a:p>
        </p:txBody>
      </p:sp>
      <p:sp>
        <p:nvSpPr>
          <p:cNvPr id="20" name="Text Box 6"/>
          <p:cNvSpPr txBox="1">
            <a:spLocks noChangeArrowheads="1"/>
          </p:cNvSpPr>
          <p:nvPr/>
        </p:nvSpPr>
        <p:spPr bwMode="auto">
          <a:xfrm>
            <a:off x="2119065" y="1883459"/>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被提</a:t>
            </a:r>
            <a:endParaRPr lang="en-US" sz="3600" dirty="0">
              <a:solidFill>
                <a:srgbClr val="FFFFFF"/>
              </a:solidFill>
              <a:latin typeface="Arial"/>
              <a:cs typeface="Arial"/>
            </a:endParaRPr>
          </a:p>
        </p:txBody>
      </p:sp>
      <p:sp>
        <p:nvSpPr>
          <p:cNvPr id="21" name="Text Box 7"/>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患难</a:t>
            </a:r>
            <a:endParaRPr lang="en-US" sz="3600" dirty="0">
              <a:solidFill>
                <a:srgbClr val="000000"/>
              </a:solidFill>
              <a:latin typeface="Arial"/>
              <a:cs typeface="Arial"/>
            </a:endParaRPr>
          </a:p>
        </p:txBody>
      </p:sp>
      <p:sp>
        <p:nvSpPr>
          <p:cNvPr id="22"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00"/>
                </a:solidFill>
                <a:latin typeface="Arial"/>
                <a:cs typeface="Arial"/>
              </a:rPr>
              <a:t>7 </a:t>
            </a:r>
            <a:r>
              <a:rPr lang="zh-CN" altLang="en-US" sz="3600" dirty="0">
                <a:solidFill>
                  <a:srgbClr val="FFFF00"/>
                </a:solidFill>
                <a:latin typeface="Arial"/>
                <a:cs typeface="Arial"/>
              </a:rPr>
              <a:t>年</a:t>
            </a:r>
            <a:endParaRPr lang="en-US" sz="3600" dirty="0">
              <a:solidFill>
                <a:srgbClr val="FFFF00"/>
              </a:solidFill>
              <a:latin typeface="Arial"/>
              <a:cs typeface="Arial"/>
            </a:endParaRPr>
          </a:p>
        </p:txBody>
      </p:sp>
      <p:sp>
        <p:nvSpPr>
          <p:cNvPr id="23" name="Text Box 9"/>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千禧年</a:t>
            </a:r>
            <a:endParaRPr lang="en-US" sz="3600" dirty="0">
              <a:solidFill>
                <a:srgbClr val="000000"/>
              </a:solidFill>
              <a:latin typeface="Arial"/>
              <a:cs typeface="Arial"/>
            </a:endParaRPr>
          </a:p>
        </p:txBody>
      </p:sp>
      <p:sp>
        <p:nvSpPr>
          <p:cNvPr id="24"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00"/>
                </a:solidFill>
                <a:latin typeface="Arial"/>
                <a:cs typeface="Arial"/>
              </a:rPr>
              <a:t>1000 </a:t>
            </a:r>
            <a:r>
              <a:rPr lang="zh-CN" altLang="en-US" sz="3600" dirty="0">
                <a:solidFill>
                  <a:srgbClr val="FFFF00"/>
                </a:solidFill>
                <a:latin typeface="Arial"/>
                <a:cs typeface="Arial"/>
              </a:rPr>
              <a:t>年</a:t>
            </a:r>
            <a:endParaRPr lang="en-US" sz="3600" dirty="0">
              <a:solidFill>
                <a:srgbClr val="FFFF00"/>
              </a:solidFill>
              <a:latin typeface="Arial"/>
              <a:cs typeface="Arial"/>
            </a:endParaRPr>
          </a:p>
        </p:txBody>
      </p:sp>
      <p:sp>
        <p:nvSpPr>
          <p:cNvPr id="25" name="Text Box 12"/>
          <p:cNvSpPr txBox="1">
            <a:spLocks noChangeArrowheads="1"/>
          </p:cNvSpPr>
          <p:nvPr/>
        </p:nvSpPr>
        <p:spPr bwMode="auto">
          <a:xfrm rot="5400000" flipH="1">
            <a:off x="5868194" y="3764461"/>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FFCC00"/>
                </a:solidFill>
                <a:latin typeface="Arial"/>
                <a:cs typeface="Arial"/>
              </a:rPr>
              <a:t>永远的国</a:t>
            </a:r>
            <a:endParaRPr lang="en-US" sz="3600" dirty="0">
              <a:solidFill>
                <a:srgbClr val="FFCC00"/>
              </a:solidFill>
              <a:latin typeface="Arial"/>
              <a:cs typeface="Arial"/>
            </a:endParaRPr>
          </a:p>
        </p:txBody>
      </p:sp>
      <p:sp>
        <p:nvSpPr>
          <p:cNvPr id="26" name="Text Box 13"/>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600" b="1" dirty="0">
                <a:solidFill>
                  <a:srgbClr val="FFFF00"/>
                </a:solidFill>
                <a:latin typeface="Arial"/>
                <a:cs typeface="Arial"/>
              </a:rPr>
              <a:t>审判</a:t>
            </a:r>
            <a:endParaRPr lang="en-US" sz="3600" b="1" dirty="0">
              <a:solidFill>
                <a:srgbClr val="FFFF00"/>
              </a:solidFill>
              <a:latin typeface="Arial"/>
              <a:cs typeface="Arial"/>
            </a:endParaRPr>
          </a:p>
        </p:txBody>
      </p:sp>
    </p:spTree>
    <p:extLst>
      <p:ext uri="{BB962C8B-B14F-4D97-AF65-F5344CB8AC3E}">
        <p14:creationId xmlns:p14="http://schemas.microsoft.com/office/powerpoint/2010/main" val="212591890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952"/>
                                        </p:tgtEl>
                                        <p:attrNameLst>
                                          <p:attrName>style.visibility</p:attrName>
                                        </p:attrNameLst>
                                      </p:cBhvr>
                                      <p:to>
                                        <p:strVal val="visible"/>
                                      </p:to>
                                    </p:set>
                                    <p:anim calcmode="lin" valueType="num">
                                      <p:cBhvr additive="base">
                                        <p:cTn id="7" dur="500" fill="hold"/>
                                        <p:tgtEl>
                                          <p:spTgt spid="39952"/>
                                        </p:tgtEl>
                                        <p:attrNameLst>
                                          <p:attrName>ppt_x</p:attrName>
                                        </p:attrNameLst>
                                      </p:cBhvr>
                                      <p:tavLst>
                                        <p:tav tm="0">
                                          <p:val>
                                            <p:strVal val="0-#ppt_w/2"/>
                                          </p:val>
                                        </p:tav>
                                        <p:tav tm="100000">
                                          <p:val>
                                            <p:strVal val="#ppt_x"/>
                                          </p:val>
                                        </p:tav>
                                      </p:tavLst>
                                    </p:anim>
                                    <p:anim calcmode="lin" valueType="num">
                                      <p:cBhvr additive="base">
                                        <p:cTn id="8" dur="500" fill="hold"/>
                                        <p:tgtEl>
                                          <p:spTgt spid="3995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39941"/>
                                        </p:tgtEl>
                                        <p:attrNameLst>
                                          <p:attrName>style.visibility</p:attrName>
                                        </p:attrNameLst>
                                      </p:cBhvr>
                                      <p:to>
                                        <p:strVal val="visible"/>
                                      </p:to>
                                    </p:set>
                                    <p:anim calcmode="lin" valueType="num">
                                      <p:cBhvr additive="base">
                                        <p:cTn id="12" dur="500" fill="hold"/>
                                        <p:tgtEl>
                                          <p:spTgt spid="39941"/>
                                        </p:tgtEl>
                                        <p:attrNameLst>
                                          <p:attrName>ppt_x</p:attrName>
                                        </p:attrNameLst>
                                      </p:cBhvr>
                                      <p:tavLst>
                                        <p:tav tm="0">
                                          <p:val>
                                            <p:strVal val="#ppt_x"/>
                                          </p:val>
                                        </p:tav>
                                        <p:tav tm="100000">
                                          <p:val>
                                            <p:strVal val="#ppt_x"/>
                                          </p:val>
                                        </p:tav>
                                      </p:tavLst>
                                    </p:anim>
                                    <p:anim calcmode="lin" valueType="num">
                                      <p:cBhvr additive="base">
                                        <p:cTn id="13" dur="500" fill="hold"/>
                                        <p:tgtEl>
                                          <p:spTgt spid="39941"/>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3000"/>
                            </p:stCondLst>
                            <p:childTnLst>
                              <p:par>
                                <p:cTn id="15" presetID="2" presetClass="entr" presetSubtype="4" fill="hold" grpId="0" nodeType="afterEffect">
                                  <p:stCondLst>
                                    <p:cond delay="0"/>
                                  </p:stCondLst>
                                  <p:childTnLst>
                                    <p:set>
                                      <p:cBhvr>
                                        <p:cTn id="16" dur="1" fill="hold">
                                          <p:stCondLst>
                                            <p:cond delay="0"/>
                                          </p:stCondLst>
                                        </p:cTn>
                                        <p:tgtEl>
                                          <p:spTgt spid="39942"/>
                                        </p:tgtEl>
                                        <p:attrNameLst>
                                          <p:attrName>style.visibility</p:attrName>
                                        </p:attrNameLst>
                                      </p:cBhvr>
                                      <p:to>
                                        <p:strVal val="visible"/>
                                      </p:to>
                                    </p:set>
                                    <p:anim calcmode="lin" valueType="num">
                                      <p:cBhvr additive="base">
                                        <p:cTn id="17" dur="500" fill="hold"/>
                                        <p:tgtEl>
                                          <p:spTgt spid="39942"/>
                                        </p:tgtEl>
                                        <p:attrNameLst>
                                          <p:attrName>ppt_x</p:attrName>
                                        </p:attrNameLst>
                                      </p:cBhvr>
                                      <p:tavLst>
                                        <p:tav tm="0">
                                          <p:val>
                                            <p:strVal val="#ppt_x"/>
                                          </p:val>
                                        </p:tav>
                                        <p:tav tm="100000">
                                          <p:val>
                                            <p:strVal val="#ppt_x"/>
                                          </p:val>
                                        </p:tav>
                                      </p:tavLst>
                                    </p:anim>
                                    <p:anim calcmode="lin" valueType="num">
                                      <p:cBhvr additive="base">
                                        <p:cTn id="18" dur="500" fill="hold"/>
                                        <p:tgtEl>
                                          <p:spTgt spid="39942"/>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500"/>
                            </p:stCondLst>
                            <p:childTnLst>
                              <p:par>
                                <p:cTn id="20" presetID="2" presetClass="entr" presetSubtype="1" fill="hold" grpId="0" nodeType="afterEffect">
                                  <p:stCondLst>
                                    <p:cond delay="0"/>
                                  </p:stCondLst>
                                  <p:childTnLst>
                                    <p:set>
                                      <p:cBhvr>
                                        <p:cTn id="21" dur="1" fill="hold">
                                          <p:stCondLst>
                                            <p:cond delay="0"/>
                                          </p:stCondLst>
                                        </p:cTn>
                                        <p:tgtEl>
                                          <p:spTgt spid="39939"/>
                                        </p:tgtEl>
                                        <p:attrNameLst>
                                          <p:attrName>style.visibility</p:attrName>
                                        </p:attrNameLst>
                                      </p:cBhvr>
                                      <p:to>
                                        <p:strVal val="visible"/>
                                      </p:to>
                                    </p:set>
                                    <p:anim calcmode="lin" valueType="num">
                                      <p:cBhvr additive="base">
                                        <p:cTn id="22" dur="500" fill="hold"/>
                                        <p:tgtEl>
                                          <p:spTgt spid="39939"/>
                                        </p:tgtEl>
                                        <p:attrNameLst>
                                          <p:attrName>ppt_x</p:attrName>
                                        </p:attrNameLst>
                                      </p:cBhvr>
                                      <p:tavLst>
                                        <p:tav tm="0">
                                          <p:val>
                                            <p:strVal val="#ppt_x"/>
                                          </p:val>
                                        </p:tav>
                                        <p:tav tm="100000">
                                          <p:val>
                                            <p:strVal val="#ppt_x"/>
                                          </p:val>
                                        </p:tav>
                                      </p:tavLst>
                                    </p:anim>
                                    <p:anim calcmode="lin" valueType="num">
                                      <p:cBhvr additive="base">
                                        <p:cTn id="23" dur="500" fill="hold"/>
                                        <p:tgtEl>
                                          <p:spTgt spid="39939"/>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23" presetClass="entr" presetSubtype="16" fill="hold" grpId="0" nodeType="afterEffect">
                                  <p:stCondLst>
                                    <p:cond delay="100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childTnLst>
                                </p:cTn>
                              </p:par>
                            </p:childTnLst>
                          </p:cTn>
                        </p:par>
                        <p:par>
                          <p:cTn id="29" fill="hold">
                            <p:stCondLst>
                              <p:cond delay="5500"/>
                            </p:stCondLst>
                            <p:childTnLst>
                              <p:par>
                                <p:cTn id="30" presetID="23" presetClass="entr" presetSubtype="16"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childTnLst>
                                </p:cTn>
                              </p:par>
                            </p:childTnLst>
                          </p:cTn>
                        </p:par>
                        <p:par>
                          <p:cTn id="34" fill="hold">
                            <p:stCondLst>
                              <p:cond delay="6000"/>
                            </p:stCondLst>
                            <p:childTnLst>
                              <p:par>
                                <p:cTn id="35" presetID="4" presetClass="entr" presetSubtype="32" fill="hold" grpId="0" nodeType="afterEffect">
                                  <p:stCondLst>
                                    <p:cond delay="2000"/>
                                  </p:stCondLst>
                                  <p:childTnLst>
                                    <p:set>
                                      <p:cBhvr>
                                        <p:cTn id="36" dur="1" fill="hold">
                                          <p:stCondLst>
                                            <p:cond delay="0"/>
                                          </p:stCondLst>
                                        </p:cTn>
                                        <p:tgtEl>
                                          <p:spTgt spid="20"/>
                                        </p:tgtEl>
                                        <p:attrNameLst>
                                          <p:attrName>style.visibility</p:attrName>
                                        </p:attrNameLst>
                                      </p:cBhvr>
                                      <p:to>
                                        <p:strVal val="visible"/>
                                      </p:to>
                                    </p:set>
                                    <p:animEffect transition="in" filter="box(out)">
                                      <p:cBhvr>
                                        <p:cTn id="37" dur="500"/>
                                        <p:tgtEl>
                                          <p:spTgt spid="20"/>
                                        </p:tgtEl>
                                      </p:cBhvr>
                                    </p:animEffect>
                                  </p:childTnLst>
                                </p:cTn>
                              </p:par>
                            </p:childTnLst>
                          </p:cTn>
                        </p:par>
                        <p:par>
                          <p:cTn id="38" fill="hold">
                            <p:stCondLst>
                              <p:cond delay="8500"/>
                            </p:stCondLst>
                            <p:childTnLst>
                              <p:par>
                                <p:cTn id="39" presetID="2" presetClass="entr" presetSubtype="1" fill="hold" grpId="0" nodeType="afterEffect">
                                  <p:stCondLst>
                                    <p:cond delay="200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childTnLst>
                          </p:cTn>
                        </p:par>
                        <p:par>
                          <p:cTn id="43" fill="hold">
                            <p:stCondLst>
                              <p:cond delay="11000"/>
                            </p:stCondLst>
                            <p:childTnLst>
                              <p:par>
                                <p:cTn id="44" presetID="23" presetClass="entr" presetSubtype="16" fill="hold" grpId="0" nodeType="afterEffect">
                                  <p:stCondLst>
                                    <p:cond delay="100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childTnLst>
                                </p:cTn>
                              </p:par>
                            </p:childTnLst>
                          </p:cTn>
                        </p:par>
                        <p:par>
                          <p:cTn id="48" fill="hold">
                            <p:stCondLst>
                              <p:cond delay="12500"/>
                            </p:stCondLst>
                            <p:childTnLst>
                              <p:par>
                                <p:cTn id="49" presetID="23" presetClass="entr" presetSubtype="16"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childTnLst>
                                </p:cTn>
                              </p:par>
                            </p:childTnLst>
                          </p:cTn>
                        </p:par>
                        <p:par>
                          <p:cTn id="53" fill="hold">
                            <p:stCondLst>
                              <p:cond delay="13000"/>
                            </p:stCondLst>
                            <p:childTnLst>
                              <p:par>
                                <p:cTn id="54" presetID="2" presetClass="entr" presetSubtype="4" fill="hold" grpId="0" nodeType="afterEffect">
                                  <p:stCondLst>
                                    <p:cond delay="100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fill="hold"/>
                                        <p:tgtEl>
                                          <p:spTgt spid="26"/>
                                        </p:tgtEl>
                                        <p:attrNameLst>
                                          <p:attrName>ppt_x</p:attrName>
                                        </p:attrNameLst>
                                      </p:cBhvr>
                                      <p:tavLst>
                                        <p:tav tm="0">
                                          <p:val>
                                            <p:strVal val="#ppt_x"/>
                                          </p:val>
                                        </p:tav>
                                        <p:tav tm="100000">
                                          <p:val>
                                            <p:strVal val="#ppt_x"/>
                                          </p:val>
                                        </p:tav>
                                      </p:tavLst>
                                    </p:anim>
                                    <p:anim calcmode="lin" valueType="num">
                                      <p:cBhvr additive="base">
                                        <p:cTn id="57" dur="500" fill="hold"/>
                                        <p:tgtEl>
                                          <p:spTgt spid="26"/>
                                        </p:tgtEl>
                                        <p:attrNameLst>
                                          <p:attrName>ppt_y</p:attrName>
                                        </p:attrNameLst>
                                      </p:cBhvr>
                                      <p:tavLst>
                                        <p:tav tm="0">
                                          <p:val>
                                            <p:strVal val="1+#ppt_h/2"/>
                                          </p:val>
                                        </p:tav>
                                        <p:tav tm="100000">
                                          <p:val>
                                            <p:strVal val="#ppt_y"/>
                                          </p:val>
                                        </p:tav>
                                      </p:tavLst>
                                    </p:anim>
                                  </p:childTnLst>
                                </p:cTn>
                              </p:par>
                            </p:childTnLst>
                          </p:cTn>
                        </p:par>
                        <p:par>
                          <p:cTn id="58" fill="hold">
                            <p:stCondLst>
                              <p:cond delay="14500"/>
                            </p:stCondLst>
                            <p:childTnLst>
                              <p:par>
                                <p:cTn id="59" presetID="2" presetClass="entr" presetSubtype="2"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1+#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1" grpId="0" animBg="1"/>
      <p:bldP spid="39942" grpId="0" animBg="1"/>
      <p:bldP spid="39952" grpId="0" animBg="1"/>
      <p:bldP spid="19" grpId="0" autoUpdateAnimBg="0"/>
      <p:bldP spid="20" grpId="0" autoUpdateAnimBg="0"/>
      <p:bldP spid="21" grpId="0"/>
      <p:bldP spid="22" grpId="0" autoUpdateAnimBg="0"/>
      <p:bldP spid="23" grpId="0"/>
      <p:bldP spid="24" grpId="0" autoUpdateAnimBg="0"/>
      <p:bldP spid="25" grpId="0" autoUpdateAnimBg="0"/>
      <p:bldP spid="26"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772400" cy="874713"/>
          </a:xfrm>
          <a:solidFill>
            <a:schemeClr val="accent2"/>
          </a:solidFill>
        </p:spPr>
        <p:txBody>
          <a:bodyPr/>
          <a:lstStyle/>
          <a:p>
            <a:r>
              <a:rPr lang="zh-CN" altLang="en-US" sz="3600" dirty="0">
                <a:solidFill>
                  <a:schemeClr val="bg1"/>
                </a:solidFill>
                <a:latin typeface="Arial" charset="0"/>
                <a:ea typeface="ＭＳ Ｐゴシック" charset="0"/>
                <a:cs typeface="Arial" charset="0"/>
              </a:rPr>
              <a:t>为什么我不跟随</a:t>
            </a:r>
            <a:r>
              <a:rPr lang="en-US" altLang="zh-CN" sz="3600" dirty="0">
                <a:solidFill>
                  <a:schemeClr val="bg1"/>
                </a:solidFill>
                <a:latin typeface="Arial" charset="0"/>
                <a:ea typeface="ＭＳ Ｐゴシック" charset="0"/>
                <a:cs typeface="Arial" charset="0"/>
              </a:rPr>
              <a:t>"</a:t>
            </a:r>
            <a:r>
              <a:rPr lang="zh-CN" altLang="en-US" sz="3600" dirty="0">
                <a:solidFill>
                  <a:schemeClr val="bg1"/>
                </a:solidFill>
                <a:latin typeface="Arial" charset="0"/>
                <a:ea typeface="ＭＳ Ｐゴシック" charset="0"/>
                <a:cs typeface="Arial" charset="0"/>
              </a:rPr>
              <a:t>患难后</a:t>
            </a:r>
            <a:r>
              <a:rPr lang="en-US" altLang="zh-CN" sz="3600" dirty="0">
                <a:solidFill>
                  <a:schemeClr val="bg1"/>
                </a:solidFill>
                <a:latin typeface="Arial" charset="0"/>
                <a:ea typeface="ＭＳ Ｐゴシック" charset="0"/>
                <a:cs typeface="Arial" charset="0"/>
              </a:rPr>
              <a:t>"</a:t>
            </a:r>
            <a:r>
              <a:rPr lang="zh-CN" altLang="en-US" sz="3600" dirty="0">
                <a:solidFill>
                  <a:schemeClr val="bg1"/>
                </a:solidFill>
                <a:latin typeface="Arial" charset="0"/>
                <a:ea typeface="ＭＳ Ｐゴシック" charset="0"/>
                <a:cs typeface="Arial" charset="0"/>
              </a:rPr>
              <a:t>的看法呢？</a:t>
            </a:r>
            <a:endParaRPr lang="en-US" sz="3600" i="1"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1981200"/>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8.	</a:t>
            </a:r>
            <a:r>
              <a:rPr lang="zh-CN" altLang="en-US" sz="3600" dirty="0">
                <a:solidFill>
                  <a:srgbClr val="FFFFFF"/>
                </a:solidFill>
                <a:effectLst>
                  <a:outerShdw blurRad="38100" dist="38100" dir="2700000" algn="tl">
                    <a:srgbClr val="000000"/>
                  </a:outerShdw>
                </a:effectLst>
                <a:latin typeface="Arial" charset="0"/>
                <a:cs typeface="Arial" charset="0"/>
              </a:rPr>
              <a:t>如果如此，那绵羊和山羊因该已被分别。</a:t>
            </a:r>
            <a:r>
              <a:rPr lang="en-US" altLang="zh-CN" sz="3600" dirty="0">
                <a:solidFill>
                  <a:srgbClr val="FFFFFF"/>
                </a:solidFill>
                <a:effectLst>
                  <a:outerShdw blurRad="38100" dist="38100" dir="2700000" algn="tl">
                    <a:srgbClr val="000000"/>
                  </a:outerShdw>
                </a:effectLst>
                <a:latin typeface="Arial" charset="0"/>
                <a:cs typeface="Arial" charset="0"/>
              </a:rPr>
              <a:t> </a:t>
            </a:r>
            <a:r>
              <a:rPr lang="en-US"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马泰福音</a:t>
            </a:r>
            <a:r>
              <a:rPr lang="en-US" sz="3600" dirty="0">
                <a:solidFill>
                  <a:srgbClr val="FFFFFF"/>
                </a:solidFill>
                <a:effectLst>
                  <a:outerShdw blurRad="38100" dist="38100" dir="2700000" algn="tl">
                    <a:srgbClr val="000000"/>
                  </a:outerShdw>
                </a:effectLst>
                <a:latin typeface="Arial" charset="0"/>
                <a:cs typeface="Arial" charset="0"/>
              </a:rPr>
              <a:t> 25:31-46).</a:t>
            </a:r>
          </a:p>
        </p:txBody>
      </p:sp>
      <p:sp>
        <p:nvSpPr>
          <p:cNvPr id="16077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
        <p:nvSpPr>
          <p:cNvPr id="5" name="Rectangle 4"/>
          <p:cNvSpPr>
            <a:spLocks noChangeArrowheads="1"/>
          </p:cNvSpPr>
          <p:nvPr/>
        </p:nvSpPr>
        <p:spPr bwMode="auto">
          <a:xfrm>
            <a:off x="381000" y="2933030"/>
            <a:ext cx="8458200" cy="3733800"/>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9.	</a:t>
            </a:r>
            <a:r>
              <a:rPr lang="zh-CN" altLang="en-US" sz="3600" dirty="0">
                <a:solidFill>
                  <a:srgbClr val="FFFFFF"/>
                </a:solidFill>
                <a:effectLst>
                  <a:outerShdw blurRad="38100" dist="38100" dir="2700000" algn="tl">
                    <a:srgbClr val="000000"/>
                  </a:outerShdw>
                </a:effectLst>
                <a:latin typeface="Arial" charset="0"/>
                <a:cs typeface="Arial" charset="0"/>
              </a:rPr>
              <a:t>有的人会在千禧年死亡</a:t>
            </a:r>
            <a:r>
              <a:rPr lang="en-US"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以赛亚</a:t>
            </a:r>
            <a:r>
              <a:rPr lang="en-US" sz="3600" dirty="0">
                <a:solidFill>
                  <a:srgbClr val="FFFFFF"/>
                </a:solidFill>
                <a:effectLst>
                  <a:outerShdw blurRad="38100" dist="38100" dir="2700000" algn="tl">
                    <a:srgbClr val="000000"/>
                  </a:outerShdw>
                </a:effectLst>
                <a:latin typeface="Arial" charset="0"/>
                <a:cs typeface="Arial" charset="0"/>
              </a:rPr>
              <a:t> 65:20), </a:t>
            </a:r>
            <a:r>
              <a:rPr lang="zh-CN" altLang="en-US" sz="3600" dirty="0">
                <a:solidFill>
                  <a:srgbClr val="FFFFFF"/>
                </a:solidFill>
                <a:effectLst>
                  <a:outerShdw blurRad="38100" dist="38100" dir="2700000" algn="tl">
                    <a:srgbClr val="000000"/>
                  </a:outerShdw>
                </a:effectLst>
                <a:latin typeface="Arial" charset="0"/>
                <a:cs typeface="Arial" charset="0"/>
              </a:rPr>
              <a:t>但是患难后被提时</a:t>
            </a:r>
            <a:r>
              <a:rPr lang="zh-CN" altLang="en-US" sz="3600" i="1" dirty="0">
                <a:solidFill>
                  <a:srgbClr val="FFFFFF"/>
                </a:solidFill>
                <a:effectLst>
                  <a:outerShdw blurRad="38100" dist="38100" dir="2700000" algn="tl">
                    <a:srgbClr val="000000"/>
                  </a:outerShdw>
                </a:effectLst>
                <a:latin typeface="Arial" charset="0"/>
                <a:cs typeface="Arial" charset="0"/>
              </a:rPr>
              <a:t>每个</a:t>
            </a:r>
            <a:r>
              <a:rPr lang="zh-CN" altLang="en-US" sz="3600" dirty="0">
                <a:solidFill>
                  <a:srgbClr val="FFFFFF"/>
                </a:solidFill>
                <a:effectLst>
                  <a:outerShdw blurRad="38100" dist="38100" dir="2700000" algn="tl">
                    <a:srgbClr val="000000"/>
                  </a:outerShdw>
                </a:effectLst>
                <a:latin typeface="Arial" charset="0"/>
                <a:cs typeface="Arial" charset="0"/>
              </a:rPr>
              <a:t>信徒都会收到荣耀的身体</a:t>
            </a:r>
            <a:r>
              <a:rPr lang="en-US"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所以一些人必须会在患难时信主，而且以终有一死的身体进入千禧年。</a:t>
            </a:r>
            <a:endParaRPr lang="en-US" sz="3600"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855688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6674"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4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49" name="Line 1029"/>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50" name="Line 1030"/>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59" name="Rectangle 1039"/>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a:solidFill>
                <a:srgbClr val="000000"/>
              </a:solidFill>
              <a:latin typeface="Arial"/>
              <a:cs typeface="Arial"/>
            </a:endParaRPr>
          </a:p>
        </p:txBody>
      </p:sp>
      <p:sp>
        <p:nvSpPr>
          <p:cNvPr id="156688" name="Rectangle 1040"/>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a:t>
            </a:r>
            <a:r>
              <a:rPr lang="zh-CN" altLang="en-US" sz="4000" b="1" dirty="0">
                <a:solidFill>
                  <a:srgbClr val="FFFF99"/>
                </a:solidFill>
                <a:latin typeface="Arial"/>
                <a:ea typeface="ＭＳ Ｐゴシック" charset="0"/>
                <a:cs typeface="Arial"/>
              </a:rPr>
              <a:t>部分</a:t>
            </a:r>
            <a:r>
              <a:rPr lang="en-US" altLang="zh-CN"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a:t>
            </a:r>
            <a:r>
              <a:rPr lang="zh-CN" altLang="en-US" sz="4000" b="1" dirty="0">
                <a:solidFill>
                  <a:srgbClr val="FFFF99"/>
                </a:solidFill>
                <a:latin typeface="Arial"/>
                <a:ea typeface="ＭＳ Ｐゴシック" charset="0"/>
                <a:cs typeface="Arial"/>
              </a:rPr>
              <a:t>被提</a:t>
            </a:r>
            <a:endParaRPr lang="en-US" sz="4000" b="1" dirty="0">
              <a:solidFill>
                <a:srgbClr val="FFFF99"/>
              </a:solidFill>
              <a:latin typeface="Arial"/>
              <a:ea typeface="ＭＳ Ｐゴシック" charset="0"/>
              <a:cs typeface="Arial"/>
            </a:endParaRPr>
          </a:p>
        </p:txBody>
      </p:sp>
      <p:sp>
        <p:nvSpPr>
          <p:cNvPr id="236561" name="Line 1041"/>
          <p:cNvSpPr>
            <a:spLocks noChangeShapeType="1"/>
          </p:cNvSpPr>
          <p:nvPr/>
        </p:nvSpPr>
        <p:spPr bwMode="auto">
          <a:xfrm>
            <a:off x="14493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2" name="Line 1042"/>
          <p:cNvSpPr>
            <a:spLocks noChangeShapeType="1"/>
          </p:cNvSpPr>
          <p:nvPr/>
        </p:nvSpPr>
        <p:spPr bwMode="auto">
          <a:xfrm flipV="1">
            <a:off x="14478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3" name="Line 1043"/>
          <p:cNvSpPr>
            <a:spLocks noChangeShapeType="1"/>
          </p:cNvSpPr>
          <p:nvPr/>
        </p:nvSpPr>
        <p:spPr bwMode="auto">
          <a:xfrm>
            <a:off x="21351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4" name="Line 1044"/>
          <p:cNvSpPr>
            <a:spLocks noChangeShapeType="1"/>
          </p:cNvSpPr>
          <p:nvPr/>
        </p:nvSpPr>
        <p:spPr bwMode="auto">
          <a:xfrm flipV="1">
            <a:off x="21336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5" name="Line 1045"/>
          <p:cNvSpPr>
            <a:spLocks noChangeShapeType="1"/>
          </p:cNvSpPr>
          <p:nvPr/>
        </p:nvSpPr>
        <p:spPr bwMode="auto">
          <a:xfrm>
            <a:off x="27447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6" name="Line 1046"/>
          <p:cNvSpPr>
            <a:spLocks noChangeShapeType="1"/>
          </p:cNvSpPr>
          <p:nvPr/>
        </p:nvSpPr>
        <p:spPr bwMode="auto">
          <a:xfrm flipV="1">
            <a:off x="27432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7" name="Line 1047"/>
          <p:cNvSpPr>
            <a:spLocks noChangeShapeType="1"/>
          </p:cNvSpPr>
          <p:nvPr/>
        </p:nvSpPr>
        <p:spPr bwMode="auto">
          <a:xfrm>
            <a:off x="34305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8" name="Line 1048"/>
          <p:cNvSpPr>
            <a:spLocks noChangeShapeType="1"/>
          </p:cNvSpPr>
          <p:nvPr/>
        </p:nvSpPr>
        <p:spPr bwMode="auto">
          <a:xfrm flipV="1">
            <a:off x="34290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69" name="Line 1049"/>
          <p:cNvSpPr>
            <a:spLocks noChangeShapeType="1"/>
          </p:cNvSpPr>
          <p:nvPr/>
        </p:nvSpPr>
        <p:spPr bwMode="auto">
          <a:xfrm>
            <a:off x="7773988" y="24955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6570" name="Line 1050"/>
          <p:cNvSpPr>
            <a:spLocks noChangeShapeType="1"/>
          </p:cNvSpPr>
          <p:nvPr/>
        </p:nvSpPr>
        <p:spPr bwMode="auto">
          <a:xfrm flipV="1">
            <a:off x="7772400" y="3276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156699" name="Text Box 18"/>
          <p:cNvSpPr txBox="1">
            <a:spLocks noChangeArrowheads="1"/>
          </p:cNvSpPr>
          <p:nvPr/>
        </p:nvSpPr>
        <p:spPr bwMode="auto">
          <a:xfrm>
            <a:off x="8382000" y="76200"/>
            <a:ext cx="61259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a:cs typeface="Arial"/>
              </a:rPr>
              <a:t>208</a:t>
            </a:r>
            <a:endParaRPr lang="en-US" sz="2000" b="1">
              <a:solidFill>
                <a:srgbClr val="000000"/>
              </a:solidFill>
              <a:latin typeface="Arial"/>
              <a:cs typeface="Arial"/>
            </a:endParaRPr>
          </a:p>
        </p:txBody>
      </p:sp>
      <p:sp>
        <p:nvSpPr>
          <p:cNvPr id="37"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教会时代</a:t>
            </a:r>
            <a:endParaRPr lang="en-US" sz="3600" dirty="0">
              <a:solidFill>
                <a:srgbClr val="FFFFFF"/>
              </a:solidFill>
              <a:latin typeface="Arial"/>
              <a:cs typeface="Arial"/>
            </a:endParaRPr>
          </a:p>
        </p:txBody>
      </p:sp>
      <p:sp>
        <p:nvSpPr>
          <p:cNvPr id="38" name="Text Box 5"/>
          <p:cNvSpPr txBox="1">
            <a:spLocks noChangeArrowheads="1"/>
          </p:cNvSpPr>
          <p:nvPr/>
        </p:nvSpPr>
        <p:spPr bwMode="auto">
          <a:xfrm>
            <a:off x="3729414" y="1883459"/>
            <a:ext cx="2057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第二来临</a:t>
            </a:r>
            <a:endParaRPr lang="en-US" sz="3600" dirty="0">
              <a:solidFill>
                <a:srgbClr val="000000"/>
              </a:solidFill>
              <a:latin typeface="Arial"/>
              <a:cs typeface="Arial"/>
            </a:endParaRPr>
          </a:p>
        </p:txBody>
      </p:sp>
      <p:sp>
        <p:nvSpPr>
          <p:cNvPr id="39" name="Text Box 6"/>
          <p:cNvSpPr txBox="1">
            <a:spLocks noChangeArrowheads="1"/>
          </p:cNvSpPr>
          <p:nvPr/>
        </p:nvSpPr>
        <p:spPr bwMode="auto">
          <a:xfrm>
            <a:off x="1900585" y="1883459"/>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被提</a:t>
            </a:r>
            <a:endParaRPr lang="en-US" sz="3600" dirty="0">
              <a:solidFill>
                <a:srgbClr val="FFFFFF"/>
              </a:solidFill>
              <a:latin typeface="Arial"/>
              <a:cs typeface="Arial"/>
            </a:endParaRPr>
          </a:p>
        </p:txBody>
      </p:sp>
      <p:sp>
        <p:nvSpPr>
          <p:cNvPr id="40" name="Text Box 7"/>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患难</a:t>
            </a:r>
            <a:endParaRPr lang="en-US" sz="3600" dirty="0">
              <a:solidFill>
                <a:srgbClr val="000000"/>
              </a:solidFill>
              <a:latin typeface="Arial"/>
              <a:cs typeface="Arial"/>
            </a:endParaRPr>
          </a:p>
        </p:txBody>
      </p:sp>
      <p:sp>
        <p:nvSpPr>
          <p:cNvPr id="41"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00"/>
                </a:solidFill>
                <a:latin typeface="Arial"/>
                <a:cs typeface="Arial"/>
              </a:rPr>
              <a:t>7 </a:t>
            </a:r>
            <a:r>
              <a:rPr lang="zh-CN" altLang="en-US" sz="3600" dirty="0">
                <a:solidFill>
                  <a:srgbClr val="FFFF00"/>
                </a:solidFill>
                <a:latin typeface="Arial"/>
                <a:cs typeface="Arial"/>
              </a:rPr>
              <a:t>年</a:t>
            </a:r>
            <a:endParaRPr lang="en-US" sz="3600" dirty="0">
              <a:solidFill>
                <a:srgbClr val="FFFF00"/>
              </a:solidFill>
              <a:latin typeface="Arial"/>
              <a:cs typeface="Arial"/>
            </a:endParaRPr>
          </a:p>
        </p:txBody>
      </p:sp>
      <p:sp>
        <p:nvSpPr>
          <p:cNvPr id="42" name="Text Box 9"/>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千禧年</a:t>
            </a:r>
            <a:endParaRPr lang="en-US" sz="3600" dirty="0">
              <a:solidFill>
                <a:srgbClr val="000000"/>
              </a:solidFill>
              <a:latin typeface="Arial"/>
              <a:cs typeface="Arial"/>
            </a:endParaRPr>
          </a:p>
        </p:txBody>
      </p:sp>
      <p:sp>
        <p:nvSpPr>
          <p:cNvPr id="43"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00"/>
                </a:solidFill>
                <a:latin typeface="Arial"/>
                <a:cs typeface="Arial"/>
              </a:rPr>
              <a:t>1000 </a:t>
            </a:r>
            <a:r>
              <a:rPr lang="zh-CN" altLang="en-US" sz="3600" dirty="0">
                <a:solidFill>
                  <a:srgbClr val="FFFF00"/>
                </a:solidFill>
                <a:latin typeface="Arial"/>
                <a:cs typeface="Arial"/>
              </a:rPr>
              <a:t>年</a:t>
            </a:r>
            <a:endParaRPr lang="en-US" sz="3600" dirty="0">
              <a:solidFill>
                <a:srgbClr val="FFFF00"/>
              </a:solidFill>
              <a:latin typeface="Arial"/>
              <a:cs typeface="Arial"/>
            </a:endParaRPr>
          </a:p>
        </p:txBody>
      </p:sp>
      <p:sp>
        <p:nvSpPr>
          <p:cNvPr id="44" name="Text Box 12"/>
          <p:cNvSpPr txBox="1">
            <a:spLocks noChangeArrowheads="1"/>
          </p:cNvSpPr>
          <p:nvPr/>
        </p:nvSpPr>
        <p:spPr bwMode="auto">
          <a:xfrm rot="5400000" flipH="1">
            <a:off x="5868194" y="3764461"/>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FFCC00"/>
                </a:solidFill>
                <a:latin typeface="Arial"/>
                <a:cs typeface="Arial"/>
              </a:rPr>
              <a:t>永远的国</a:t>
            </a:r>
            <a:endParaRPr lang="en-US" sz="3600" dirty="0">
              <a:solidFill>
                <a:srgbClr val="FFCC00"/>
              </a:solidFill>
              <a:latin typeface="Arial"/>
              <a:cs typeface="Arial"/>
            </a:endParaRPr>
          </a:p>
        </p:txBody>
      </p:sp>
      <p:sp>
        <p:nvSpPr>
          <p:cNvPr id="45" name="Text Box 13"/>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600" b="1" dirty="0">
                <a:solidFill>
                  <a:srgbClr val="FFFF00"/>
                </a:solidFill>
                <a:latin typeface="Arial"/>
                <a:cs typeface="Arial"/>
              </a:rPr>
              <a:t>审判</a:t>
            </a:r>
            <a:endParaRPr lang="en-US" sz="3600" b="1" dirty="0">
              <a:solidFill>
                <a:srgbClr val="FFFF00"/>
              </a:solidFill>
              <a:latin typeface="Arial"/>
              <a:cs typeface="Arial"/>
            </a:endParaRPr>
          </a:p>
        </p:txBody>
      </p:sp>
    </p:spTree>
    <p:extLst>
      <p:ext uri="{BB962C8B-B14F-4D97-AF65-F5344CB8AC3E}">
        <p14:creationId xmlns:p14="http://schemas.microsoft.com/office/powerpoint/2010/main" val="3517163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6559"/>
                                        </p:tgtEl>
                                        <p:attrNameLst>
                                          <p:attrName>style.visibility</p:attrName>
                                        </p:attrNameLst>
                                      </p:cBhvr>
                                      <p:to>
                                        <p:strVal val="visible"/>
                                      </p:to>
                                    </p:set>
                                    <p:anim calcmode="lin" valueType="num">
                                      <p:cBhvr additive="base">
                                        <p:cTn id="7" dur="500" fill="hold"/>
                                        <p:tgtEl>
                                          <p:spTgt spid="236559"/>
                                        </p:tgtEl>
                                        <p:attrNameLst>
                                          <p:attrName>ppt_x</p:attrName>
                                        </p:attrNameLst>
                                      </p:cBhvr>
                                      <p:tavLst>
                                        <p:tav tm="0">
                                          <p:val>
                                            <p:strVal val="0-#ppt_w/2"/>
                                          </p:val>
                                        </p:tav>
                                        <p:tav tm="100000">
                                          <p:val>
                                            <p:strVal val="#ppt_x"/>
                                          </p:val>
                                        </p:tav>
                                      </p:tavLst>
                                    </p:anim>
                                    <p:anim calcmode="lin" valueType="num">
                                      <p:cBhvr additive="base">
                                        <p:cTn id="8" dur="500" fill="hold"/>
                                        <p:tgtEl>
                                          <p:spTgt spid="2365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236549"/>
                                        </p:tgtEl>
                                        <p:attrNameLst>
                                          <p:attrName>style.visibility</p:attrName>
                                        </p:attrNameLst>
                                      </p:cBhvr>
                                      <p:to>
                                        <p:strVal val="visible"/>
                                      </p:to>
                                    </p:set>
                                    <p:anim calcmode="lin" valueType="num">
                                      <p:cBhvr additive="base">
                                        <p:cTn id="12" dur="500" fill="hold"/>
                                        <p:tgtEl>
                                          <p:spTgt spid="236549"/>
                                        </p:tgtEl>
                                        <p:attrNameLst>
                                          <p:attrName>ppt_x</p:attrName>
                                        </p:attrNameLst>
                                      </p:cBhvr>
                                      <p:tavLst>
                                        <p:tav tm="0">
                                          <p:val>
                                            <p:strVal val="#ppt_x"/>
                                          </p:val>
                                        </p:tav>
                                        <p:tav tm="100000">
                                          <p:val>
                                            <p:strVal val="#ppt_x"/>
                                          </p:val>
                                        </p:tav>
                                      </p:tavLst>
                                    </p:anim>
                                    <p:anim calcmode="lin" valueType="num">
                                      <p:cBhvr additive="base">
                                        <p:cTn id="13" dur="500" fill="hold"/>
                                        <p:tgtEl>
                                          <p:spTgt spid="236549"/>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3000"/>
                            </p:stCondLst>
                            <p:childTnLst>
                              <p:par>
                                <p:cTn id="15" presetID="2" presetClass="entr" presetSubtype="4" fill="hold" grpId="0" nodeType="afterEffect">
                                  <p:stCondLst>
                                    <p:cond delay="0"/>
                                  </p:stCondLst>
                                  <p:childTnLst>
                                    <p:set>
                                      <p:cBhvr>
                                        <p:cTn id="16" dur="1" fill="hold">
                                          <p:stCondLst>
                                            <p:cond delay="0"/>
                                          </p:stCondLst>
                                        </p:cTn>
                                        <p:tgtEl>
                                          <p:spTgt spid="236550"/>
                                        </p:tgtEl>
                                        <p:attrNameLst>
                                          <p:attrName>style.visibility</p:attrName>
                                        </p:attrNameLst>
                                      </p:cBhvr>
                                      <p:to>
                                        <p:strVal val="visible"/>
                                      </p:to>
                                    </p:set>
                                    <p:anim calcmode="lin" valueType="num">
                                      <p:cBhvr additive="base">
                                        <p:cTn id="17" dur="500" fill="hold"/>
                                        <p:tgtEl>
                                          <p:spTgt spid="236550"/>
                                        </p:tgtEl>
                                        <p:attrNameLst>
                                          <p:attrName>ppt_x</p:attrName>
                                        </p:attrNameLst>
                                      </p:cBhvr>
                                      <p:tavLst>
                                        <p:tav tm="0">
                                          <p:val>
                                            <p:strVal val="#ppt_x"/>
                                          </p:val>
                                        </p:tav>
                                        <p:tav tm="100000">
                                          <p:val>
                                            <p:strVal val="#ppt_x"/>
                                          </p:val>
                                        </p:tav>
                                      </p:tavLst>
                                    </p:anim>
                                    <p:anim calcmode="lin" valueType="num">
                                      <p:cBhvr additive="base">
                                        <p:cTn id="18" dur="500" fill="hold"/>
                                        <p:tgtEl>
                                          <p:spTgt spid="23655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500"/>
                            </p:stCondLst>
                            <p:childTnLst>
                              <p:par>
                                <p:cTn id="20" presetID="2" presetClass="entr" presetSubtype="1" fill="hold" grpId="0" nodeType="afterEffect">
                                  <p:stCondLst>
                                    <p:cond delay="0"/>
                                  </p:stCondLst>
                                  <p:childTnLst>
                                    <p:set>
                                      <p:cBhvr>
                                        <p:cTn id="21" dur="1" fill="hold">
                                          <p:stCondLst>
                                            <p:cond delay="0"/>
                                          </p:stCondLst>
                                        </p:cTn>
                                        <p:tgtEl>
                                          <p:spTgt spid="236547"/>
                                        </p:tgtEl>
                                        <p:attrNameLst>
                                          <p:attrName>style.visibility</p:attrName>
                                        </p:attrNameLst>
                                      </p:cBhvr>
                                      <p:to>
                                        <p:strVal val="visible"/>
                                      </p:to>
                                    </p:set>
                                    <p:anim calcmode="lin" valueType="num">
                                      <p:cBhvr additive="base">
                                        <p:cTn id="22" dur="500" fill="hold"/>
                                        <p:tgtEl>
                                          <p:spTgt spid="236547"/>
                                        </p:tgtEl>
                                        <p:attrNameLst>
                                          <p:attrName>ppt_x</p:attrName>
                                        </p:attrNameLst>
                                      </p:cBhvr>
                                      <p:tavLst>
                                        <p:tav tm="0">
                                          <p:val>
                                            <p:strVal val="#ppt_x"/>
                                          </p:val>
                                        </p:tav>
                                        <p:tav tm="100000">
                                          <p:val>
                                            <p:strVal val="#ppt_x"/>
                                          </p:val>
                                        </p:tav>
                                      </p:tavLst>
                                    </p:anim>
                                    <p:anim calcmode="lin" valueType="num">
                                      <p:cBhvr additive="base">
                                        <p:cTn id="23" dur="500" fill="hold"/>
                                        <p:tgtEl>
                                          <p:spTgt spid="236547"/>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4000"/>
                            </p:stCondLst>
                            <p:childTnLst>
                              <p:par>
                                <p:cTn id="25" presetID="2" presetClass="entr" presetSubtype="1" fill="hold" grpId="0" nodeType="afterEffect">
                                  <p:stCondLst>
                                    <p:cond delay="1000"/>
                                  </p:stCondLst>
                                  <p:childTnLst>
                                    <p:set>
                                      <p:cBhvr>
                                        <p:cTn id="26" dur="1" fill="hold">
                                          <p:stCondLst>
                                            <p:cond delay="0"/>
                                          </p:stCondLst>
                                        </p:cTn>
                                        <p:tgtEl>
                                          <p:spTgt spid="236561"/>
                                        </p:tgtEl>
                                        <p:attrNameLst>
                                          <p:attrName>style.visibility</p:attrName>
                                        </p:attrNameLst>
                                      </p:cBhvr>
                                      <p:to>
                                        <p:strVal val="visible"/>
                                      </p:to>
                                    </p:set>
                                    <p:anim calcmode="lin" valueType="num">
                                      <p:cBhvr additive="base">
                                        <p:cTn id="27" dur="500" fill="hold"/>
                                        <p:tgtEl>
                                          <p:spTgt spid="236561"/>
                                        </p:tgtEl>
                                        <p:attrNameLst>
                                          <p:attrName>ppt_x</p:attrName>
                                        </p:attrNameLst>
                                      </p:cBhvr>
                                      <p:tavLst>
                                        <p:tav tm="0">
                                          <p:val>
                                            <p:strVal val="#ppt_x"/>
                                          </p:val>
                                        </p:tav>
                                        <p:tav tm="100000">
                                          <p:val>
                                            <p:strVal val="#ppt_x"/>
                                          </p:val>
                                        </p:tav>
                                      </p:tavLst>
                                    </p:anim>
                                    <p:anim calcmode="lin" valueType="num">
                                      <p:cBhvr additive="base">
                                        <p:cTn id="28" dur="500" fill="hold"/>
                                        <p:tgtEl>
                                          <p:spTgt spid="236561"/>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5500"/>
                            </p:stCondLst>
                            <p:childTnLst>
                              <p:par>
                                <p:cTn id="30" presetID="2" presetClass="entr" presetSubtype="4" fill="hold" grpId="0" nodeType="afterEffect">
                                  <p:stCondLst>
                                    <p:cond delay="0"/>
                                  </p:stCondLst>
                                  <p:childTnLst>
                                    <p:set>
                                      <p:cBhvr>
                                        <p:cTn id="31" dur="1" fill="hold">
                                          <p:stCondLst>
                                            <p:cond delay="0"/>
                                          </p:stCondLst>
                                        </p:cTn>
                                        <p:tgtEl>
                                          <p:spTgt spid="236562"/>
                                        </p:tgtEl>
                                        <p:attrNameLst>
                                          <p:attrName>style.visibility</p:attrName>
                                        </p:attrNameLst>
                                      </p:cBhvr>
                                      <p:to>
                                        <p:strVal val="visible"/>
                                      </p:to>
                                    </p:set>
                                    <p:anim calcmode="lin" valueType="num">
                                      <p:cBhvr additive="base">
                                        <p:cTn id="32" dur="500" fill="hold"/>
                                        <p:tgtEl>
                                          <p:spTgt spid="236562"/>
                                        </p:tgtEl>
                                        <p:attrNameLst>
                                          <p:attrName>ppt_x</p:attrName>
                                        </p:attrNameLst>
                                      </p:cBhvr>
                                      <p:tavLst>
                                        <p:tav tm="0">
                                          <p:val>
                                            <p:strVal val="#ppt_x"/>
                                          </p:val>
                                        </p:tav>
                                        <p:tav tm="100000">
                                          <p:val>
                                            <p:strVal val="#ppt_x"/>
                                          </p:val>
                                        </p:tav>
                                      </p:tavLst>
                                    </p:anim>
                                    <p:anim calcmode="lin" valueType="num">
                                      <p:cBhvr additive="base">
                                        <p:cTn id="33" dur="500" fill="hold"/>
                                        <p:tgtEl>
                                          <p:spTgt spid="236562"/>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6000"/>
                            </p:stCondLst>
                            <p:childTnLst>
                              <p:par>
                                <p:cTn id="35" presetID="2" presetClass="entr" presetSubtype="1" fill="hold" grpId="0" nodeType="afterEffect">
                                  <p:stCondLst>
                                    <p:cond delay="1000"/>
                                  </p:stCondLst>
                                  <p:childTnLst>
                                    <p:set>
                                      <p:cBhvr>
                                        <p:cTn id="36" dur="1" fill="hold">
                                          <p:stCondLst>
                                            <p:cond delay="0"/>
                                          </p:stCondLst>
                                        </p:cTn>
                                        <p:tgtEl>
                                          <p:spTgt spid="236563"/>
                                        </p:tgtEl>
                                        <p:attrNameLst>
                                          <p:attrName>style.visibility</p:attrName>
                                        </p:attrNameLst>
                                      </p:cBhvr>
                                      <p:to>
                                        <p:strVal val="visible"/>
                                      </p:to>
                                    </p:set>
                                    <p:anim calcmode="lin" valueType="num">
                                      <p:cBhvr additive="base">
                                        <p:cTn id="37" dur="500" fill="hold"/>
                                        <p:tgtEl>
                                          <p:spTgt spid="236563"/>
                                        </p:tgtEl>
                                        <p:attrNameLst>
                                          <p:attrName>ppt_x</p:attrName>
                                        </p:attrNameLst>
                                      </p:cBhvr>
                                      <p:tavLst>
                                        <p:tav tm="0">
                                          <p:val>
                                            <p:strVal val="#ppt_x"/>
                                          </p:val>
                                        </p:tav>
                                        <p:tav tm="100000">
                                          <p:val>
                                            <p:strVal val="#ppt_x"/>
                                          </p:val>
                                        </p:tav>
                                      </p:tavLst>
                                    </p:anim>
                                    <p:anim calcmode="lin" valueType="num">
                                      <p:cBhvr additive="base">
                                        <p:cTn id="38" dur="500" fill="hold"/>
                                        <p:tgtEl>
                                          <p:spTgt spid="236563"/>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7500"/>
                            </p:stCondLst>
                            <p:childTnLst>
                              <p:par>
                                <p:cTn id="40" presetID="2" presetClass="entr" presetSubtype="4" fill="hold" grpId="0" nodeType="afterEffect">
                                  <p:stCondLst>
                                    <p:cond delay="0"/>
                                  </p:stCondLst>
                                  <p:childTnLst>
                                    <p:set>
                                      <p:cBhvr>
                                        <p:cTn id="41" dur="1" fill="hold">
                                          <p:stCondLst>
                                            <p:cond delay="0"/>
                                          </p:stCondLst>
                                        </p:cTn>
                                        <p:tgtEl>
                                          <p:spTgt spid="236564"/>
                                        </p:tgtEl>
                                        <p:attrNameLst>
                                          <p:attrName>style.visibility</p:attrName>
                                        </p:attrNameLst>
                                      </p:cBhvr>
                                      <p:to>
                                        <p:strVal val="visible"/>
                                      </p:to>
                                    </p:set>
                                    <p:anim calcmode="lin" valueType="num">
                                      <p:cBhvr additive="base">
                                        <p:cTn id="42" dur="500" fill="hold"/>
                                        <p:tgtEl>
                                          <p:spTgt spid="236564"/>
                                        </p:tgtEl>
                                        <p:attrNameLst>
                                          <p:attrName>ppt_x</p:attrName>
                                        </p:attrNameLst>
                                      </p:cBhvr>
                                      <p:tavLst>
                                        <p:tav tm="0">
                                          <p:val>
                                            <p:strVal val="#ppt_x"/>
                                          </p:val>
                                        </p:tav>
                                        <p:tav tm="100000">
                                          <p:val>
                                            <p:strVal val="#ppt_x"/>
                                          </p:val>
                                        </p:tav>
                                      </p:tavLst>
                                    </p:anim>
                                    <p:anim calcmode="lin" valueType="num">
                                      <p:cBhvr additive="base">
                                        <p:cTn id="43" dur="500" fill="hold"/>
                                        <p:tgtEl>
                                          <p:spTgt spid="236564"/>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8000"/>
                            </p:stCondLst>
                            <p:childTnLst>
                              <p:par>
                                <p:cTn id="45" presetID="2" presetClass="entr" presetSubtype="1" fill="hold" grpId="0" nodeType="afterEffect">
                                  <p:stCondLst>
                                    <p:cond delay="1000"/>
                                  </p:stCondLst>
                                  <p:childTnLst>
                                    <p:set>
                                      <p:cBhvr>
                                        <p:cTn id="46" dur="1" fill="hold">
                                          <p:stCondLst>
                                            <p:cond delay="0"/>
                                          </p:stCondLst>
                                        </p:cTn>
                                        <p:tgtEl>
                                          <p:spTgt spid="236565"/>
                                        </p:tgtEl>
                                        <p:attrNameLst>
                                          <p:attrName>style.visibility</p:attrName>
                                        </p:attrNameLst>
                                      </p:cBhvr>
                                      <p:to>
                                        <p:strVal val="visible"/>
                                      </p:to>
                                    </p:set>
                                    <p:anim calcmode="lin" valueType="num">
                                      <p:cBhvr additive="base">
                                        <p:cTn id="47" dur="500" fill="hold"/>
                                        <p:tgtEl>
                                          <p:spTgt spid="236565"/>
                                        </p:tgtEl>
                                        <p:attrNameLst>
                                          <p:attrName>ppt_x</p:attrName>
                                        </p:attrNameLst>
                                      </p:cBhvr>
                                      <p:tavLst>
                                        <p:tav tm="0">
                                          <p:val>
                                            <p:strVal val="#ppt_x"/>
                                          </p:val>
                                        </p:tav>
                                        <p:tav tm="100000">
                                          <p:val>
                                            <p:strVal val="#ppt_x"/>
                                          </p:val>
                                        </p:tav>
                                      </p:tavLst>
                                    </p:anim>
                                    <p:anim calcmode="lin" valueType="num">
                                      <p:cBhvr additive="base">
                                        <p:cTn id="48" dur="500" fill="hold"/>
                                        <p:tgtEl>
                                          <p:spTgt spid="236565"/>
                                        </p:tgtEl>
                                        <p:attrNameLst>
                                          <p:attrName>ppt_y</p:attrName>
                                        </p:attrNameLst>
                                      </p:cBhvr>
                                      <p:tavLst>
                                        <p:tav tm="0">
                                          <p:val>
                                            <p:strVal val="0-#ppt_h/2"/>
                                          </p:val>
                                        </p:tav>
                                        <p:tav tm="100000">
                                          <p:val>
                                            <p:strVal val="#ppt_y"/>
                                          </p:val>
                                        </p:tav>
                                      </p:tavLst>
                                    </p:anim>
                                  </p:childTnLst>
                                </p:cTn>
                              </p:par>
                            </p:childTnLst>
                          </p:cTn>
                        </p:par>
                        <p:par>
                          <p:cTn id="49" fill="hold" nodeType="afterGroup">
                            <p:stCondLst>
                              <p:cond delay="9500"/>
                            </p:stCondLst>
                            <p:childTnLst>
                              <p:par>
                                <p:cTn id="50" presetID="2" presetClass="entr" presetSubtype="4" fill="hold" grpId="0" nodeType="afterEffect">
                                  <p:stCondLst>
                                    <p:cond delay="0"/>
                                  </p:stCondLst>
                                  <p:childTnLst>
                                    <p:set>
                                      <p:cBhvr>
                                        <p:cTn id="51" dur="1" fill="hold">
                                          <p:stCondLst>
                                            <p:cond delay="0"/>
                                          </p:stCondLst>
                                        </p:cTn>
                                        <p:tgtEl>
                                          <p:spTgt spid="236566"/>
                                        </p:tgtEl>
                                        <p:attrNameLst>
                                          <p:attrName>style.visibility</p:attrName>
                                        </p:attrNameLst>
                                      </p:cBhvr>
                                      <p:to>
                                        <p:strVal val="visible"/>
                                      </p:to>
                                    </p:set>
                                    <p:anim calcmode="lin" valueType="num">
                                      <p:cBhvr additive="base">
                                        <p:cTn id="52" dur="500" fill="hold"/>
                                        <p:tgtEl>
                                          <p:spTgt spid="236566"/>
                                        </p:tgtEl>
                                        <p:attrNameLst>
                                          <p:attrName>ppt_x</p:attrName>
                                        </p:attrNameLst>
                                      </p:cBhvr>
                                      <p:tavLst>
                                        <p:tav tm="0">
                                          <p:val>
                                            <p:strVal val="#ppt_x"/>
                                          </p:val>
                                        </p:tav>
                                        <p:tav tm="100000">
                                          <p:val>
                                            <p:strVal val="#ppt_x"/>
                                          </p:val>
                                        </p:tav>
                                      </p:tavLst>
                                    </p:anim>
                                    <p:anim calcmode="lin" valueType="num">
                                      <p:cBhvr additive="base">
                                        <p:cTn id="53" dur="500" fill="hold"/>
                                        <p:tgtEl>
                                          <p:spTgt spid="236566"/>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10000"/>
                            </p:stCondLst>
                            <p:childTnLst>
                              <p:par>
                                <p:cTn id="55" presetID="2" presetClass="entr" presetSubtype="1" fill="hold" grpId="0" nodeType="afterEffect">
                                  <p:stCondLst>
                                    <p:cond delay="1000"/>
                                  </p:stCondLst>
                                  <p:childTnLst>
                                    <p:set>
                                      <p:cBhvr>
                                        <p:cTn id="56" dur="1" fill="hold">
                                          <p:stCondLst>
                                            <p:cond delay="0"/>
                                          </p:stCondLst>
                                        </p:cTn>
                                        <p:tgtEl>
                                          <p:spTgt spid="236567"/>
                                        </p:tgtEl>
                                        <p:attrNameLst>
                                          <p:attrName>style.visibility</p:attrName>
                                        </p:attrNameLst>
                                      </p:cBhvr>
                                      <p:to>
                                        <p:strVal val="visible"/>
                                      </p:to>
                                    </p:set>
                                    <p:anim calcmode="lin" valueType="num">
                                      <p:cBhvr additive="base">
                                        <p:cTn id="57" dur="500" fill="hold"/>
                                        <p:tgtEl>
                                          <p:spTgt spid="236567"/>
                                        </p:tgtEl>
                                        <p:attrNameLst>
                                          <p:attrName>ppt_x</p:attrName>
                                        </p:attrNameLst>
                                      </p:cBhvr>
                                      <p:tavLst>
                                        <p:tav tm="0">
                                          <p:val>
                                            <p:strVal val="#ppt_x"/>
                                          </p:val>
                                        </p:tav>
                                        <p:tav tm="100000">
                                          <p:val>
                                            <p:strVal val="#ppt_x"/>
                                          </p:val>
                                        </p:tav>
                                      </p:tavLst>
                                    </p:anim>
                                    <p:anim calcmode="lin" valueType="num">
                                      <p:cBhvr additive="base">
                                        <p:cTn id="58" dur="500" fill="hold"/>
                                        <p:tgtEl>
                                          <p:spTgt spid="236567"/>
                                        </p:tgtEl>
                                        <p:attrNameLst>
                                          <p:attrName>ppt_y</p:attrName>
                                        </p:attrNameLst>
                                      </p:cBhvr>
                                      <p:tavLst>
                                        <p:tav tm="0">
                                          <p:val>
                                            <p:strVal val="0-#ppt_h/2"/>
                                          </p:val>
                                        </p:tav>
                                        <p:tav tm="100000">
                                          <p:val>
                                            <p:strVal val="#ppt_y"/>
                                          </p:val>
                                        </p:tav>
                                      </p:tavLst>
                                    </p:anim>
                                  </p:childTnLst>
                                </p:cTn>
                              </p:par>
                            </p:childTnLst>
                          </p:cTn>
                        </p:par>
                        <p:par>
                          <p:cTn id="59" fill="hold" nodeType="afterGroup">
                            <p:stCondLst>
                              <p:cond delay="11500"/>
                            </p:stCondLst>
                            <p:childTnLst>
                              <p:par>
                                <p:cTn id="60" presetID="2" presetClass="entr" presetSubtype="4" fill="hold" grpId="0" nodeType="afterEffect">
                                  <p:stCondLst>
                                    <p:cond delay="0"/>
                                  </p:stCondLst>
                                  <p:childTnLst>
                                    <p:set>
                                      <p:cBhvr>
                                        <p:cTn id="61" dur="1" fill="hold">
                                          <p:stCondLst>
                                            <p:cond delay="0"/>
                                          </p:stCondLst>
                                        </p:cTn>
                                        <p:tgtEl>
                                          <p:spTgt spid="236568"/>
                                        </p:tgtEl>
                                        <p:attrNameLst>
                                          <p:attrName>style.visibility</p:attrName>
                                        </p:attrNameLst>
                                      </p:cBhvr>
                                      <p:to>
                                        <p:strVal val="visible"/>
                                      </p:to>
                                    </p:set>
                                    <p:anim calcmode="lin" valueType="num">
                                      <p:cBhvr additive="base">
                                        <p:cTn id="62" dur="500" fill="hold"/>
                                        <p:tgtEl>
                                          <p:spTgt spid="236568"/>
                                        </p:tgtEl>
                                        <p:attrNameLst>
                                          <p:attrName>ppt_x</p:attrName>
                                        </p:attrNameLst>
                                      </p:cBhvr>
                                      <p:tavLst>
                                        <p:tav tm="0">
                                          <p:val>
                                            <p:strVal val="#ppt_x"/>
                                          </p:val>
                                        </p:tav>
                                        <p:tav tm="100000">
                                          <p:val>
                                            <p:strVal val="#ppt_x"/>
                                          </p:val>
                                        </p:tav>
                                      </p:tavLst>
                                    </p:anim>
                                    <p:anim calcmode="lin" valueType="num">
                                      <p:cBhvr additive="base">
                                        <p:cTn id="63" dur="500" fill="hold"/>
                                        <p:tgtEl>
                                          <p:spTgt spid="236568"/>
                                        </p:tgtEl>
                                        <p:attrNameLst>
                                          <p:attrName>ppt_y</p:attrName>
                                        </p:attrNameLst>
                                      </p:cBhvr>
                                      <p:tavLst>
                                        <p:tav tm="0">
                                          <p:val>
                                            <p:strVal val="1+#ppt_h/2"/>
                                          </p:val>
                                        </p:tav>
                                        <p:tav tm="100000">
                                          <p:val>
                                            <p:strVal val="#ppt_y"/>
                                          </p:val>
                                        </p:tav>
                                      </p:tavLst>
                                    </p:anim>
                                  </p:childTnLst>
                                </p:cTn>
                              </p:par>
                            </p:childTnLst>
                          </p:cTn>
                        </p:par>
                        <p:par>
                          <p:cTn id="64" fill="hold" nodeType="afterGroup">
                            <p:stCondLst>
                              <p:cond delay="12000"/>
                            </p:stCondLst>
                            <p:childTnLst>
                              <p:par>
                                <p:cTn id="65" presetID="2" presetClass="entr" presetSubtype="1" fill="hold" grpId="0" nodeType="afterEffect">
                                  <p:stCondLst>
                                    <p:cond delay="1000"/>
                                  </p:stCondLst>
                                  <p:childTnLst>
                                    <p:set>
                                      <p:cBhvr>
                                        <p:cTn id="66" dur="1" fill="hold">
                                          <p:stCondLst>
                                            <p:cond delay="0"/>
                                          </p:stCondLst>
                                        </p:cTn>
                                        <p:tgtEl>
                                          <p:spTgt spid="236569"/>
                                        </p:tgtEl>
                                        <p:attrNameLst>
                                          <p:attrName>style.visibility</p:attrName>
                                        </p:attrNameLst>
                                      </p:cBhvr>
                                      <p:to>
                                        <p:strVal val="visible"/>
                                      </p:to>
                                    </p:set>
                                    <p:anim calcmode="lin" valueType="num">
                                      <p:cBhvr additive="base">
                                        <p:cTn id="67" dur="500" fill="hold"/>
                                        <p:tgtEl>
                                          <p:spTgt spid="236569"/>
                                        </p:tgtEl>
                                        <p:attrNameLst>
                                          <p:attrName>ppt_x</p:attrName>
                                        </p:attrNameLst>
                                      </p:cBhvr>
                                      <p:tavLst>
                                        <p:tav tm="0">
                                          <p:val>
                                            <p:strVal val="#ppt_x"/>
                                          </p:val>
                                        </p:tav>
                                        <p:tav tm="100000">
                                          <p:val>
                                            <p:strVal val="#ppt_x"/>
                                          </p:val>
                                        </p:tav>
                                      </p:tavLst>
                                    </p:anim>
                                    <p:anim calcmode="lin" valueType="num">
                                      <p:cBhvr additive="base">
                                        <p:cTn id="68" dur="500" fill="hold"/>
                                        <p:tgtEl>
                                          <p:spTgt spid="236569"/>
                                        </p:tgtEl>
                                        <p:attrNameLst>
                                          <p:attrName>ppt_y</p:attrName>
                                        </p:attrNameLst>
                                      </p:cBhvr>
                                      <p:tavLst>
                                        <p:tav tm="0">
                                          <p:val>
                                            <p:strVal val="0-#ppt_h/2"/>
                                          </p:val>
                                        </p:tav>
                                        <p:tav tm="100000">
                                          <p:val>
                                            <p:strVal val="#ppt_y"/>
                                          </p:val>
                                        </p:tav>
                                      </p:tavLst>
                                    </p:anim>
                                  </p:childTnLst>
                                </p:cTn>
                              </p:par>
                            </p:childTnLst>
                          </p:cTn>
                        </p:par>
                        <p:par>
                          <p:cTn id="69" fill="hold" nodeType="afterGroup">
                            <p:stCondLst>
                              <p:cond delay="13500"/>
                            </p:stCondLst>
                            <p:childTnLst>
                              <p:par>
                                <p:cTn id="70" presetID="2" presetClass="entr" presetSubtype="4" fill="hold" grpId="0" nodeType="afterEffect">
                                  <p:stCondLst>
                                    <p:cond delay="0"/>
                                  </p:stCondLst>
                                  <p:childTnLst>
                                    <p:set>
                                      <p:cBhvr>
                                        <p:cTn id="71" dur="1" fill="hold">
                                          <p:stCondLst>
                                            <p:cond delay="0"/>
                                          </p:stCondLst>
                                        </p:cTn>
                                        <p:tgtEl>
                                          <p:spTgt spid="236570"/>
                                        </p:tgtEl>
                                        <p:attrNameLst>
                                          <p:attrName>style.visibility</p:attrName>
                                        </p:attrNameLst>
                                      </p:cBhvr>
                                      <p:to>
                                        <p:strVal val="visible"/>
                                      </p:to>
                                    </p:set>
                                    <p:anim calcmode="lin" valueType="num">
                                      <p:cBhvr additive="base">
                                        <p:cTn id="72" dur="500" fill="hold"/>
                                        <p:tgtEl>
                                          <p:spTgt spid="236570"/>
                                        </p:tgtEl>
                                        <p:attrNameLst>
                                          <p:attrName>ppt_x</p:attrName>
                                        </p:attrNameLst>
                                      </p:cBhvr>
                                      <p:tavLst>
                                        <p:tav tm="0">
                                          <p:val>
                                            <p:strVal val="#ppt_x"/>
                                          </p:val>
                                        </p:tav>
                                        <p:tav tm="100000">
                                          <p:val>
                                            <p:strVal val="#ppt_x"/>
                                          </p:val>
                                        </p:tav>
                                      </p:tavLst>
                                    </p:anim>
                                    <p:anim calcmode="lin" valueType="num">
                                      <p:cBhvr additive="base">
                                        <p:cTn id="73" dur="500" fill="hold"/>
                                        <p:tgtEl>
                                          <p:spTgt spid="236570"/>
                                        </p:tgtEl>
                                        <p:attrNameLst>
                                          <p:attrName>ppt_y</p:attrName>
                                        </p:attrNameLst>
                                      </p:cBhvr>
                                      <p:tavLst>
                                        <p:tav tm="0">
                                          <p:val>
                                            <p:strVal val="1+#ppt_h/2"/>
                                          </p:val>
                                        </p:tav>
                                        <p:tav tm="100000">
                                          <p:val>
                                            <p:strVal val="#ppt_y"/>
                                          </p:val>
                                        </p:tav>
                                      </p:tavLst>
                                    </p:anim>
                                  </p:childTnLst>
                                </p:cTn>
                              </p:par>
                            </p:childTnLst>
                          </p:cTn>
                        </p:par>
                        <p:par>
                          <p:cTn id="74" fill="hold">
                            <p:stCondLst>
                              <p:cond delay="14000"/>
                            </p:stCondLst>
                            <p:childTnLst>
                              <p:par>
                                <p:cTn id="75" presetID="23" presetClass="entr" presetSubtype="16" fill="hold" grpId="0" nodeType="afterEffect">
                                  <p:stCondLst>
                                    <p:cond delay="1000"/>
                                  </p:stCondLst>
                                  <p:childTnLst>
                                    <p:set>
                                      <p:cBhvr>
                                        <p:cTn id="76" dur="1" fill="hold">
                                          <p:stCondLst>
                                            <p:cond delay="0"/>
                                          </p:stCondLst>
                                        </p:cTn>
                                        <p:tgtEl>
                                          <p:spTgt spid="40"/>
                                        </p:tgtEl>
                                        <p:attrNameLst>
                                          <p:attrName>style.visibility</p:attrName>
                                        </p:attrNameLst>
                                      </p:cBhvr>
                                      <p:to>
                                        <p:strVal val="visible"/>
                                      </p:to>
                                    </p:set>
                                    <p:anim calcmode="lin" valueType="num">
                                      <p:cBhvr>
                                        <p:cTn id="77" dur="500" fill="hold"/>
                                        <p:tgtEl>
                                          <p:spTgt spid="40"/>
                                        </p:tgtEl>
                                        <p:attrNameLst>
                                          <p:attrName>ppt_w</p:attrName>
                                        </p:attrNameLst>
                                      </p:cBhvr>
                                      <p:tavLst>
                                        <p:tav tm="0">
                                          <p:val>
                                            <p:fltVal val="0"/>
                                          </p:val>
                                        </p:tav>
                                        <p:tav tm="100000">
                                          <p:val>
                                            <p:strVal val="#ppt_w"/>
                                          </p:val>
                                        </p:tav>
                                      </p:tavLst>
                                    </p:anim>
                                    <p:anim calcmode="lin" valueType="num">
                                      <p:cBhvr>
                                        <p:cTn id="78" dur="500" fill="hold"/>
                                        <p:tgtEl>
                                          <p:spTgt spid="40"/>
                                        </p:tgtEl>
                                        <p:attrNameLst>
                                          <p:attrName>ppt_h</p:attrName>
                                        </p:attrNameLst>
                                      </p:cBhvr>
                                      <p:tavLst>
                                        <p:tav tm="0">
                                          <p:val>
                                            <p:fltVal val="0"/>
                                          </p:val>
                                        </p:tav>
                                        <p:tav tm="100000">
                                          <p:val>
                                            <p:strVal val="#ppt_h"/>
                                          </p:val>
                                        </p:tav>
                                      </p:tavLst>
                                    </p:anim>
                                  </p:childTnLst>
                                </p:cTn>
                              </p:par>
                            </p:childTnLst>
                          </p:cTn>
                        </p:par>
                        <p:par>
                          <p:cTn id="79" fill="hold">
                            <p:stCondLst>
                              <p:cond delay="15500"/>
                            </p:stCondLst>
                            <p:childTnLst>
                              <p:par>
                                <p:cTn id="80" presetID="23" presetClass="entr" presetSubtype="16" fill="hold" grpId="0" nodeType="afterEffect">
                                  <p:stCondLst>
                                    <p:cond delay="0"/>
                                  </p:stCondLst>
                                  <p:childTnLst>
                                    <p:set>
                                      <p:cBhvr>
                                        <p:cTn id="81" dur="1" fill="hold">
                                          <p:stCondLst>
                                            <p:cond delay="0"/>
                                          </p:stCondLst>
                                        </p:cTn>
                                        <p:tgtEl>
                                          <p:spTgt spid="41"/>
                                        </p:tgtEl>
                                        <p:attrNameLst>
                                          <p:attrName>style.visibility</p:attrName>
                                        </p:attrNameLst>
                                      </p:cBhvr>
                                      <p:to>
                                        <p:strVal val="visible"/>
                                      </p:to>
                                    </p:set>
                                    <p:anim calcmode="lin" valueType="num">
                                      <p:cBhvr>
                                        <p:cTn id="82" dur="500" fill="hold"/>
                                        <p:tgtEl>
                                          <p:spTgt spid="41"/>
                                        </p:tgtEl>
                                        <p:attrNameLst>
                                          <p:attrName>ppt_w</p:attrName>
                                        </p:attrNameLst>
                                      </p:cBhvr>
                                      <p:tavLst>
                                        <p:tav tm="0">
                                          <p:val>
                                            <p:fltVal val="0"/>
                                          </p:val>
                                        </p:tav>
                                        <p:tav tm="100000">
                                          <p:val>
                                            <p:strVal val="#ppt_w"/>
                                          </p:val>
                                        </p:tav>
                                      </p:tavLst>
                                    </p:anim>
                                    <p:anim calcmode="lin" valueType="num">
                                      <p:cBhvr>
                                        <p:cTn id="83" dur="500" fill="hold"/>
                                        <p:tgtEl>
                                          <p:spTgt spid="41"/>
                                        </p:tgtEl>
                                        <p:attrNameLst>
                                          <p:attrName>ppt_h</p:attrName>
                                        </p:attrNameLst>
                                      </p:cBhvr>
                                      <p:tavLst>
                                        <p:tav tm="0">
                                          <p:val>
                                            <p:fltVal val="0"/>
                                          </p:val>
                                        </p:tav>
                                        <p:tav tm="100000">
                                          <p:val>
                                            <p:strVal val="#ppt_h"/>
                                          </p:val>
                                        </p:tav>
                                      </p:tavLst>
                                    </p:anim>
                                  </p:childTnLst>
                                </p:cTn>
                              </p:par>
                            </p:childTnLst>
                          </p:cTn>
                        </p:par>
                        <p:par>
                          <p:cTn id="84" fill="hold">
                            <p:stCondLst>
                              <p:cond delay="16000"/>
                            </p:stCondLst>
                            <p:childTnLst>
                              <p:par>
                                <p:cTn id="85" presetID="4" presetClass="entr" presetSubtype="32" fill="hold" grpId="0" nodeType="afterEffect">
                                  <p:stCondLst>
                                    <p:cond delay="2000"/>
                                  </p:stCondLst>
                                  <p:childTnLst>
                                    <p:set>
                                      <p:cBhvr>
                                        <p:cTn id="86" dur="1" fill="hold">
                                          <p:stCondLst>
                                            <p:cond delay="0"/>
                                          </p:stCondLst>
                                        </p:cTn>
                                        <p:tgtEl>
                                          <p:spTgt spid="39"/>
                                        </p:tgtEl>
                                        <p:attrNameLst>
                                          <p:attrName>style.visibility</p:attrName>
                                        </p:attrNameLst>
                                      </p:cBhvr>
                                      <p:to>
                                        <p:strVal val="visible"/>
                                      </p:to>
                                    </p:set>
                                    <p:animEffect transition="in" filter="box(out)">
                                      <p:cBhvr>
                                        <p:cTn id="87" dur="500"/>
                                        <p:tgtEl>
                                          <p:spTgt spid="39"/>
                                        </p:tgtEl>
                                      </p:cBhvr>
                                    </p:animEffect>
                                  </p:childTnLst>
                                </p:cTn>
                              </p:par>
                            </p:childTnLst>
                          </p:cTn>
                        </p:par>
                        <p:par>
                          <p:cTn id="88" fill="hold">
                            <p:stCondLst>
                              <p:cond delay="18500"/>
                            </p:stCondLst>
                            <p:childTnLst>
                              <p:par>
                                <p:cTn id="89" presetID="2" presetClass="entr" presetSubtype="1" fill="hold" grpId="0" nodeType="afterEffect">
                                  <p:stCondLst>
                                    <p:cond delay="2000"/>
                                  </p:stCondLst>
                                  <p:childTnLst>
                                    <p:set>
                                      <p:cBhvr>
                                        <p:cTn id="90" dur="1" fill="hold">
                                          <p:stCondLst>
                                            <p:cond delay="0"/>
                                          </p:stCondLst>
                                        </p:cTn>
                                        <p:tgtEl>
                                          <p:spTgt spid="38"/>
                                        </p:tgtEl>
                                        <p:attrNameLst>
                                          <p:attrName>style.visibility</p:attrName>
                                        </p:attrNameLst>
                                      </p:cBhvr>
                                      <p:to>
                                        <p:strVal val="visible"/>
                                      </p:to>
                                    </p:set>
                                    <p:anim calcmode="lin" valueType="num">
                                      <p:cBhvr additive="base">
                                        <p:cTn id="91" dur="500" fill="hold"/>
                                        <p:tgtEl>
                                          <p:spTgt spid="38"/>
                                        </p:tgtEl>
                                        <p:attrNameLst>
                                          <p:attrName>ppt_x</p:attrName>
                                        </p:attrNameLst>
                                      </p:cBhvr>
                                      <p:tavLst>
                                        <p:tav tm="0">
                                          <p:val>
                                            <p:strVal val="#ppt_x"/>
                                          </p:val>
                                        </p:tav>
                                        <p:tav tm="100000">
                                          <p:val>
                                            <p:strVal val="#ppt_x"/>
                                          </p:val>
                                        </p:tav>
                                      </p:tavLst>
                                    </p:anim>
                                    <p:anim calcmode="lin" valueType="num">
                                      <p:cBhvr additive="base">
                                        <p:cTn id="92" dur="500" fill="hold"/>
                                        <p:tgtEl>
                                          <p:spTgt spid="38"/>
                                        </p:tgtEl>
                                        <p:attrNameLst>
                                          <p:attrName>ppt_y</p:attrName>
                                        </p:attrNameLst>
                                      </p:cBhvr>
                                      <p:tavLst>
                                        <p:tav tm="0">
                                          <p:val>
                                            <p:strVal val="0-#ppt_h/2"/>
                                          </p:val>
                                        </p:tav>
                                        <p:tav tm="100000">
                                          <p:val>
                                            <p:strVal val="#ppt_y"/>
                                          </p:val>
                                        </p:tav>
                                      </p:tavLst>
                                    </p:anim>
                                  </p:childTnLst>
                                </p:cTn>
                              </p:par>
                            </p:childTnLst>
                          </p:cTn>
                        </p:par>
                        <p:par>
                          <p:cTn id="93" fill="hold">
                            <p:stCondLst>
                              <p:cond delay="21000"/>
                            </p:stCondLst>
                            <p:childTnLst>
                              <p:par>
                                <p:cTn id="94" presetID="23" presetClass="entr" presetSubtype="16" fill="hold" grpId="0" nodeType="afterEffect">
                                  <p:stCondLst>
                                    <p:cond delay="1000"/>
                                  </p:stCondLst>
                                  <p:childTnLst>
                                    <p:set>
                                      <p:cBhvr>
                                        <p:cTn id="95" dur="1" fill="hold">
                                          <p:stCondLst>
                                            <p:cond delay="0"/>
                                          </p:stCondLst>
                                        </p:cTn>
                                        <p:tgtEl>
                                          <p:spTgt spid="42"/>
                                        </p:tgtEl>
                                        <p:attrNameLst>
                                          <p:attrName>style.visibility</p:attrName>
                                        </p:attrNameLst>
                                      </p:cBhvr>
                                      <p:to>
                                        <p:strVal val="visible"/>
                                      </p:to>
                                    </p:set>
                                    <p:anim calcmode="lin" valueType="num">
                                      <p:cBhvr>
                                        <p:cTn id="96" dur="500" fill="hold"/>
                                        <p:tgtEl>
                                          <p:spTgt spid="42"/>
                                        </p:tgtEl>
                                        <p:attrNameLst>
                                          <p:attrName>ppt_w</p:attrName>
                                        </p:attrNameLst>
                                      </p:cBhvr>
                                      <p:tavLst>
                                        <p:tav tm="0">
                                          <p:val>
                                            <p:fltVal val="0"/>
                                          </p:val>
                                        </p:tav>
                                        <p:tav tm="100000">
                                          <p:val>
                                            <p:strVal val="#ppt_w"/>
                                          </p:val>
                                        </p:tav>
                                      </p:tavLst>
                                    </p:anim>
                                    <p:anim calcmode="lin" valueType="num">
                                      <p:cBhvr>
                                        <p:cTn id="97" dur="500" fill="hold"/>
                                        <p:tgtEl>
                                          <p:spTgt spid="42"/>
                                        </p:tgtEl>
                                        <p:attrNameLst>
                                          <p:attrName>ppt_h</p:attrName>
                                        </p:attrNameLst>
                                      </p:cBhvr>
                                      <p:tavLst>
                                        <p:tav tm="0">
                                          <p:val>
                                            <p:fltVal val="0"/>
                                          </p:val>
                                        </p:tav>
                                        <p:tav tm="100000">
                                          <p:val>
                                            <p:strVal val="#ppt_h"/>
                                          </p:val>
                                        </p:tav>
                                      </p:tavLst>
                                    </p:anim>
                                  </p:childTnLst>
                                </p:cTn>
                              </p:par>
                            </p:childTnLst>
                          </p:cTn>
                        </p:par>
                        <p:par>
                          <p:cTn id="98" fill="hold">
                            <p:stCondLst>
                              <p:cond delay="22500"/>
                            </p:stCondLst>
                            <p:childTnLst>
                              <p:par>
                                <p:cTn id="99" presetID="23" presetClass="entr" presetSubtype="16" fill="hold" grpId="0" nodeType="afterEffect">
                                  <p:stCondLst>
                                    <p:cond delay="0"/>
                                  </p:stCondLst>
                                  <p:childTnLst>
                                    <p:set>
                                      <p:cBhvr>
                                        <p:cTn id="100" dur="1" fill="hold">
                                          <p:stCondLst>
                                            <p:cond delay="0"/>
                                          </p:stCondLst>
                                        </p:cTn>
                                        <p:tgtEl>
                                          <p:spTgt spid="43"/>
                                        </p:tgtEl>
                                        <p:attrNameLst>
                                          <p:attrName>style.visibility</p:attrName>
                                        </p:attrNameLst>
                                      </p:cBhvr>
                                      <p:to>
                                        <p:strVal val="visible"/>
                                      </p:to>
                                    </p:set>
                                    <p:anim calcmode="lin" valueType="num">
                                      <p:cBhvr>
                                        <p:cTn id="101" dur="500" fill="hold"/>
                                        <p:tgtEl>
                                          <p:spTgt spid="43"/>
                                        </p:tgtEl>
                                        <p:attrNameLst>
                                          <p:attrName>ppt_w</p:attrName>
                                        </p:attrNameLst>
                                      </p:cBhvr>
                                      <p:tavLst>
                                        <p:tav tm="0">
                                          <p:val>
                                            <p:fltVal val="0"/>
                                          </p:val>
                                        </p:tav>
                                        <p:tav tm="100000">
                                          <p:val>
                                            <p:strVal val="#ppt_w"/>
                                          </p:val>
                                        </p:tav>
                                      </p:tavLst>
                                    </p:anim>
                                    <p:anim calcmode="lin" valueType="num">
                                      <p:cBhvr>
                                        <p:cTn id="102" dur="500" fill="hold"/>
                                        <p:tgtEl>
                                          <p:spTgt spid="43"/>
                                        </p:tgtEl>
                                        <p:attrNameLst>
                                          <p:attrName>ppt_h</p:attrName>
                                        </p:attrNameLst>
                                      </p:cBhvr>
                                      <p:tavLst>
                                        <p:tav tm="0">
                                          <p:val>
                                            <p:fltVal val="0"/>
                                          </p:val>
                                        </p:tav>
                                        <p:tav tm="100000">
                                          <p:val>
                                            <p:strVal val="#ppt_h"/>
                                          </p:val>
                                        </p:tav>
                                      </p:tavLst>
                                    </p:anim>
                                  </p:childTnLst>
                                </p:cTn>
                              </p:par>
                            </p:childTnLst>
                          </p:cTn>
                        </p:par>
                        <p:par>
                          <p:cTn id="103" fill="hold">
                            <p:stCondLst>
                              <p:cond delay="23000"/>
                            </p:stCondLst>
                            <p:childTnLst>
                              <p:par>
                                <p:cTn id="104" presetID="2" presetClass="entr" presetSubtype="4" fill="hold" grpId="0" nodeType="afterEffect">
                                  <p:stCondLst>
                                    <p:cond delay="1000"/>
                                  </p:stCondLst>
                                  <p:childTnLst>
                                    <p:set>
                                      <p:cBhvr>
                                        <p:cTn id="105" dur="1" fill="hold">
                                          <p:stCondLst>
                                            <p:cond delay="0"/>
                                          </p:stCondLst>
                                        </p:cTn>
                                        <p:tgtEl>
                                          <p:spTgt spid="45"/>
                                        </p:tgtEl>
                                        <p:attrNameLst>
                                          <p:attrName>style.visibility</p:attrName>
                                        </p:attrNameLst>
                                      </p:cBhvr>
                                      <p:to>
                                        <p:strVal val="visible"/>
                                      </p:to>
                                    </p:set>
                                    <p:anim calcmode="lin" valueType="num">
                                      <p:cBhvr additive="base">
                                        <p:cTn id="106" dur="500" fill="hold"/>
                                        <p:tgtEl>
                                          <p:spTgt spid="45"/>
                                        </p:tgtEl>
                                        <p:attrNameLst>
                                          <p:attrName>ppt_x</p:attrName>
                                        </p:attrNameLst>
                                      </p:cBhvr>
                                      <p:tavLst>
                                        <p:tav tm="0">
                                          <p:val>
                                            <p:strVal val="#ppt_x"/>
                                          </p:val>
                                        </p:tav>
                                        <p:tav tm="100000">
                                          <p:val>
                                            <p:strVal val="#ppt_x"/>
                                          </p:val>
                                        </p:tav>
                                      </p:tavLst>
                                    </p:anim>
                                    <p:anim calcmode="lin" valueType="num">
                                      <p:cBhvr additive="base">
                                        <p:cTn id="107" dur="500" fill="hold"/>
                                        <p:tgtEl>
                                          <p:spTgt spid="45"/>
                                        </p:tgtEl>
                                        <p:attrNameLst>
                                          <p:attrName>ppt_y</p:attrName>
                                        </p:attrNameLst>
                                      </p:cBhvr>
                                      <p:tavLst>
                                        <p:tav tm="0">
                                          <p:val>
                                            <p:strVal val="1+#ppt_h/2"/>
                                          </p:val>
                                        </p:tav>
                                        <p:tav tm="100000">
                                          <p:val>
                                            <p:strVal val="#ppt_y"/>
                                          </p:val>
                                        </p:tav>
                                      </p:tavLst>
                                    </p:anim>
                                  </p:childTnLst>
                                </p:cTn>
                              </p:par>
                            </p:childTnLst>
                          </p:cTn>
                        </p:par>
                        <p:par>
                          <p:cTn id="108" fill="hold">
                            <p:stCondLst>
                              <p:cond delay="24500"/>
                            </p:stCondLst>
                            <p:childTnLst>
                              <p:par>
                                <p:cTn id="109" presetID="2" presetClass="entr" presetSubtype="2" fill="hold" grpId="0" nodeType="afterEffect">
                                  <p:stCondLst>
                                    <p:cond delay="1000"/>
                                  </p:stCondLst>
                                  <p:childTnLst>
                                    <p:set>
                                      <p:cBhvr>
                                        <p:cTn id="110" dur="1" fill="hold">
                                          <p:stCondLst>
                                            <p:cond delay="0"/>
                                          </p:stCondLst>
                                        </p:cTn>
                                        <p:tgtEl>
                                          <p:spTgt spid="44"/>
                                        </p:tgtEl>
                                        <p:attrNameLst>
                                          <p:attrName>style.visibility</p:attrName>
                                        </p:attrNameLst>
                                      </p:cBhvr>
                                      <p:to>
                                        <p:strVal val="visible"/>
                                      </p:to>
                                    </p:set>
                                    <p:anim calcmode="lin" valueType="num">
                                      <p:cBhvr additive="base">
                                        <p:cTn id="111" dur="500" fill="hold"/>
                                        <p:tgtEl>
                                          <p:spTgt spid="44"/>
                                        </p:tgtEl>
                                        <p:attrNameLst>
                                          <p:attrName>ppt_x</p:attrName>
                                        </p:attrNameLst>
                                      </p:cBhvr>
                                      <p:tavLst>
                                        <p:tav tm="0">
                                          <p:val>
                                            <p:strVal val="1+#ppt_w/2"/>
                                          </p:val>
                                        </p:tav>
                                        <p:tav tm="100000">
                                          <p:val>
                                            <p:strVal val="#ppt_x"/>
                                          </p:val>
                                        </p:tav>
                                      </p:tavLst>
                                    </p:anim>
                                    <p:anim calcmode="lin" valueType="num">
                                      <p:cBhvr additive="base">
                                        <p:cTn id="11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animBg="1"/>
      <p:bldP spid="236549" grpId="0" animBg="1"/>
      <p:bldP spid="236550" grpId="0" animBg="1"/>
      <p:bldP spid="236559" grpId="0" animBg="1"/>
      <p:bldP spid="236561" grpId="0" animBg="1"/>
      <p:bldP spid="236562" grpId="0" animBg="1"/>
      <p:bldP spid="236563" grpId="0" animBg="1"/>
      <p:bldP spid="236564" grpId="0" animBg="1"/>
      <p:bldP spid="236565" grpId="0" animBg="1"/>
      <p:bldP spid="236566" grpId="0" animBg="1"/>
      <p:bldP spid="236567" grpId="0" animBg="1"/>
      <p:bldP spid="236568" grpId="0" animBg="1"/>
      <p:bldP spid="236569" grpId="0" animBg="1"/>
      <p:bldP spid="236570" grpId="0" animBg="1"/>
      <p:bldP spid="38" grpId="0" autoUpdateAnimBg="0"/>
      <p:bldP spid="39" grpId="0" autoUpdateAnimBg="0"/>
      <p:bldP spid="40" grpId="0"/>
      <p:bldP spid="41" grpId="0" autoUpdateAnimBg="0"/>
      <p:bldP spid="42" grpId="0"/>
      <p:bldP spid="43" grpId="0" autoUpdateAnimBg="0"/>
      <p:bldP spid="44" grpId="0" autoUpdateAnimBg="0"/>
      <p:bldP spid="45"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6545" name="Picture 17" descr="blu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 y="0"/>
            <a:ext cx="934085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6546" name="Line 1026"/>
          <p:cNvSpPr>
            <a:spLocks noChangeShapeType="1"/>
          </p:cNvSpPr>
          <p:nvPr/>
        </p:nvSpPr>
        <p:spPr bwMode="auto">
          <a:xfrm>
            <a:off x="1143000" y="4114800"/>
            <a:ext cx="70104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234499"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876548" name="Text Box 1028"/>
          <p:cNvSpPr txBox="1">
            <a:spLocks noChangeArrowheads="1"/>
          </p:cNvSpPr>
          <p:nvPr/>
        </p:nvSpPr>
        <p:spPr bwMode="auto">
          <a:xfrm rot="-5400000">
            <a:off x="-750887" y="3684587"/>
            <a:ext cx="31178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4000" b="1">
                <a:solidFill>
                  <a:srgbClr val="FFFFFF"/>
                </a:solidFill>
                <a:latin typeface="SimSun" pitchFamily="2" charset="-122"/>
                <a:ea typeface="SimSun" pitchFamily="2" charset="-122"/>
                <a:cs typeface="+mn-cs"/>
              </a:rPr>
              <a:t>教会时代</a:t>
            </a:r>
            <a:endParaRPr lang="en-US" sz="4000">
              <a:solidFill>
                <a:srgbClr val="FFFFFF"/>
              </a:solidFill>
              <a:latin typeface="SimSun" pitchFamily="2" charset="-122"/>
              <a:ea typeface="SimSun" pitchFamily="2" charset="-122"/>
              <a:cs typeface="+mn-cs"/>
            </a:endParaRPr>
          </a:p>
        </p:txBody>
      </p:sp>
      <p:sp>
        <p:nvSpPr>
          <p:cNvPr id="234503" name="Text Box 1031"/>
          <p:cNvSpPr txBox="1">
            <a:spLocks noChangeArrowheads="1"/>
          </p:cNvSpPr>
          <p:nvPr/>
        </p:nvSpPr>
        <p:spPr bwMode="auto">
          <a:xfrm>
            <a:off x="4343400" y="1371600"/>
            <a:ext cx="20574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00CCFF"/>
                </a:solidFill>
                <a:latin typeface="Times New Roman" pitchFamily="18" charset="0"/>
                <a:ea typeface="SimSun" pitchFamily="2" charset="-122"/>
                <a:cs typeface="+mn-cs"/>
              </a:rPr>
              <a:t>主再来</a:t>
            </a:r>
            <a:endParaRPr lang="zh-CN" altLang="en-US" sz="4000">
              <a:solidFill>
                <a:srgbClr val="000000"/>
              </a:solidFill>
              <a:latin typeface="Times New Roman" pitchFamily="18" charset="0"/>
              <a:ea typeface="SimSun" pitchFamily="2" charset="-122"/>
              <a:cs typeface="+mn-cs"/>
            </a:endParaRPr>
          </a:p>
        </p:txBody>
      </p:sp>
      <p:sp>
        <p:nvSpPr>
          <p:cNvPr id="234504" name="Text Box 1032"/>
          <p:cNvSpPr txBox="1">
            <a:spLocks noChangeArrowheads="1"/>
          </p:cNvSpPr>
          <p:nvPr/>
        </p:nvSpPr>
        <p:spPr bwMode="auto">
          <a:xfrm>
            <a:off x="990600" y="1600200"/>
            <a:ext cx="3429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FF99"/>
                </a:solidFill>
                <a:ea typeface="SimSun" pitchFamily="2" charset="-122"/>
                <a:cs typeface="+mn-cs"/>
              </a:rPr>
              <a:t>愤怒前的被提</a:t>
            </a:r>
            <a:endParaRPr lang="en-US" sz="4000" b="1">
              <a:solidFill>
                <a:srgbClr val="FFFF99"/>
              </a:solidFill>
              <a:ea typeface="SimSun" pitchFamily="2" charset="-122"/>
              <a:cs typeface="+mn-cs"/>
            </a:endParaRPr>
          </a:p>
        </p:txBody>
      </p:sp>
      <p:sp>
        <p:nvSpPr>
          <p:cNvPr id="234505" name="Text Box 1033"/>
          <p:cNvSpPr txBox="1">
            <a:spLocks noChangeArrowheads="1"/>
          </p:cNvSpPr>
          <p:nvPr/>
        </p:nvSpPr>
        <p:spPr bwMode="auto">
          <a:xfrm>
            <a:off x="2362200" y="2903538"/>
            <a:ext cx="914400" cy="83026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a:solidFill>
                  <a:srgbClr val="FFFFFF"/>
                </a:solidFill>
                <a:latin typeface="Times New Roman" pitchFamily="18" charset="0"/>
                <a:ea typeface="PMingLiU" pitchFamily="18" charset="-120"/>
                <a:cs typeface="+mn-cs"/>
              </a:rPr>
              <a:t>大灾难</a:t>
            </a:r>
          </a:p>
        </p:txBody>
      </p:sp>
      <p:sp>
        <p:nvSpPr>
          <p:cNvPr id="234506" name="Text Box 1034"/>
          <p:cNvSpPr txBox="1">
            <a:spLocks noChangeArrowheads="1"/>
          </p:cNvSpPr>
          <p:nvPr/>
        </p:nvSpPr>
        <p:spPr bwMode="auto">
          <a:xfrm>
            <a:off x="1905000" y="6156325"/>
            <a:ext cx="23622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dirty="0">
                <a:solidFill>
                  <a:srgbClr val="FFFF00"/>
                </a:solidFill>
                <a:latin typeface="Times New Roman" pitchFamily="18" charset="0"/>
                <a:cs typeface="+mn-cs"/>
              </a:rPr>
              <a:t>7</a:t>
            </a:r>
            <a:r>
              <a:rPr lang="zh-TW" altLang="en-US" sz="4000" dirty="0">
                <a:solidFill>
                  <a:srgbClr val="FFFF00"/>
                </a:solidFill>
                <a:latin typeface="SimSun" pitchFamily="2" charset="-122"/>
                <a:ea typeface="SimSun" pitchFamily="2" charset="-122"/>
                <a:cs typeface="+mn-cs"/>
              </a:rPr>
              <a:t>年</a:t>
            </a:r>
            <a:endParaRPr lang="en-US" sz="4000" dirty="0">
              <a:solidFill>
                <a:srgbClr val="FFFF00"/>
              </a:solidFill>
              <a:latin typeface="Times New Roman" pitchFamily="18" charset="0"/>
              <a:ea typeface="SimSun" pitchFamily="2" charset="-122"/>
              <a:cs typeface="+mn-cs"/>
            </a:endParaRPr>
          </a:p>
        </p:txBody>
      </p:sp>
      <p:sp>
        <p:nvSpPr>
          <p:cNvPr id="234508" name="Text Box 1036"/>
          <p:cNvSpPr txBox="1">
            <a:spLocks noChangeArrowheads="1"/>
          </p:cNvSpPr>
          <p:nvPr/>
        </p:nvSpPr>
        <p:spPr bwMode="auto">
          <a:xfrm>
            <a:off x="4953000" y="4267200"/>
            <a:ext cx="27432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a:solidFill>
                  <a:srgbClr val="FFFF00"/>
                </a:solidFill>
                <a:latin typeface="Times New Roman" pitchFamily="18" charset="0"/>
                <a:cs typeface="+mn-cs"/>
              </a:rPr>
              <a:t>1000</a:t>
            </a:r>
            <a:r>
              <a:rPr lang="zh-TW" altLang="en-US" sz="4000">
                <a:solidFill>
                  <a:srgbClr val="FFFF00"/>
                </a:solidFill>
                <a:latin typeface="SimSun" pitchFamily="2" charset="-122"/>
                <a:ea typeface="SimSun" pitchFamily="2" charset="-122"/>
                <a:cs typeface="+mn-cs"/>
              </a:rPr>
              <a:t>年</a:t>
            </a:r>
            <a:endParaRPr lang="en-US" sz="4000">
              <a:solidFill>
                <a:srgbClr val="FFFF00"/>
              </a:solidFill>
              <a:latin typeface="Times New Roman" pitchFamily="18" charset="0"/>
              <a:ea typeface="SimSun" pitchFamily="2" charset="-122"/>
              <a:cs typeface="+mn-cs"/>
            </a:endParaRPr>
          </a:p>
        </p:txBody>
      </p:sp>
      <p:sp>
        <p:nvSpPr>
          <p:cNvPr id="234509" name="Text Box 1037"/>
          <p:cNvSpPr txBox="1">
            <a:spLocks noChangeArrowheads="1"/>
          </p:cNvSpPr>
          <p:nvPr/>
        </p:nvSpPr>
        <p:spPr bwMode="auto">
          <a:xfrm rot="5400000" flipH="1">
            <a:off x="5866607" y="3885406"/>
            <a:ext cx="495141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CC00"/>
                </a:solidFill>
                <a:latin typeface="Times New Roman" pitchFamily="18" charset="0"/>
                <a:ea typeface="SimSun" pitchFamily="2" charset="-122"/>
                <a:cs typeface="+mn-cs"/>
              </a:rPr>
              <a:t>永远的国度</a:t>
            </a:r>
            <a:endParaRPr lang="zh-CN" altLang="en-US" sz="4000">
              <a:solidFill>
                <a:srgbClr val="FFCC00"/>
              </a:solidFill>
              <a:latin typeface="Times New Roman" pitchFamily="18" charset="0"/>
              <a:ea typeface="SimSun" pitchFamily="2" charset="-122"/>
              <a:cs typeface="+mn-cs"/>
            </a:endParaRPr>
          </a:p>
        </p:txBody>
      </p:sp>
      <p:sp>
        <p:nvSpPr>
          <p:cNvPr id="234510" name="Text Box 1038"/>
          <p:cNvSpPr txBox="1">
            <a:spLocks noChangeArrowheads="1"/>
          </p:cNvSpPr>
          <p:nvPr/>
        </p:nvSpPr>
        <p:spPr bwMode="auto">
          <a:xfrm rot="5381629">
            <a:off x="6621463" y="5097462"/>
            <a:ext cx="2514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4000" b="1">
                <a:solidFill>
                  <a:srgbClr val="FFFF00"/>
                </a:solidFill>
                <a:latin typeface="Times New Roman" pitchFamily="18" charset="0"/>
                <a:ea typeface="SimSun" pitchFamily="2" charset="-122"/>
                <a:cs typeface="+mn-cs"/>
              </a:rPr>
              <a:t>审判</a:t>
            </a:r>
          </a:p>
        </p:txBody>
      </p:sp>
      <p:sp>
        <p:nvSpPr>
          <p:cNvPr id="234511" name="Rectangle 1039"/>
          <p:cNvSpPr>
            <a:spLocks noChangeArrowheads="1"/>
          </p:cNvSpPr>
          <p:nvPr/>
        </p:nvSpPr>
        <p:spPr bwMode="auto">
          <a:xfrm>
            <a:off x="457200" y="2590800"/>
            <a:ext cx="3962400" cy="3581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Times New Roman" pitchFamily="18" charset="0"/>
              <a:ea typeface="MS PGothic" pitchFamily="34" charset="-128"/>
              <a:cs typeface="+mn-cs"/>
            </a:endParaRPr>
          </a:p>
        </p:txBody>
      </p:sp>
      <p:sp>
        <p:nvSpPr>
          <p:cNvPr id="876557" name="Rectangle 1040"/>
          <p:cNvSpPr>
            <a:spLocks noGrp="1" noChangeArrowheads="1"/>
          </p:cNvSpPr>
          <p:nvPr>
            <p:ph type="title" idx="4294967295"/>
          </p:nvPr>
        </p:nvSpPr>
        <p:spPr>
          <a:xfrm>
            <a:off x="685800" y="533400"/>
            <a:ext cx="7772400" cy="762000"/>
          </a:xfrm>
          <a:noFill/>
        </p:spPr>
        <p:txBody>
          <a:bodyPr anchor="t">
            <a:spAutoFit/>
          </a:bodyPr>
          <a:lstStyle/>
          <a:p>
            <a:pPr>
              <a:spcBef>
                <a:spcPct val="50000"/>
              </a:spcBef>
            </a:pPr>
            <a:r>
              <a:rPr lang="zh-CN" altLang="en-US" b="1">
                <a:solidFill>
                  <a:srgbClr val="FFFF99"/>
                </a:solidFill>
                <a:ea typeface="SimSun" pitchFamily="2" charset="-122"/>
              </a:rPr>
              <a:t>愤怒前的被提</a:t>
            </a:r>
            <a:endParaRPr lang="en-US" b="1">
              <a:solidFill>
                <a:srgbClr val="FFFF99"/>
              </a:solidFill>
            </a:endParaRPr>
          </a:p>
        </p:txBody>
      </p:sp>
      <p:sp>
        <p:nvSpPr>
          <p:cNvPr id="234519" name="Line 1047"/>
          <p:cNvSpPr>
            <a:spLocks noChangeShapeType="1"/>
          </p:cNvSpPr>
          <p:nvPr/>
        </p:nvSpPr>
        <p:spPr bwMode="auto">
          <a:xfrm>
            <a:off x="3352800"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234520" name="Line 1048"/>
          <p:cNvSpPr>
            <a:spLocks noChangeShapeType="1"/>
          </p:cNvSpPr>
          <p:nvPr/>
        </p:nvSpPr>
        <p:spPr bwMode="auto">
          <a:xfrm flipV="1">
            <a:off x="3351213"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SG">
              <a:solidFill>
                <a:srgbClr val="000000"/>
              </a:solidFill>
              <a:latin typeface="Comic Sans MS" pitchFamily="66" charset="0"/>
              <a:ea typeface="MS PGothic" pitchFamily="34" charset="-128"/>
              <a:cs typeface="+mn-cs"/>
            </a:endParaRPr>
          </a:p>
        </p:txBody>
      </p:sp>
      <p:sp>
        <p:nvSpPr>
          <p:cNvPr id="234524" name="Text Box 1052"/>
          <p:cNvSpPr txBox="1">
            <a:spLocks noChangeArrowheads="1"/>
          </p:cNvSpPr>
          <p:nvPr/>
        </p:nvSpPr>
        <p:spPr bwMode="auto">
          <a:xfrm>
            <a:off x="3276600" y="2667000"/>
            <a:ext cx="12954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2000">
                <a:solidFill>
                  <a:srgbClr val="FFFFFF"/>
                </a:solidFill>
                <a:latin typeface="Times New Roman" pitchFamily="18" charset="0"/>
                <a:ea typeface="SimSun" pitchFamily="2" charset="-122"/>
                <a:cs typeface="+mn-cs"/>
              </a:rPr>
              <a:t>神的愤怒（主的日子）</a:t>
            </a:r>
          </a:p>
        </p:txBody>
      </p:sp>
      <p:sp>
        <p:nvSpPr>
          <p:cNvPr id="234525" name="Text Box 1053"/>
          <p:cNvSpPr txBox="1">
            <a:spLocks noChangeArrowheads="1"/>
          </p:cNvSpPr>
          <p:nvPr/>
        </p:nvSpPr>
        <p:spPr bwMode="auto">
          <a:xfrm>
            <a:off x="1143000" y="2903538"/>
            <a:ext cx="1143000" cy="83026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a:solidFill>
                  <a:srgbClr val="FFFFFF"/>
                </a:solidFill>
                <a:latin typeface="SimSun" pitchFamily="2" charset="-122"/>
                <a:ea typeface="SimSun" pitchFamily="2" charset="-122"/>
                <a:cs typeface="+mn-cs"/>
              </a:rPr>
              <a:t>伤痛的开始</a:t>
            </a:r>
          </a:p>
        </p:txBody>
      </p:sp>
      <p:sp>
        <p:nvSpPr>
          <p:cNvPr id="234527" name="Text Box 1055"/>
          <p:cNvSpPr txBox="1">
            <a:spLocks noChangeArrowheads="1"/>
          </p:cNvSpPr>
          <p:nvPr/>
        </p:nvSpPr>
        <p:spPr bwMode="auto">
          <a:xfrm>
            <a:off x="990600" y="4191000"/>
            <a:ext cx="14478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a:solidFill>
                  <a:srgbClr val="FFFFFF"/>
                </a:solidFill>
                <a:latin typeface="Times New Roman" pitchFamily="18" charset="0"/>
                <a:ea typeface="SimSun" pitchFamily="2" charset="-122"/>
                <a:cs typeface="+mn-cs"/>
              </a:rPr>
              <a:t>因为你遵守了我忍耐的话</a:t>
            </a:r>
            <a:r>
              <a:rPr lang="zh-CN" altLang="en-US" sz="2000">
                <a:solidFill>
                  <a:srgbClr val="FFFFFF"/>
                </a:solidFill>
                <a:latin typeface="Times New Roman" pitchFamily="18" charset="0"/>
                <a:ea typeface="SimSun" pitchFamily="2" charset="-122"/>
                <a:cs typeface="+mn-cs"/>
              </a:rPr>
              <a:t> </a:t>
            </a:r>
            <a:endParaRPr lang="en-US" sz="2000">
              <a:solidFill>
                <a:srgbClr val="000000"/>
              </a:solidFill>
              <a:latin typeface="Times New Roman" pitchFamily="18" charset="0"/>
              <a:ea typeface="SimSun" pitchFamily="2" charset="-122"/>
              <a:cs typeface="+mn-cs"/>
            </a:endParaRPr>
          </a:p>
        </p:txBody>
      </p:sp>
      <p:sp>
        <p:nvSpPr>
          <p:cNvPr id="234528" name="Text Box 1056"/>
          <p:cNvSpPr txBox="1">
            <a:spLocks noChangeArrowheads="1"/>
          </p:cNvSpPr>
          <p:nvPr/>
        </p:nvSpPr>
        <p:spPr bwMode="auto">
          <a:xfrm>
            <a:off x="2133600" y="4114800"/>
            <a:ext cx="12192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a:solidFill>
                  <a:srgbClr val="FFFFFF"/>
                </a:solidFill>
                <a:latin typeface="Times New Roman" pitchFamily="18" charset="0"/>
                <a:ea typeface="SimSun" pitchFamily="2" charset="-122"/>
                <a:cs typeface="+mn-cs"/>
              </a:rPr>
              <a:t>我会在小时保护你</a:t>
            </a:r>
            <a:endParaRPr lang="en-US">
              <a:solidFill>
                <a:srgbClr val="000000"/>
              </a:solidFill>
              <a:latin typeface="Times New Roman" pitchFamily="18" charset="0"/>
              <a:ea typeface="SimSun" pitchFamily="2" charset="-122"/>
              <a:cs typeface="+mn-cs"/>
            </a:endParaRPr>
          </a:p>
        </p:txBody>
      </p:sp>
      <p:sp>
        <p:nvSpPr>
          <p:cNvPr id="234529" name="Text Box 1057"/>
          <p:cNvSpPr txBox="1">
            <a:spLocks noChangeArrowheads="1"/>
          </p:cNvSpPr>
          <p:nvPr/>
        </p:nvSpPr>
        <p:spPr bwMode="auto">
          <a:xfrm>
            <a:off x="3276600" y="4175125"/>
            <a:ext cx="12192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2000">
                <a:solidFill>
                  <a:srgbClr val="FFFFFF"/>
                </a:solidFill>
                <a:latin typeface="SimSun" pitchFamily="2" charset="-122"/>
                <a:ea typeface="SimSun" pitchFamily="2" charset="-122"/>
                <a:cs typeface="+mn-cs"/>
              </a:rPr>
              <a:t>被提与主的日子后续测试 </a:t>
            </a:r>
            <a:endParaRPr lang="en-US" sz="2000">
              <a:solidFill>
                <a:srgbClr val="FFFFFF"/>
              </a:solidFill>
              <a:latin typeface="SimSun" pitchFamily="2" charset="-122"/>
              <a:ea typeface="SimSun" pitchFamily="2" charset="-122"/>
              <a:cs typeface="+mn-cs"/>
            </a:endParaRPr>
          </a:p>
        </p:txBody>
      </p:sp>
      <p:sp>
        <p:nvSpPr>
          <p:cNvPr id="876565"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FFFFFF"/>
                </a:solidFill>
                <a:latin typeface="Times New Roman" pitchFamily="18" charset="0"/>
                <a:cs typeface="+mn-cs"/>
              </a:rPr>
              <a:t>208</a:t>
            </a:r>
            <a:endParaRPr lang="en-US" b="1">
              <a:solidFill>
                <a:srgbClr val="000000"/>
              </a:solidFill>
              <a:latin typeface="Times New Roman" pitchFamily="18" charset="0"/>
              <a:cs typeface="+mn-cs"/>
            </a:endParaRPr>
          </a:p>
        </p:txBody>
      </p:sp>
      <p:sp>
        <p:nvSpPr>
          <p:cNvPr id="876566" name="Rectangle 23"/>
          <p:cNvSpPr>
            <a:spLocks noChangeArrowheads="1"/>
          </p:cNvSpPr>
          <p:nvPr/>
        </p:nvSpPr>
        <p:spPr bwMode="auto">
          <a:xfrm>
            <a:off x="4953000" y="3200400"/>
            <a:ext cx="2209800" cy="70802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p>
            <a:pPr algn="ctr" eaLnBrk="1" hangingPunct="1"/>
            <a:r>
              <a:rPr lang="zh-TW" altLang="en-US" sz="4000" b="1" dirty="0">
                <a:solidFill>
                  <a:srgbClr val="FFFFFF"/>
                </a:solidFill>
                <a:latin typeface="NSimSun" pitchFamily="49" charset="-122"/>
                <a:ea typeface="NSimSun" pitchFamily="49" charset="-122"/>
                <a:cs typeface="+mn-cs"/>
              </a:rPr>
              <a:t>千禧年</a:t>
            </a:r>
            <a:endParaRPr lang="en-US" sz="4000" dirty="0">
              <a:solidFill>
                <a:srgbClr val="FFFFFF"/>
              </a:solidFill>
              <a:latin typeface="Lucida Sans Unicode" pitchFamily="34" charset="0"/>
              <a:ea typeface="NSimSun" pitchFamily="49" charset="-122"/>
              <a:cs typeface="+mn-cs"/>
            </a:endParaRPr>
          </a:p>
        </p:txBody>
      </p:sp>
    </p:spTree>
    <p:extLst>
      <p:ext uri="{BB962C8B-B14F-4D97-AF65-F5344CB8AC3E}">
        <p14:creationId xmlns:p14="http://schemas.microsoft.com/office/powerpoint/2010/main" val="7755504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4511"/>
                                        </p:tgtEl>
                                        <p:attrNameLst>
                                          <p:attrName>style.visibility</p:attrName>
                                        </p:attrNameLst>
                                      </p:cBhvr>
                                      <p:to>
                                        <p:strVal val="visible"/>
                                      </p:to>
                                    </p:set>
                                    <p:anim calcmode="lin" valueType="num">
                                      <p:cBhvr additive="base">
                                        <p:cTn id="7" dur="500" fill="hold"/>
                                        <p:tgtEl>
                                          <p:spTgt spid="234511"/>
                                        </p:tgtEl>
                                        <p:attrNameLst>
                                          <p:attrName>ppt_x</p:attrName>
                                        </p:attrNameLst>
                                      </p:cBhvr>
                                      <p:tavLst>
                                        <p:tav tm="0">
                                          <p:val>
                                            <p:strVal val="0-#ppt_w/2"/>
                                          </p:val>
                                        </p:tav>
                                        <p:tav tm="100000">
                                          <p:val>
                                            <p:strVal val="#ppt_x"/>
                                          </p:val>
                                        </p:tav>
                                      </p:tavLst>
                                    </p:anim>
                                    <p:anim calcmode="lin" valueType="num">
                                      <p:cBhvr additive="base">
                                        <p:cTn id="8" dur="500" fill="hold"/>
                                        <p:tgtEl>
                                          <p:spTgt spid="2345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234506"/>
                                        </p:tgtEl>
                                        <p:attrNameLst>
                                          <p:attrName>style.visibility</p:attrName>
                                        </p:attrNameLst>
                                      </p:cBhvr>
                                      <p:to>
                                        <p:strVal val="visible"/>
                                      </p:to>
                                    </p:set>
                                    <p:anim calcmode="lin" valueType="num">
                                      <p:cBhvr>
                                        <p:cTn id="12" dur="500" fill="hold"/>
                                        <p:tgtEl>
                                          <p:spTgt spid="234506"/>
                                        </p:tgtEl>
                                        <p:attrNameLst>
                                          <p:attrName>ppt_w</p:attrName>
                                        </p:attrNameLst>
                                      </p:cBhvr>
                                      <p:tavLst>
                                        <p:tav tm="0">
                                          <p:val>
                                            <p:fltVal val="0"/>
                                          </p:val>
                                        </p:tav>
                                        <p:tav tm="100000">
                                          <p:val>
                                            <p:strVal val="#ppt_w"/>
                                          </p:val>
                                        </p:tav>
                                      </p:tavLst>
                                    </p:anim>
                                    <p:anim calcmode="lin" valueType="num">
                                      <p:cBhvr>
                                        <p:cTn id="13" dur="500" fill="hold"/>
                                        <p:tgtEl>
                                          <p:spTgt spid="23450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34527"/>
                                        </p:tgtEl>
                                        <p:attrNameLst>
                                          <p:attrName>style.visibility</p:attrName>
                                        </p:attrNameLst>
                                      </p:cBhvr>
                                      <p:to>
                                        <p:strVal val="visible"/>
                                      </p:to>
                                    </p:set>
                                    <p:anim calcmode="lin" valueType="num">
                                      <p:cBhvr>
                                        <p:cTn id="18" dur="500" fill="hold"/>
                                        <p:tgtEl>
                                          <p:spTgt spid="234527"/>
                                        </p:tgtEl>
                                        <p:attrNameLst>
                                          <p:attrName>ppt_w</p:attrName>
                                        </p:attrNameLst>
                                      </p:cBhvr>
                                      <p:tavLst>
                                        <p:tav tm="0">
                                          <p:val>
                                            <p:fltVal val="0"/>
                                          </p:val>
                                        </p:tav>
                                        <p:tav tm="100000">
                                          <p:val>
                                            <p:strVal val="#ppt_w"/>
                                          </p:val>
                                        </p:tav>
                                      </p:tavLst>
                                    </p:anim>
                                    <p:anim calcmode="lin" valueType="num">
                                      <p:cBhvr>
                                        <p:cTn id="19" dur="500" fill="hold"/>
                                        <p:tgtEl>
                                          <p:spTgt spid="234527"/>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34525"/>
                                        </p:tgtEl>
                                        <p:attrNameLst>
                                          <p:attrName>style.visibility</p:attrName>
                                        </p:attrNameLst>
                                      </p:cBhvr>
                                      <p:to>
                                        <p:strVal val="visible"/>
                                      </p:to>
                                    </p:set>
                                    <p:anim calcmode="lin" valueType="num">
                                      <p:cBhvr>
                                        <p:cTn id="24" dur="500" fill="hold"/>
                                        <p:tgtEl>
                                          <p:spTgt spid="234525"/>
                                        </p:tgtEl>
                                        <p:attrNameLst>
                                          <p:attrName>ppt_w</p:attrName>
                                        </p:attrNameLst>
                                      </p:cBhvr>
                                      <p:tavLst>
                                        <p:tav tm="0">
                                          <p:val>
                                            <p:fltVal val="0"/>
                                          </p:val>
                                        </p:tav>
                                        <p:tav tm="100000">
                                          <p:val>
                                            <p:strVal val="#ppt_w"/>
                                          </p:val>
                                        </p:tav>
                                      </p:tavLst>
                                    </p:anim>
                                    <p:anim calcmode="lin" valueType="num">
                                      <p:cBhvr>
                                        <p:cTn id="25" dur="500" fill="hold"/>
                                        <p:tgtEl>
                                          <p:spTgt spid="234525"/>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234528"/>
                                        </p:tgtEl>
                                        <p:attrNameLst>
                                          <p:attrName>style.visibility</p:attrName>
                                        </p:attrNameLst>
                                      </p:cBhvr>
                                      <p:to>
                                        <p:strVal val="visible"/>
                                      </p:to>
                                    </p:set>
                                    <p:anim calcmode="lin" valueType="num">
                                      <p:cBhvr>
                                        <p:cTn id="30" dur="500" fill="hold"/>
                                        <p:tgtEl>
                                          <p:spTgt spid="234528"/>
                                        </p:tgtEl>
                                        <p:attrNameLst>
                                          <p:attrName>ppt_w</p:attrName>
                                        </p:attrNameLst>
                                      </p:cBhvr>
                                      <p:tavLst>
                                        <p:tav tm="0">
                                          <p:val>
                                            <p:fltVal val="0"/>
                                          </p:val>
                                        </p:tav>
                                        <p:tav tm="100000">
                                          <p:val>
                                            <p:strVal val="#ppt_w"/>
                                          </p:val>
                                        </p:tav>
                                      </p:tavLst>
                                    </p:anim>
                                    <p:anim calcmode="lin" valueType="num">
                                      <p:cBhvr>
                                        <p:cTn id="31" dur="500" fill="hold"/>
                                        <p:tgtEl>
                                          <p:spTgt spid="234528"/>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34505"/>
                                        </p:tgtEl>
                                        <p:attrNameLst>
                                          <p:attrName>style.visibility</p:attrName>
                                        </p:attrNameLst>
                                      </p:cBhvr>
                                      <p:to>
                                        <p:strVal val="visible"/>
                                      </p:to>
                                    </p:set>
                                    <p:anim calcmode="lin" valueType="num">
                                      <p:cBhvr>
                                        <p:cTn id="36" dur="500" fill="hold"/>
                                        <p:tgtEl>
                                          <p:spTgt spid="234505"/>
                                        </p:tgtEl>
                                        <p:attrNameLst>
                                          <p:attrName>ppt_w</p:attrName>
                                        </p:attrNameLst>
                                      </p:cBhvr>
                                      <p:tavLst>
                                        <p:tav tm="0">
                                          <p:val>
                                            <p:fltVal val="0"/>
                                          </p:val>
                                        </p:tav>
                                        <p:tav tm="100000">
                                          <p:val>
                                            <p:strVal val="#ppt_w"/>
                                          </p:val>
                                        </p:tav>
                                      </p:tavLst>
                                    </p:anim>
                                    <p:anim calcmode="lin" valueType="num">
                                      <p:cBhvr>
                                        <p:cTn id="37" dur="500" fill="hold"/>
                                        <p:tgtEl>
                                          <p:spTgt spid="234505"/>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234504"/>
                                        </p:tgtEl>
                                        <p:attrNameLst>
                                          <p:attrName>style.visibility</p:attrName>
                                        </p:attrNameLst>
                                      </p:cBhvr>
                                      <p:to>
                                        <p:strVal val="visible"/>
                                      </p:to>
                                    </p:set>
                                    <p:animEffect transition="in" filter="box(out)">
                                      <p:cBhvr>
                                        <p:cTn id="42" dur="500"/>
                                        <p:tgtEl>
                                          <p:spTgt spid="234504"/>
                                        </p:tgtEl>
                                      </p:cBhvr>
                                    </p:animEffect>
                                  </p:childTnLst>
                                </p:cTn>
                              </p:par>
                            </p:childTnLst>
                          </p:cTn>
                        </p:par>
                        <p:par>
                          <p:cTn id="43" fill="hold" nodeType="afterGroup">
                            <p:stCondLst>
                              <p:cond delay="500"/>
                            </p:stCondLst>
                            <p:childTnLst>
                              <p:par>
                                <p:cTn id="44" presetID="2" presetClass="entr" presetSubtype="1" fill="hold" grpId="0" nodeType="afterEffect">
                                  <p:stCondLst>
                                    <p:cond delay="1000"/>
                                  </p:stCondLst>
                                  <p:childTnLst>
                                    <p:set>
                                      <p:cBhvr>
                                        <p:cTn id="45" dur="1" fill="hold">
                                          <p:stCondLst>
                                            <p:cond delay="0"/>
                                          </p:stCondLst>
                                        </p:cTn>
                                        <p:tgtEl>
                                          <p:spTgt spid="234519"/>
                                        </p:tgtEl>
                                        <p:attrNameLst>
                                          <p:attrName>style.visibility</p:attrName>
                                        </p:attrNameLst>
                                      </p:cBhvr>
                                      <p:to>
                                        <p:strVal val="visible"/>
                                      </p:to>
                                    </p:set>
                                    <p:anim calcmode="lin" valueType="num">
                                      <p:cBhvr additive="base">
                                        <p:cTn id="46" dur="500" fill="hold"/>
                                        <p:tgtEl>
                                          <p:spTgt spid="234519"/>
                                        </p:tgtEl>
                                        <p:attrNameLst>
                                          <p:attrName>ppt_x</p:attrName>
                                        </p:attrNameLst>
                                      </p:cBhvr>
                                      <p:tavLst>
                                        <p:tav tm="0">
                                          <p:val>
                                            <p:strVal val="#ppt_x"/>
                                          </p:val>
                                        </p:tav>
                                        <p:tav tm="100000">
                                          <p:val>
                                            <p:strVal val="#ppt_x"/>
                                          </p:val>
                                        </p:tav>
                                      </p:tavLst>
                                    </p:anim>
                                    <p:anim calcmode="lin" valueType="num">
                                      <p:cBhvr additive="base">
                                        <p:cTn id="47" dur="500" fill="hold"/>
                                        <p:tgtEl>
                                          <p:spTgt spid="234519"/>
                                        </p:tgtEl>
                                        <p:attrNameLst>
                                          <p:attrName>ppt_y</p:attrName>
                                        </p:attrNameLst>
                                      </p:cBhvr>
                                      <p:tavLst>
                                        <p:tav tm="0">
                                          <p:val>
                                            <p:strVal val="0-#ppt_h/2"/>
                                          </p:val>
                                        </p:tav>
                                        <p:tav tm="100000">
                                          <p:val>
                                            <p:strVal val="#ppt_y"/>
                                          </p:val>
                                        </p:tav>
                                      </p:tavLst>
                                    </p:anim>
                                  </p:childTnLst>
                                </p:cTn>
                              </p:par>
                            </p:childTnLst>
                          </p:cTn>
                        </p:par>
                        <p:par>
                          <p:cTn id="48" fill="hold" nodeType="afterGroup">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234520"/>
                                        </p:tgtEl>
                                        <p:attrNameLst>
                                          <p:attrName>style.visibility</p:attrName>
                                        </p:attrNameLst>
                                      </p:cBhvr>
                                      <p:to>
                                        <p:strVal val="visible"/>
                                      </p:to>
                                    </p:set>
                                    <p:anim calcmode="lin" valueType="num">
                                      <p:cBhvr additive="base">
                                        <p:cTn id="51" dur="500" fill="hold"/>
                                        <p:tgtEl>
                                          <p:spTgt spid="234520"/>
                                        </p:tgtEl>
                                        <p:attrNameLst>
                                          <p:attrName>ppt_x</p:attrName>
                                        </p:attrNameLst>
                                      </p:cBhvr>
                                      <p:tavLst>
                                        <p:tav tm="0">
                                          <p:val>
                                            <p:strVal val="#ppt_x"/>
                                          </p:val>
                                        </p:tav>
                                        <p:tav tm="100000">
                                          <p:val>
                                            <p:strVal val="#ppt_x"/>
                                          </p:val>
                                        </p:tav>
                                      </p:tavLst>
                                    </p:anim>
                                    <p:anim calcmode="lin" valueType="num">
                                      <p:cBhvr additive="base">
                                        <p:cTn id="52" dur="500" fill="hold"/>
                                        <p:tgtEl>
                                          <p:spTgt spid="234520"/>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234524"/>
                                        </p:tgtEl>
                                        <p:attrNameLst>
                                          <p:attrName>style.visibility</p:attrName>
                                        </p:attrNameLst>
                                      </p:cBhvr>
                                      <p:to>
                                        <p:strVal val="visible"/>
                                      </p:to>
                                    </p:set>
                                    <p:anim calcmode="lin" valueType="num">
                                      <p:cBhvr>
                                        <p:cTn id="57" dur="500" fill="hold"/>
                                        <p:tgtEl>
                                          <p:spTgt spid="234524"/>
                                        </p:tgtEl>
                                        <p:attrNameLst>
                                          <p:attrName>ppt_w</p:attrName>
                                        </p:attrNameLst>
                                      </p:cBhvr>
                                      <p:tavLst>
                                        <p:tav tm="0">
                                          <p:val>
                                            <p:fltVal val="0"/>
                                          </p:val>
                                        </p:tav>
                                        <p:tav tm="100000">
                                          <p:val>
                                            <p:strVal val="#ppt_w"/>
                                          </p:val>
                                        </p:tav>
                                      </p:tavLst>
                                    </p:anim>
                                    <p:anim calcmode="lin" valueType="num">
                                      <p:cBhvr>
                                        <p:cTn id="58" dur="500" fill="hold"/>
                                        <p:tgtEl>
                                          <p:spTgt spid="234524"/>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34529"/>
                                        </p:tgtEl>
                                        <p:attrNameLst>
                                          <p:attrName>style.visibility</p:attrName>
                                        </p:attrNameLst>
                                      </p:cBhvr>
                                      <p:to>
                                        <p:strVal val="visible"/>
                                      </p:to>
                                    </p:set>
                                    <p:anim calcmode="lin" valueType="num">
                                      <p:cBhvr>
                                        <p:cTn id="63" dur="500" fill="hold"/>
                                        <p:tgtEl>
                                          <p:spTgt spid="234529"/>
                                        </p:tgtEl>
                                        <p:attrNameLst>
                                          <p:attrName>ppt_w</p:attrName>
                                        </p:attrNameLst>
                                      </p:cBhvr>
                                      <p:tavLst>
                                        <p:tav tm="0">
                                          <p:val>
                                            <p:fltVal val="0"/>
                                          </p:val>
                                        </p:tav>
                                        <p:tav tm="100000">
                                          <p:val>
                                            <p:strVal val="#ppt_w"/>
                                          </p:val>
                                        </p:tav>
                                      </p:tavLst>
                                    </p:anim>
                                    <p:anim calcmode="lin" valueType="num">
                                      <p:cBhvr>
                                        <p:cTn id="64" dur="500" fill="hold"/>
                                        <p:tgtEl>
                                          <p:spTgt spid="234529"/>
                                        </p:tgtEl>
                                        <p:attrNameLst>
                                          <p:attrName>ppt_h</p:attrName>
                                        </p:attrNameLst>
                                      </p:cBhvr>
                                      <p:tavLst>
                                        <p:tav tm="0">
                                          <p:val>
                                            <p:fltVal val="0"/>
                                          </p:val>
                                        </p:tav>
                                        <p:tav tm="100000">
                                          <p:val>
                                            <p:strVal val="#ppt_h"/>
                                          </p:val>
                                        </p:tav>
                                      </p:tavLst>
                                    </p:anim>
                                  </p:childTnLst>
                                </p:cTn>
                              </p:par>
                            </p:childTnLst>
                          </p:cTn>
                        </p:par>
                        <p:par>
                          <p:cTn id="65" fill="hold" nodeType="afterGroup">
                            <p:stCondLst>
                              <p:cond delay="500"/>
                            </p:stCondLst>
                            <p:childTnLst>
                              <p:par>
                                <p:cTn id="66" presetID="2" presetClass="entr" presetSubtype="1" fill="hold" grpId="0" nodeType="afterEffect">
                                  <p:stCondLst>
                                    <p:cond delay="2000"/>
                                  </p:stCondLst>
                                  <p:childTnLst>
                                    <p:set>
                                      <p:cBhvr>
                                        <p:cTn id="67" dur="1" fill="hold">
                                          <p:stCondLst>
                                            <p:cond delay="0"/>
                                          </p:stCondLst>
                                        </p:cTn>
                                        <p:tgtEl>
                                          <p:spTgt spid="234503"/>
                                        </p:tgtEl>
                                        <p:attrNameLst>
                                          <p:attrName>style.visibility</p:attrName>
                                        </p:attrNameLst>
                                      </p:cBhvr>
                                      <p:to>
                                        <p:strVal val="visible"/>
                                      </p:to>
                                    </p:set>
                                    <p:anim calcmode="lin" valueType="num">
                                      <p:cBhvr additive="base">
                                        <p:cTn id="68" dur="500" fill="hold"/>
                                        <p:tgtEl>
                                          <p:spTgt spid="234503"/>
                                        </p:tgtEl>
                                        <p:attrNameLst>
                                          <p:attrName>ppt_x</p:attrName>
                                        </p:attrNameLst>
                                      </p:cBhvr>
                                      <p:tavLst>
                                        <p:tav tm="0">
                                          <p:val>
                                            <p:strVal val="#ppt_x"/>
                                          </p:val>
                                        </p:tav>
                                        <p:tav tm="100000">
                                          <p:val>
                                            <p:strVal val="#ppt_x"/>
                                          </p:val>
                                        </p:tav>
                                      </p:tavLst>
                                    </p:anim>
                                    <p:anim calcmode="lin" valueType="num">
                                      <p:cBhvr additive="base">
                                        <p:cTn id="69" dur="500" fill="hold"/>
                                        <p:tgtEl>
                                          <p:spTgt spid="234503"/>
                                        </p:tgtEl>
                                        <p:attrNameLst>
                                          <p:attrName>ppt_y</p:attrName>
                                        </p:attrNameLst>
                                      </p:cBhvr>
                                      <p:tavLst>
                                        <p:tav tm="0">
                                          <p:val>
                                            <p:strVal val="0-#ppt_h/2"/>
                                          </p:val>
                                        </p:tav>
                                        <p:tav tm="100000">
                                          <p:val>
                                            <p:strVal val="#ppt_y"/>
                                          </p:val>
                                        </p:tav>
                                      </p:tavLst>
                                    </p:anim>
                                  </p:childTnLst>
                                </p:cTn>
                              </p:par>
                            </p:childTnLst>
                          </p:cTn>
                        </p:par>
                        <p:par>
                          <p:cTn id="70" fill="hold" nodeType="afterGroup">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234499"/>
                                        </p:tgtEl>
                                        <p:attrNameLst>
                                          <p:attrName>style.visibility</p:attrName>
                                        </p:attrNameLst>
                                      </p:cBhvr>
                                      <p:to>
                                        <p:strVal val="visible"/>
                                      </p:to>
                                    </p:set>
                                    <p:anim calcmode="lin" valueType="num">
                                      <p:cBhvr additive="base">
                                        <p:cTn id="73" dur="500" fill="hold"/>
                                        <p:tgtEl>
                                          <p:spTgt spid="234499"/>
                                        </p:tgtEl>
                                        <p:attrNameLst>
                                          <p:attrName>ppt_x</p:attrName>
                                        </p:attrNameLst>
                                      </p:cBhvr>
                                      <p:tavLst>
                                        <p:tav tm="0">
                                          <p:val>
                                            <p:strVal val="#ppt_x"/>
                                          </p:val>
                                        </p:tav>
                                        <p:tav tm="100000">
                                          <p:val>
                                            <p:strVal val="#ppt_x"/>
                                          </p:val>
                                        </p:tav>
                                      </p:tavLst>
                                    </p:anim>
                                    <p:anim calcmode="lin" valueType="num">
                                      <p:cBhvr additive="base">
                                        <p:cTn id="74" dur="500" fill="hold"/>
                                        <p:tgtEl>
                                          <p:spTgt spid="234499"/>
                                        </p:tgtEl>
                                        <p:attrNameLst>
                                          <p:attrName>ppt_y</p:attrName>
                                        </p:attrNameLst>
                                      </p:cBhvr>
                                      <p:tavLst>
                                        <p:tav tm="0">
                                          <p:val>
                                            <p:strVal val="0-#ppt_h/2"/>
                                          </p:val>
                                        </p:tav>
                                        <p:tav tm="100000">
                                          <p:val>
                                            <p:strVal val="#ppt_y"/>
                                          </p:val>
                                        </p:tav>
                                      </p:tavLst>
                                    </p:anim>
                                  </p:childTnLst>
                                </p:cTn>
                              </p:par>
                            </p:childTnLst>
                          </p:cTn>
                        </p:par>
                        <p:par>
                          <p:cTn id="75" fill="hold" nodeType="afterGroup">
                            <p:stCondLst>
                              <p:cond delay="3500"/>
                            </p:stCondLst>
                            <p:childTnLst>
                              <p:par>
                                <p:cTn id="76" presetID="23" presetClass="entr" presetSubtype="16" fill="hold" grpId="0" nodeType="afterEffect">
                                  <p:stCondLst>
                                    <p:cond delay="0"/>
                                  </p:stCondLst>
                                  <p:childTnLst>
                                    <p:set>
                                      <p:cBhvr>
                                        <p:cTn id="77" dur="1" fill="hold">
                                          <p:stCondLst>
                                            <p:cond delay="0"/>
                                          </p:stCondLst>
                                        </p:cTn>
                                        <p:tgtEl>
                                          <p:spTgt spid="234508"/>
                                        </p:tgtEl>
                                        <p:attrNameLst>
                                          <p:attrName>style.visibility</p:attrName>
                                        </p:attrNameLst>
                                      </p:cBhvr>
                                      <p:to>
                                        <p:strVal val="visible"/>
                                      </p:to>
                                    </p:set>
                                    <p:anim calcmode="lin" valueType="num">
                                      <p:cBhvr>
                                        <p:cTn id="78" dur="500" fill="hold"/>
                                        <p:tgtEl>
                                          <p:spTgt spid="234508"/>
                                        </p:tgtEl>
                                        <p:attrNameLst>
                                          <p:attrName>ppt_w</p:attrName>
                                        </p:attrNameLst>
                                      </p:cBhvr>
                                      <p:tavLst>
                                        <p:tav tm="0">
                                          <p:val>
                                            <p:fltVal val="0"/>
                                          </p:val>
                                        </p:tav>
                                        <p:tav tm="100000">
                                          <p:val>
                                            <p:strVal val="#ppt_w"/>
                                          </p:val>
                                        </p:tav>
                                      </p:tavLst>
                                    </p:anim>
                                    <p:anim calcmode="lin" valueType="num">
                                      <p:cBhvr>
                                        <p:cTn id="79" dur="500" fill="hold"/>
                                        <p:tgtEl>
                                          <p:spTgt spid="234508"/>
                                        </p:tgtEl>
                                        <p:attrNameLst>
                                          <p:attrName>ppt_h</p:attrName>
                                        </p:attrNameLst>
                                      </p:cBhvr>
                                      <p:tavLst>
                                        <p:tav tm="0">
                                          <p:val>
                                            <p:fltVal val="0"/>
                                          </p:val>
                                        </p:tav>
                                        <p:tav tm="100000">
                                          <p:val>
                                            <p:strVal val="#ppt_h"/>
                                          </p:val>
                                        </p:tav>
                                      </p:tavLst>
                                    </p:anim>
                                  </p:childTnLst>
                                </p:cTn>
                              </p:par>
                            </p:childTnLst>
                          </p:cTn>
                        </p:par>
                        <p:par>
                          <p:cTn id="80" fill="hold" nodeType="afterGroup">
                            <p:stCondLst>
                              <p:cond delay="4000"/>
                            </p:stCondLst>
                            <p:childTnLst>
                              <p:par>
                                <p:cTn id="81" presetID="2" presetClass="entr" presetSubtype="4" fill="hold" grpId="0" nodeType="afterEffect">
                                  <p:stCondLst>
                                    <p:cond delay="1000"/>
                                  </p:stCondLst>
                                  <p:childTnLst>
                                    <p:set>
                                      <p:cBhvr>
                                        <p:cTn id="82" dur="1" fill="hold">
                                          <p:stCondLst>
                                            <p:cond delay="0"/>
                                          </p:stCondLst>
                                        </p:cTn>
                                        <p:tgtEl>
                                          <p:spTgt spid="234510"/>
                                        </p:tgtEl>
                                        <p:attrNameLst>
                                          <p:attrName>style.visibility</p:attrName>
                                        </p:attrNameLst>
                                      </p:cBhvr>
                                      <p:to>
                                        <p:strVal val="visible"/>
                                      </p:to>
                                    </p:set>
                                    <p:anim calcmode="lin" valueType="num">
                                      <p:cBhvr additive="base">
                                        <p:cTn id="83" dur="500" fill="hold"/>
                                        <p:tgtEl>
                                          <p:spTgt spid="234510"/>
                                        </p:tgtEl>
                                        <p:attrNameLst>
                                          <p:attrName>ppt_x</p:attrName>
                                        </p:attrNameLst>
                                      </p:cBhvr>
                                      <p:tavLst>
                                        <p:tav tm="0">
                                          <p:val>
                                            <p:strVal val="#ppt_x"/>
                                          </p:val>
                                        </p:tav>
                                        <p:tav tm="100000">
                                          <p:val>
                                            <p:strVal val="#ppt_x"/>
                                          </p:val>
                                        </p:tav>
                                      </p:tavLst>
                                    </p:anim>
                                    <p:anim calcmode="lin" valueType="num">
                                      <p:cBhvr additive="base">
                                        <p:cTn id="84" dur="500" fill="hold"/>
                                        <p:tgtEl>
                                          <p:spTgt spid="234510"/>
                                        </p:tgtEl>
                                        <p:attrNameLst>
                                          <p:attrName>ppt_y</p:attrName>
                                        </p:attrNameLst>
                                      </p:cBhvr>
                                      <p:tavLst>
                                        <p:tav tm="0">
                                          <p:val>
                                            <p:strVal val="1+#ppt_h/2"/>
                                          </p:val>
                                        </p:tav>
                                        <p:tav tm="100000">
                                          <p:val>
                                            <p:strVal val="#ppt_y"/>
                                          </p:val>
                                        </p:tav>
                                      </p:tavLst>
                                    </p:anim>
                                  </p:childTnLst>
                                </p:cTn>
                              </p:par>
                            </p:childTnLst>
                          </p:cTn>
                        </p:par>
                        <p:par>
                          <p:cTn id="85" fill="hold" nodeType="afterGroup">
                            <p:stCondLst>
                              <p:cond delay="5500"/>
                            </p:stCondLst>
                            <p:childTnLst>
                              <p:par>
                                <p:cTn id="86" presetID="2" presetClass="entr" presetSubtype="2" fill="hold" grpId="0" nodeType="afterEffect">
                                  <p:stCondLst>
                                    <p:cond delay="1000"/>
                                  </p:stCondLst>
                                  <p:childTnLst>
                                    <p:set>
                                      <p:cBhvr>
                                        <p:cTn id="87" dur="1" fill="hold">
                                          <p:stCondLst>
                                            <p:cond delay="0"/>
                                          </p:stCondLst>
                                        </p:cTn>
                                        <p:tgtEl>
                                          <p:spTgt spid="234509"/>
                                        </p:tgtEl>
                                        <p:attrNameLst>
                                          <p:attrName>style.visibility</p:attrName>
                                        </p:attrNameLst>
                                      </p:cBhvr>
                                      <p:to>
                                        <p:strVal val="visible"/>
                                      </p:to>
                                    </p:set>
                                    <p:anim calcmode="lin" valueType="num">
                                      <p:cBhvr additive="base">
                                        <p:cTn id="88" dur="500" fill="hold"/>
                                        <p:tgtEl>
                                          <p:spTgt spid="234509"/>
                                        </p:tgtEl>
                                        <p:attrNameLst>
                                          <p:attrName>ppt_x</p:attrName>
                                        </p:attrNameLst>
                                      </p:cBhvr>
                                      <p:tavLst>
                                        <p:tav tm="0">
                                          <p:val>
                                            <p:strVal val="1+#ppt_w/2"/>
                                          </p:val>
                                        </p:tav>
                                        <p:tav tm="100000">
                                          <p:val>
                                            <p:strVal val="#ppt_x"/>
                                          </p:val>
                                        </p:tav>
                                      </p:tavLst>
                                    </p:anim>
                                    <p:anim calcmode="lin" valueType="num">
                                      <p:cBhvr additive="base">
                                        <p:cTn id="89" dur="500" fill="hold"/>
                                        <p:tgtEl>
                                          <p:spTgt spid="234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animBg="1"/>
      <p:bldP spid="234503" grpId="0" autoUpdateAnimBg="0"/>
      <p:bldP spid="234504" grpId="0" autoUpdateAnimBg="0"/>
      <p:bldP spid="234505" grpId="0" animBg="1" autoUpdateAnimBg="0"/>
      <p:bldP spid="234506" grpId="0" autoUpdateAnimBg="0"/>
      <p:bldP spid="234508" grpId="0" autoUpdateAnimBg="0"/>
      <p:bldP spid="234509" grpId="0" autoUpdateAnimBg="0"/>
      <p:bldP spid="234510" grpId="0" autoUpdateAnimBg="0"/>
      <p:bldP spid="234511" grpId="0" animBg="1"/>
      <p:bldP spid="234519" grpId="0" animBg="1"/>
      <p:bldP spid="234520" grpId="0" animBg="1"/>
      <p:bldP spid="234524" grpId="0"/>
      <p:bldP spid="234525" grpId="0" animBg="1" autoUpdateAnimBg="0"/>
      <p:bldP spid="234527" grpId="0"/>
      <p:bldP spid="234528" grpId="0"/>
      <p:bldP spid="234529"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5" name="Picture 21" descr="aqu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6306" name="AutoShape 2"/>
          <p:cNvSpPr>
            <a:spLocks noChangeArrowheads="1"/>
          </p:cNvSpPr>
          <p:nvPr/>
        </p:nvSpPr>
        <p:spPr bwMode="auto">
          <a:xfrm>
            <a:off x="381000" y="3657600"/>
            <a:ext cx="815340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endParaRPr lang="en-US">
              <a:solidFill>
                <a:srgbClr val="000000"/>
              </a:solidFill>
              <a:latin typeface="Arial" pitchFamily="34" charset="0"/>
              <a:ea typeface="MS PGothic" pitchFamily="34" charset="-128"/>
              <a:cs typeface="+mn-cs"/>
            </a:endParaRPr>
          </a:p>
        </p:txBody>
      </p:sp>
      <p:sp>
        <p:nvSpPr>
          <p:cNvPr id="866307" name="Rectangle 3"/>
          <p:cNvSpPr>
            <a:spLocks noChangeArrowheads="1"/>
          </p:cNvSpPr>
          <p:nvPr/>
        </p:nvSpPr>
        <p:spPr bwMode="auto">
          <a:xfrm>
            <a:off x="0" y="314325"/>
            <a:ext cx="184150" cy="457200"/>
          </a:xfrm>
          <a:prstGeom prst="rect">
            <a:avLst/>
          </a:prstGeom>
          <a:solidFill>
            <a:srgbClr val="FFFFFF">
              <a:alpha val="5294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latin typeface="Arial" pitchFamily="34" charset="0"/>
              <a:ea typeface="MS PGothic" pitchFamily="34" charset="-128"/>
              <a:cs typeface="+mn-cs"/>
            </a:endParaRPr>
          </a:p>
        </p:txBody>
      </p:sp>
      <p:grpSp>
        <p:nvGrpSpPr>
          <p:cNvPr id="2" name="Group 4"/>
          <p:cNvGrpSpPr>
            <a:grpSpLocks/>
          </p:cNvGrpSpPr>
          <p:nvPr/>
        </p:nvGrpSpPr>
        <p:grpSpPr bwMode="auto">
          <a:xfrm>
            <a:off x="254000" y="1581150"/>
            <a:ext cx="693738" cy="1466850"/>
            <a:chOff x="648" y="1860"/>
            <a:chExt cx="492" cy="924"/>
          </a:xfrm>
        </p:grpSpPr>
        <p:sp>
          <p:nvSpPr>
            <p:cNvPr id="866324" name="Line 5"/>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endParaRPr lang="en-SG">
                <a:solidFill>
                  <a:srgbClr val="000000"/>
                </a:solidFill>
                <a:latin typeface="Comic Sans MS" pitchFamily="66" charset="0"/>
                <a:ea typeface="MS PGothic" pitchFamily="34" charset="-128"/>
                <a:cs typeface="+mn-cs"/>
              </a:endParaRPr>
            </a:p>
          </p:txBody>
        </p:sp>
        <p:sp>
          <p:nvSpPr>
            <p:cNvPr id="866325" name="Line 6"/>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endParaRPr lang="en-SG">
                <a:solidFill>
                  <a:srgbClr val="000000"/>
                </a:solidFill>
                <a:latin typeface="Comic Sans MS" pitchFamily="66" charset="0"/>
                <a:ea typeface="MS PGothic" pitchFamily="34" charset="-128"/>
                <a:cs typeface="+mn-cs"/>
              </a:endParaRPr>
            </a:p>
          </p:txBody>
        </p:sp>
      </p:grpSp>
      <p:sp>
        <p:nvSpPr>
          <p:cNvPr id="646151" name="Text Box 7"/>
          <p:cNvSpPr txBox="1">
            <a:spLocks noChangeArrowheads="1"/>
          </p:cNvSpPr>
          <p:nvPr/>
        </p:nvSpPr>
        <p:spPr bwMode="auto">
          <a:xfrm>
            <a:off x="741363" y="3086100"/>
            <a:ext cx="1946275" cy="584200"/>
          </a:xfrm>
          <a:prstGeom prst="rect">
            <a:avLst/>
          </a:prstGeom>
          <a:solidFill>
            <a:srgbClr val="FF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200" b="1">
                <a:solidFill>
                  <a:srgbClr val="000000"/>
                </a:solidFill>
                <a:latin typeface="NSimSun" pitchFamily="49" charset="-122"/>
                <a:ea typeface="NSimSun" pitchFamily="49" charset="-122"/>
                <a:cs typeface="+mn-cs"/>
              </a:rPr>
              <a:t>教会时代</a:t>
            </a:r>
            <a:r>
              <a:rPr lang="zh-TW" altLang="en-US" sz="2800">
                <a:solidFill>
                  <a:srgbClr val="000000"/>
                </a:solidFill>
                <a:latin typeface="Lucida Sans Unicode" pitchFamily="34" charset="0"/>
                <a:ea typeface="PMingLiU" pitchFamily="18" charset="-120"/>
                <a:cs typeface="+mn-cs"/>
              </a:rPr>
              <a:t> </a:t>
            </a:r>
            <a:endParaRPr lang="en-US" sz="2800">
              <a:solidFill>
                <a:srgbClr val="000000"/>
              </a:solidFill>
              <a:latin typeface="Lucida Sans Unicode" pitchFamily="34" charset="0"/>
              <a:ea typeface="PMingLiU" pitchFamily="18" charset="-120"/>
              <a:cs typeface="+mn-cs"/>
            </a:endParaRPr>
          </a:p>
        </p:txBody>
      </p:sp>
      <p:sp>
        <p:nvSpPr>
          <p:cNvPr id="646152" name="Line 8"/>
          <p:cNvSpPr>
            <a:spLocks noChangeShapeType="1"/>
          </p:cNvSpPr>
          <p:nvPr/>
        </p:nvSpPr>
        <p:spPr bwMode="auto">
          <a:xfrm flipV="1">
            <a:off x="0" y="3048000"/>
            <a:ext cx="7196138"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SG">
              <a:solidFill>
                <a:srgbClr val="000000"/>
              </a:solidFill>
              <a:latin typeface="Comic Sans MS" pitchFamily="66" charset="0"/>
              <a:ea typeface="MS PGothic" pitchFamily="34" charset="-128"/>
              <a:cs typeface="+mn-cs"/>
            </a:endParaRPr>
          </a:p>
        </p:txBody>
      </p:sp>
      <p:sp>
        <p:nvSpPr>
          <p:cNvPr id="646153" name="Text Box 9"/>
          <p:cNvSpPr txBox="1">
            <a:spLocks noChangeArrowheads="1"/>
          </p:cNvSpPr>
          <p:nvPr/>
        </p:nvSpPr>
        <p:spPr bwMode="auto">
          <a:xfrm>
            <a:off x="3200400" y="3086100"/>
            <a:ext cx="1295400" cy="523875"/>
          </a:xfrm>
          <a:prstGeom prst="rect">
            <a:avLst/>
          </a:prstGeom>
          <a:solidFill>
            <a:srgbClr val="CC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2800" b="1">
                <a:solidFill>
                  <a:srgbClr val="000000"/>
                </a:solidFill>
                <a:ea typeface="PMingLiU" pitchFamily="18" charset="-120"/>
                <a:cs typeface="+mn-cs"/>
              </a:rPr>
              <a:t>灾 难</a:t>
            </a:r>
            <a:endParaRPr lang="en-US" sz="2800" b="1">
              <a:solidFill>
                <a:srgbClr val="000000"/>
              </a:solidFill>
              <a:latin typeface="Lucida Sans Unicode" pitchFamily="34" charset="0"/>
              <a:ea typeface="PMingLiU" pitchFamily="18" charset="-120"/>
              <a:cs typeface="+mn-cs"/>
            </a:endParaRPr>
          </a:p>
        </p:txBody>
      </p:sp>
      <p:sp>
        <p:nvSpPr>
          <p:cNvPr id="646154" name="Text Box 10"/>
          <p:cNvSpPr txBox="1">
            <a:spLocks noChangeArrowheads="1"/>
          </p:cNvSpPr>
          <p:nvPr/>
        </p:nvSpPr>
        <p:spPr bwMode="auto">
          <a:xfrm>
            <a:off x="5203825" y="3086100"/>
            <a:ext cx="1420813" cy="584200"/>
          </a:xfrm>
          <a:prstGeom prst="rect">
            <a:avLst/>
          </a:prstGeom>
          <a:solidFill>
            <a:srgbClr val="99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200" b="1">
                <a:solidFill>
                  <a:srgbClr val="000000"/>
                </a:solidFill>
                <a:latin typeface="NSimSun" pitchFamily="49" charset="-122"/>
                <a:ea typeface="NSimSun" pitchFamily="49" charset="-122"/>
                <a:cs typeface="+mn-cs"/>
              </a:rPr>
              <a:t>千禧年</a:t>
            </a:r>
            <a:endParaRPr lang="en-US" sz="3200">
              <a:solidFill>
                <a:srgbClr val="000000"/>
              </a:solidFill>
              <a:latin typeface="Lucida Sans Unicode" pitchFamily="34" charset="0"/>
              <a:ea typeface="NSimSun" pitchFamily="49" charset="-122"/>
              <a:cs typeface="+mn-cs"/>
            </a:endParaRPr>
          </a:p>
        </p:txBody>
      </p:sp>
      <p:cxnSp>
        <p:nvCxnSpPr>
          <p:cNvPr id="646155" name="AutoShape 11"/>
          <p:cNvCxnSpPr>
            <a:cxnSpLocks noChangeShapeType="1"/>
          </p:cNvCxnSpPr>
          <p:nvPr/>
        </p:nvCxnSpPr>
        <p:spPr bwMode="auto">
          <a:xfrm rot="-5400000">
            <a:off x="2562225" y="109537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46156" name="Text Box 12"/>
          <p:cNvSpPr txBox="1">
            <a:spLocks noChangeArrowheads="1"/>
          </p:cNvSpPr>
          <p:nvPr/>
        </p:nvSpPr>
        <p:spPr bwMode="auto">
          <a:xfrm>
            <a:off x="2227263" y="1352550"/>
            <a:ext cx="1111250" cy="646113"/>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600" b="1">
                <a:solidFill>
                  <a:srgbClr val="000000"/>
                </a:solidFill>
                <a:latin typeface="NSimSun" pitchFamily="49" charset="-122"/>
                <a:ea typeface="NSimSun" pitchFamily="49" charset="-122"/>
                <a:cs typeface="+mn-cs"/>
              </a:rPr>
              <a:t>被提</a:t>
            </a:r>
            <a:endParaRPr lang="en-US" sz="3600">
              <a:solidFill>
                <a:srgbClr val="000000"/>
              </a:solidFill>
              <a:latin typeface="Lucida Sans Unicode" pitchFamily="34" charset="0"/>
              <a:ea typeface="NSimSun" pitchFamily="49" charset="-122"/>
              <a:cs typeface="+mn-cs"/>
            </a:endParaRPr>
          </a:p>
        </p:txBody>
      </p:sp>
      <p:sp>
        <p:nvSpPr>
          <p:cNvPr id="646157" name="Line 13"/>
          <p:cNvSpPr>
            <a:spLocks noChangeShapeType="1"/>
          </p:cNvSpPr>
          <p:nvPr/>
        </p:nvSpPr>
        <p:spPr bwMode="auto">
          <a:xfrm>
            <a:off x="4843463" y="1828800"/>
            <a:ext cx="0" cy="116205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SG">
              <a:solidFill>
                <a:srgbClr val="000000"/>
              </a:solidFill>
              <a:latin typeface="Comic Sans MS" pitchFamily="66" charset="0"/>
              <a:ea typeface="MS PGothic" pitchFamily="34" charset="-128"/>
              <a:cs typeface="+mn-cs"/>
            </a:endParaRPr>
          </a:p>
        </p:txBody>
      </p:sp>
      <p:sp>
        <p:nvSpPr>
          <p:cNvPr id="646158" name="Text Box 14"/>
          <p:cNvSpPr txBox="1">
            <a:spLocks noChangeArrowheads="1"/>
          </p:cNvSpPr>
          <p:nvPr/>
        </p:nvSpPr>
        <p:spPr bwMode="auto">
          <a:xfrm>
            <a:off x="3779838" y="1371600"/>
            <a:ext cx="2139950" cy="646113"/>
          </a:xfrm>
          <a:prstGeom prst="rect">
            <a:avLst/>
          </a:prstGeom>
          <a:solidFill>
            <a:srgbClr val="FF99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600" b="1">
                <a:solidFill>
                  <a:srgbClr val="000000"/>
                </a:solidFill>
                <a:latin typeface="NSimSun" pitchFamily="49" charset="-122"/>
                <a:ea typeface="NSimSun" pitchFamily="49" charset="-122"/>
                <a:cs typeface="+mn-cs"/>
              </a:rPr>
              <a:t>第二降临</a:t>
            </a:r>
            <a:r>
              <a:rPr lang="zh-TW" altLang="en-US" sz="2800">
                <a:solidFill>
                  <a:srgbClr val="000000"/>
                </a:solidFill>
                <a:ea typeface="PMingLiU" pitchFamily="18" charset="-120"/>
                <a:cs typeface="+mn-cs"/>
              </a:rPr>
              <a:t> </a:t>
            </a:r>
            <a:endParaRPr lang="en-US" sz="2800">
              <a:solidFill>
                <a:srgbClr val="000000"/>
              </a:solidFill>
              <a:latin typeface="Lucida Sans Unicode" pitchFamily="34" charset="0"/>
              <a:ea typeface="PMingLiU" pitchFamily="18" charset="-120"/>
              <a:cs typeface="+mn-cs"/>
            </a:endParaRPr>
          </a:p>
        </p:txBody>
      </p:sp>
      <p:sp>
        <p:nvSpPr>
          <p:cNvPr id="646159" name="Text Box 15"/>
          <p:cNvSpPr txBox="1">
            <a:spLocks noChangeArrowheads="1"/>
          </p:cNvSpPr>
          <p:nvPr/>
        </p:nvSpPr>
        <p:spPr bwMode="auto">
          <a:xfrm>
            <a:off x="3387725" y="4457700"/>
            <a:ext cx="1489075" cy="954088"/>
          </a:xfrm>
          <a:prstGeom prst="rect">
            <a:avLst/>
          </a:prstGeom>
          <a:solidFill>
            <a:srgbClr val="FFCC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2800" b="1">
                <a:solidFill>
                  <a:srgbClr val="000000"/>
                </a:solidFill>
                <a:ea typeface="PMingLiU" pitchFamily="18" charset="-120"/>
                <a:cs typeface="+mn-cs"/>
              </a:rPr>
              <a:t>大 决 战</a:t>
            </a:r>
            <a:r>
              <a:rPr lang="zh-TW" altLang="en-US" sz="2800">
                <a:solidFill>
                  <a:srgbClr val="000000"/>
                </a:solidFill>
                <a:ea typeface="PMingLiU" pitchFamily="18" charset="-120"/>
                <a:cs typeface="+mn-cs"/>
              </a:rPr>
              <a:t> </a:t>
            </a:r>
            <a:endParaRPr lang="en-US" sz="2800">
              <a:solidFill>
                <a:srgbClr val="000000"/>
              </a:solidFill>
              <a:latin typeface="Lucida Sans Unicode" pitchFamily="34" charset="0"/>
              <a:ea typeface="PMingLiU" pitchFamily="18" charset="-120"/>
              <a:cs typeface="+mn-cs"/>
            </a:endParaRPr>
          </a:p>
        </p:txBody>
      </p:sp>
      <p:sp>
        <p:nvSpPr>
          <p:cNvPr id="646160" name="Text Box 16"/>
          <p:cNvSpPr txBox="1">
            <a:spLocks noChangeArrowheads="1"/>
          </p:cNvSpPr>
          <p:nvPr/>
        </p:nvSpPr>
        <p:spPr bwMode="auto">
          <a:xfrm>
            <a:off x="5927725" y="4476750"/>
            <a:ext cx="1981200" cy="954088"/>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TW" altLang="en-US" sz="2800" b="1">
                <a:solidFill>
                  <a:srgbClr val="000000"/>
                </a:solidFill>
                <a:latin typeface="NSimSun" pitchFamily="49" charset="-122"/>
                <a:ea typeface="NSimSun" pitchFamily="49" charset="-122"/>
                <a:cs typeface="+mn-cs"/>
              </a:rPr>
              <a:t>歌革和玛各</a:t>
            </a:r>
            <a:endParaRPr lang="en-US" altLang="zh-TW" sz="2800" b="1">
              <a:solidFill>
                <a:srgbClr val="000000"/>
              </a:solidFill>
              <a:latin typeface="NSimSun" pitchFamily="49" charset="-122"/>
              <a:ea typeface="NSimSun" pitchFamily="49" charset="-122"/>
              <a:cs typeface="+mn-cs"/>
            </a:endParaRPr>
          </a:p>
          <a:p>
            <a:r>
              <a:rPr lang="zh-TW" altLang="en-US" sz="2800" b="1">
                <a:solidFill>
                  <a:srgbClr val="000000"/>
                </a:solidFill>
                <a:latin typeface="NSimSun" pitchFamily="49" charset="-122"/>
                <a:ea typeface="NSimSun" pitchFamily="49" charset="-122"/>
                <a:cs typeface="+mn-cs"/>
              </a:rPr>
              <a:t>  的战斗</a:t>
            </a:r>
          </a:p>
        </p:txBody>
      </p:sp>
      <p:sp>
        <p:nvSpPr>
          <p:cNvPr id="646161" name="Text Box 17"/>
          <p:cNvSpPr txBox="1">
            <a:spLocks noChangeArrowheads="1"/>
          </p:cNvSpPr>
          <p:nvPr/>
        </p:nvSpPr>
        <p:spPr bwMode="auto">
          <a:xfrm>
            <a:off x="7112000" y="2270125"/>
            <a:ext cx="1568450" cy="12001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CN" altLang="en-US" sz="3600" b="1">
                <a:solidFill>
                  <a:srgbClr val="000000"/>
                </a:solidFill>
                <a:ea typeface="SimSun" pitchFamily="2" charset="-122"/>
                <a:cs typeface="+mn-cs"/>
              </a:rPr>
              <a:t>白色大</a:t>
            </a:r>
            <a:endParaRPr lang="en-US" altLang="zh-CN" sz="3600" b="1">
              <a:solidFill>
                <a:srgbClr val="000000"/>
              </a:solidFill>
              <a:ea typeface="SimSun" pitchFamily="2" charset="-122"/>
              <a:cs typeface="+mn-cs"/>
            </a:endParaRPr>
          </a:p>
          <a:p>
            <a:pPr algn="ctr" eaLnBrk="1" hangingPunct="1"/>
            <a:r>
              <a:rPr lang="zh-CN" altLang="en-US" sz="3600" b="1">
                <a:solidFill>
                  <a:srgbClr val="000000"/>
                </a:solidFill>
                <a:ea typeface="SimSun" pitchFamily="2" charset="-122"/>
                <a:cs typeface="+mn-cs"/>
              </a:rPr>
              <a:t>宝座</a:t>
            </a:r>
            <a:endParaRPr lang="en-US" sz="3600" b="1">
              <a:solidFill>
                <a:srgbClr val="000000"/>
              </a:solidFill>
              <a:latin typeface="Lucida Sans Unicode" pitchFamily="34" charset="0"/>
              <a:ea typeface="SimSun" pitchFamily="2" charset="-122"/>
              <a:cs typeface="+mn-cs"/>
            </a:endParaRPr>
          </a:p>
        </p:txBody>
      </p:sp>
      <p:sp>
        <p:nvSpPr>
          <p:cNvPr id="646162" name="Line 18"/>
          <p:cNvSpPr>
            <a:spLocks noChangeShapeType="1"/>
          </p:cNvSpPr>
          <p:nvPr/>
        </p:nvSpPr>
        <p:spPr bwMode="auto">
          <a:xfrm flipV="1">
            <a:off x="4859338" y="360045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SG">
              <a:solidFill>
                <a:srgbClr val="000000"/>
              </a:solidFill>
              <a:latin typeface="Comic Sans MS" pitchFamily="66" charset="0"/>
              <a:ea typeface="MS PGothic" pitchFamily="34" charset="-128"/>
              <a:cs typeface="+mn-cs"/>
            </a:endParaRPr>
          </a:p>
        </p:txBody>
      </p:sp>
      <p:sp>
        <p:nvSpPr>
          <p:cNvPr id="646163" name="Line 19"/>
          <p:cNvSpPr>
            <a:spLocks noChangeShapeType="1"/>
          </p:cNvSpPr>
          <p:nvPr/>
        </p:nvSpPr>
        <p:spPr bwMode="auto">
          <a:xfrm flipV="1">
            <a:off x="6926263" y="361950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SG">
              <a:solidFill>
                <a:srgbClr val="000000"/>
              </a:solidFill>
              <a:latin typeface="Comic Sans MS" pitchFamily="66" charset="0"/>
              <a:ea typeface="MS PGothic" pitchFamily="34" charset="-128"/>
              <a:cs typeface="+mn-cs"/>
            </a:endParaRPr>
          </a:p>
        </p:txBody>
      </p:sp>
      <p:sp>
        <p:nvSpPr>
          <p:cNvPr id="866322" name="Rectangle 20"/>
          <p:cNvSpPr>
            <a:spLocks noGrp="1" noChangeArrowheads="1"/>
          </p:cNvSpPr>
          <p:nvPr>
            <p:ph type="title" idx="4294967295"/>
          </p:nvPr>
        </p:nvSpPr>
        <p:spPr>
          <a:xfrm>
            <a:off x="1981200" y="228600"/>
            <a:ext cx="5943600" cy="769938"/>
          </a:xfrm>
          <a:noFill/>
        </p:spPr>
        <p:txBody>
          <a:bodyPr anchor="t">
            <a:spAutoFit/>
          </a:bodyPr>
          <a:lstStyle/>
          <a:p>
            <a:pPr eaLnBrk="1" hangingPunct="1"/>
            <a:r>
              <a:rPr lang="zh-TW" altLang="en-US" b="1">
                <a:solidFill>
                  <a:schemeClr val="tx1"/>
                </a:solidFill>
                <a:latin typeface="NSimSun" pitchFamily="49" charset="-122"/>
                <a:ea typeface="NSimSun" pitchFamily="49" charset="-122"/>
              </a:rPr>
              <a:t>灾前被提</a:t>
            </a:r>
            <a:r>
              <a:rPr lang="zh-TW" altLang="en-US" b="1">
                <a:latin typeface="NSimSun" pitchFamily="49" charset="-122"/>
                <a:ea typeface="NSimSun" pitchFamily="49" charset="-122"/>
              </a:rPr>
              <a:t>的前千禧年論</a:t>
            </a:r>
            <a:r>
              <a:rPr lang="zh-TW" altLang="en-US" sz="3600">
                <a:ea typeface="PMingLiU" pitchFamily="18" charset="-120"/>
              </a:rPr>
              <a:t> </a:t>
            </a:r>
            <a:endParaRPr lang="en-US" sz="3600" b="1">
              <a:solidFill>
                <a:schemeClr val="tx1"/>
              </a:solidFill>
              <a:latin typeface="Lucida Sans Unicode" pitchFamily="34" charset="0"/>
            </a:endParaRPr>
          </a:p>
        </p:txBody>
      </p:sp>
      <p:sp>
        <p:nvSpPr>
          <p:cNvPr id="866323" name="Text Box 22"/>
          <p:cNvSpPr txBox="1">
            <a:spLocks noChangeArrowheads="1"/>
          </p:cNvSpPr>
          <p:nvPr/>
        </p:nvSpPr>
        <p:spPr bwMode="auto">
          <a:xfrm>
            <a:off x="457200" y="5670550"/>
            <a:ext cx="78486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ja-JP" dirty="0">
                <a:solidFill>
                  <a:srgbClr val="FFFFFF"/>
                </a:solidFill>
                <a:latin typeface="Arial" pitchFamily="34" charset="0"/>
                <a:cs typeface="+mn-cs"/>
              </a:rPr>
              <a:t>"</a:t>
            </a:r>
            <a:r>
              <a:rPr lang="zh-CN" altLang="en-US" sz="3200" b="1" dirty="0">
                <a:solidFill>
                  <a:srgbClr val="FFFFFF"/>
                </a:solidFill>
                <a:latin typeface="Arial" pitchFamily="34" charset="0"/>
                <a:ea typeface="SimSun" pitchFamily="2" charset="-122"/>
                <a:cs typeface="+mn-cs"/>
              </a:rPr>
              <a:t>哀哉、那日为大、无日可比、这是雅各遭难的时候、但他必被救出来</a:t>
            </a:r>
            <a:r>
              <a:rPr lang="zh-CN" altLang="en-US" dirty="0">
                <a:solidFill>
                  <a:srgbClr val="FFFFFF"/>
                </a:solidFill>
                <a:latin typeface="Arial" pitchFamily="34" charset="0"/>
                <a:ea typeface="SimSun" pitchFamily="2" charset="-122"/>
                <a:cs typeface="+mn-cs"/>
              </a:rPr>
              <a:t>。 </a:t>
            </a:r>
            <a:r>
              <a:rPr lang="en-US" altLang="zh-CN" dirty="0">
                <a:solidFill>
                  <a:srgbClr val="FFFFFF"/>
                </a:solidFill>
                <a:latin typeface="Arial" pitchFamily="34" charset="0"/>
                <a:ea typeface="SimSun" pitchFamily="2" charset="-122"/>
                <a:cs typeface="+mn-cs"/>
              </a:rPr>
              <a:t>"</a:t>
            </a:r>
            <a:r>
              <a:rPr lang="en-US" altLang="ja-JP" dirty="0">
                <a:solidFill>
                  <a:srgbClr val="FFFFFF"/>
                </a:solidFill>
                <a:latin typeface="Arial" pitchFamily="34" charset="0"/>
                <a:ea typeface="SimSun" pitchFamily="2" charset="-122"/>
                <a:cs typeface="+mn-cs"/>
              </a:rPr>
              <a:t> (</a:t>
            </a:r>
            <a:r>
              <a:rPr lang="zh-TW" altLang="en-US" b="1" dirty="0">
                <a:solidFill>
                  <a:srgbClr val="FFFFFF"/>
                </a:solidFill>
                <a:latin typeface="Arial" pitchFamily="34" charset="0"/>
                <a:ea typeface="PMingLiU" pitchFamily="18" charset="-120"/>
                <a:cs typeface="+mn-cs"/>
              </a:rPr>
              <a:t>耶</a:t>
            </a:r>
            <a:r>
              <a:rPr lang="en-US" altLang="ja-JP" dirty="0">
                <a:solidFill>
                  <a:srgbClr val="FFFFFF"/>
                </a:solidFill>
                <a:latin typeface="Arial" pitchFamily="34" charset="0"/>
                <a:ea typeface="PMingLiU" pitchFamily="18" charset="-120"/>
                <a:cs typeface="+mn-cs"/>
              </a:rPr>
              <a:t> 30:7)</a:t>
            </a:r>
            <a:endParaRPr lang="en-US" dirty="0">
              <a:solidFill>
                <a:srgbClr val="FFFFFF"/>
              </a:solidFill>
              <a:latin typeface="Arial" pitchFamily="34" charset="0"/>
              <a:ea typeface="PMingLiU" pitchFamily="18" charset="-120"/>
              <a:cs typeface="+mn-cs"/>
            </a:endParaRPr>
          </a:p>
        </p:txBody>
      </p:sp>
    </p:spTree>
    <p:extLst>
      <p:ext uri="{BB962C8B-B14F-4D97-AF65-F5344CB8AC3E}">
        <p14:creationId xmlns:p14="http://schemas.microsoft.com/office/powerpoint/2010/main" val="3122758960"/>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grpId="0" nodeType="afterEffect">
                                  <p:stCondLst>
                                    <p:cond delay="0"/>
                                  </p:stCondLst>
                                  <p:childTnLst>
                                    <p:set>
                                      <p:cBhvr>
                                        <p:cTn id="12" dur="1" fill="hold">
                                          <p:stCondLst>
                                            <p:cond delay="0"/>
                                          </p:stCondLst>
                                        </p:cTn>
                                        <p:tgtEl>
                                          <p:spTgt spid="646152"/>
                                        </p:tgtEl>
                                        <p:attrNameLst>
                                          <p:attrName>style.visibility</p:attrName>
                                        </p:attrNameLst>
                                      </p:cBhvr>
                                      <p:to>
                                        <p:strVal val="visible"/>
                                      </p:to>
                                    </p:set>
                                    <p:anim calcmode="lin" valueType="num">
                                      <p:cBhvr additive="base">
                                        <p:cTn id="13" dur="2000" fill="hold"/>
                                        <p:tgtEl>
                                          <p:spTgt spid="646152"/>
                                        </p:tgtEl>
                                        <p:attrNameLst>
                                          <p:attrName>ppt_x</p:attrName>
                                        </p:attrNameLst>
                                      </p:cBhvr>
                                      <p:tavLst>
                                        <p:tav tm="0">
                                          <p:val>
                                            <p:strVal val="0-#ppt_w/2"/>
                                          </p:val>
                                        </p:tav>
                                        <p:tav tm="100000">
                                          <p:val>
                                            <p:strVal val="#ppt_x"/>
                                          </p:val>
                                        </p:tav>
                                      </p:tavLst>
                                    </p:anim>
                                    <p:anim calcmode="lin" valueType="num">
                                      <p:cBhvr additive="base">
                                        <p:cTn id="14" dur="2000" fill="hold"/>
                                        <p:tgtEl>
                                          <p:spTgt spid="64615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646151"/>
                                        </p:tgtEl>
                                        <p:attrNameLst>
                                          <p:attrName>style.visibility</p:attrName>
                                        </p:attrNameLst>
                                      </p:cBhvr>
                                      <p:to>
                                        <p:strVal val="visible"/>
                                      </p:to>
                                    </p:set>
                                    <p:animEffect transition="in" filter="dissolve">
                                      <p:cBhvr>
                                        <p:cTn id="18" dur="2000"/>
                                        <p:tgtEl>
                                          <p:spTgt spid="646151"/>
                                        </p:tgtEl>
                                      </p:cBhvr>
                                    </p:animEffect>
                                  </p:childTnLst>
                                </p:cTn>
                              </p:par>
                            </p:childTnLst>
                          </p:cTn>
                        </p:par>
                        <p:par>
                          <p:cTn id="19" fill="hold" nodeType="afterGroup">
                            <p:stCondLst>
                              <p:cond delay="6000"/>
                            </p:stCondLst>
                            <p:childTnLst>
                              <p:par>
                                <p:cTn id="20" presetID="9" presetClass="entr" presetSubtype="0" fill="hold" grpId="0" nodeType="afterEffect">
                                  <p:stCondLst>
                                    <p:cond delay="0"/>
                                  </p:stCondLst>
                                  <p:childTnLst>
                                    <p:set>
                                      <p:cBhvr>
                                        <p:cTn id="21" dur="1" fill="hold">
                                          <p:stCondLst>
                                            <p:cond delay="0"/>
                                          </p:stCondLst>
                                        </p:cTn>
                                        <p:tgtEl>
                                          <p:spTgt spid="646156"/>
                                        </p:tgtEl>
                                        <p:attrNameLst>
                                          <p:attrName>style.visibility</p:attrName>
                                        </p:attrNameLst>
                                      </p:cBhvr>
                                      <p:to>
                                        <p:strVal val="visible"/>
                                      </p:to>
                                    </p:set>
                                    <p:animEffect transition="in" filter="dissolve">
                                      <p:cBhvr>
                                        <p:cTn id="22" dur="2000"/>
                                        <p:tgtEl>
                                          <p:spTgt spid="646156"/>
                                        </p:tgtEl>
                                      </p:cBhvr>
                                    </p:animEffect>
                                  </p:childTnLst>
                                </p:cTn>
                              </p:par>
                            </p:childTnLst>
                          </p:cTn>
                        </p:par>
                        <p:par>
                          <p:cTn id="23" fill="hold" nodeType="afterGroup">
                            <p:stCondLst>
                              <p:cond delay="8000"/>
                            </p:stCondLst>
                            <p:childTnLst>
                              <p:par>
                                <p:cTn id="24" presetID="42" presetClass="entr" presetSubtype="0" fill="hold" nodeType="afterEffect">
                                  <p:stCondLst>
                                    <p:cond delay="0"/>
                                  </p:stCondLst>
                                  <p:childTnLst>
                                    <p:set>
                                      <p:cBhvr>
                                        <p:cTn id="25" dur="1" fill="hold">
                                          <p:stCondLst>
                                            <p:cond delay="0"/>
                                          </p:stCondLst>
                                        </p:cTn>
                                        <p:tgtEl>
                                          <p:spTgt spid="646155"/>
                                        </p:tgtEl>
                                        <p:attrNameLst>
                                          <p:attrName>style.visibility</p:attrName>
                                        </p:attrNameLst>
                                      </p:cBhvr>
                                      <p:to>
                                        <p:strVal val="visible"/>
                                      </p:to>
                                    </p:set>
                                    <p:animEffect transition="in" filter="fade">
                                      <p:cBhvr>
                                        <p:cTn id="26" dur="2000"/>
                                        <p:tgtEl>
                                          <p:spTgt spid="646155"/>
                                        </p:tgtEl>
                                      </p:cBhvr>
                                    </p:animEffect>
                                    <p:anim calcmode="lin" valueType="num">
                                      <p:cBhvr>
                                        <p:cTn id="27" dur="2000" fill="hold"/>
                                        <p:tgtEl>
                                          <p:spTgt spid="646155"/>
                                        </p:tgtEl>
                                        <p:attrNameLst>
                                          <p:attrName>ppt_x</p:attrName>
                                        </p:attrNameLst>
                                      </p:cBhvr>
                                      <p:tavLst>
                                        <p:tav tm="0">
                                          <p:val>
                                            <p:strVal val="#ppt_x"/>
                                          </p:val>
                                        </p:tav>
                                        <p:tav tm="100000">
                                          <p:val>
                                            <p:strVal val="#ppt_x"/>
                                          </p:val>
                                        </p:tav>
                                      </p:tavLst>
                                    </p:anim>
                                    <p:anim calcmode="lin" valueType="num">
                                      <p:cBhvr>
                                        <p:cTn id="28" dur="2000" fill="hold"/>
                                        <p:tgtEl>
                                          <p:spTgt spid="646155"/>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0"/>
                            </p:stCondLst>
                            <p:childTnLst>
                              <p:par>
                                <p:cTn id="30" presetID="9" presetClass="entr" presetSubtype="0" fill="hold" grpId="0" nodeType="afterEffect">
                                  <p:stCondLst>
                                    <p:cond delay="0"/>
                                  </p:stCondLst>
                                  <p:childTnLst>
                                    <p:set>
                                      <p:cBhvr>
                                        <p:cTn id="31" dur="1" fill="hold">
                                          <p:stCondLst>
                                            <p:cond delay="0"/>
                                          </p:stCondLst>
                                        </p:cTn>
                                        <p:tgtEl>
                                          <p:spTgt spid="646153"/>
                                        </p:tgtEl>
                                        <p:attrNameLst>
                                          <p:attrName>style.visibility</p:attrName>
                                        </p:attrNameLst>
                                      </p:cBhvr>
                                      <p:to>
                                        <p:strVal val="visible"/>
                                      </p:to>
                                    </p:set>
                                    <p:animEffect transition="in" filter="dissolve">
                                      <p:cBhvr>
                                        <p:cTn id="32" dur="2000"/>
                                        <p:tgtEl>
                                          <p:spTgt spid="646153"/>
                                        </p:tgtEl>
                                      </p:cBhvr>
                                    </p:animEffect>
                                  </p:childTnLst>
                                </p:cTn>
                              </p:par>
                            </p:childTnLst>
                          </p:cTn>
                        </p:par>
                        <p:par>
                          <p:cTn id="33" fill="hold" nodeType="afterGroup">
                            <p:stCondLst>
                              <p:cond delay="12000"/>
                            </p:stCondLst>
                            <p:childTnLst>
                              <p:par>
                                <p:cTn id="34" presetID="9" presetClass="entr" presetSubtype="0" fill="hold" grpId="0" nodeType="afterEffect">
                                  <p:stCondLst>
                                    <p:cond delay="0"/>
                                  </p:stCondLst>
                                  <p:childTnLst>
                                    <p:set>
                                      <p:cBhvr>
                                        <p:cTn id="35" dur="1" fill="hold">
                                          <p:stCondLst>
                                            <p:cond delay="0"/>
                                          </p:stCondLst>
                                        </p:cTn>
                                        <p:tgtEl>
                                          <p:spTgt spid="646158"/>
                                        </p:tgtEl>
                                        <p:attrNameLst>
                                          <p:attrName>style.visibility</p:attrName>
                                        </p:attrNameLst>
                                      </p:cBhvr>
                                      <p:to>
                                        <p:strVal val="visible"/>
                                      </p:to>
                                    </p:set>
                                    <p:animEffect transition="in" filter="dissolve">
                                      <p:cBhvr>
                                        <p:cTn id="36" dur="2000"/>
                                        <p:tgtEl>
                                          <p:spTgt spid="646158"/>
                                        </p:tgtEl>
                                      </p:cBhvr>
                                    </p:animEffect>
                                  </p:childTnLst>
                                </p:cTn>
                              </p:par>
                            </p:childTnLst>
                          </p:cTn>
                        </p:par>
                        <p:par>
                          <p:cTn id="37" fill="hold" nodeType="afterGroup">
                            <p:stCondLst>
                              <p:cond delay="14000"/>
                            </p:stCondLst>
                            <p:childTnLst>
                              <p:par>
                                <p:cTn id="38" presetID="47" presetClass="entr" presetSubtype="0" fill="hold" grpId="0" nodeType="afterEffect">
                                  <p:stCondLst>
                                    <p:cond delay="0"/>
                                  </p:stCondLst>
                                  <p:childTnLst>
                                    <p:set>
                                      <p:cBhvr>
                                        <p:cTn id="39" dur="1" fill="hold">
                                          <p:stCondLst>
                                            <p:cond delay="0"/>
                                          </p:stCondLst>
                                        </p:cTn>
                                        <p:tgtEl>
                                          <p:spTgt spid="646157"/>
                                        </p:tgtEl>
                                        <p:attrNameLst>
                                          <p:attrName>style.visibility</p:attrName>
                                        </p:attrNameLst>
                                      </p:cBhvr>
                                      <p:to>
                                        <p:strVal val="visible"/>
                                      </p:to>
                                    </p:set>
                                    <p:animEffect transition="in" filter="fade">
                                      <p:cBhvr>
                                        <p:cTn id="40" dur="2000"/>
                                        <p:tgtEl>
                                          <p:spTgt spid="646157"/>
                                        </p:tgtEl>
                                      </p:cBhvr>
                                    </p:animEffect>
                                    <p:anim calcmode="lin" valueType="num">
                                      <p:cBhvr>
                                        <p:cTn id="41" dur="2000" fill="hold"/>
                                        <p:tgtEl>
                                          <p:spTgt spid="646157"/>
                                        </p:tgtEl>
                                        <p:attrNameLst>
                                          <p:attrName>ppt_x</p:attrName>
                                        </p:attrNameLst>
                                      </p:cBhvr>
                                      <p:tavLst>
                                        <p:tav tm="0">
                                          <p:val>
                                            <p:strVal val="#ppt_x"/>
                                          </p:val>
                                        </p:tav>
                                        <p:tav tm="100000">
                                          <p:val>
                                            <p:strVal val="#ppt_x"/>
                                          </p:val>
                                        </p:tav>
                                      </p:tavLst>
                                    </p:anim>
                                    <p:anim calcmode="lin" valueType="num">
                                      <p:cBhvr>
                                        <p:cTn id="42" dur="2000" fill="hold"/>
                                        <p:tgtEl>
                                          <p:spTgt spid="646157"/>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6000"/>
                            </p:stCondLst>
                            <p:childTnLst>
                              <p:par>
                                <p:cTn id="44" presetID="9" presetClass="entr" presetSubtype="0" fill="hold" grpId="0" nodeType="afterEffect">
                                  <p:stCondLst>
                                    <p:cond delay="0"/>
                                  </p:stCondLst>
                                  <p:childTnLst>
                                    <p:set>
                                      <p:cBhvr>
                                        <p:cTn id="45" dur="1" fill="hold">
                                          <p:stCondLst>
                                            <p:cond delay="0"/>
                                          </p:stCondLst>
                                        </p:cTn>
                                        <p:tgtEl>
                                          <p:spTgt spid="646159">
                                            <p:bg/>
                                          </p:spTgt>
                                        </p:tgtEl>
                                        <p:attrNameLst>
                                          <p:attrName>style.visibility</p:attrName>
                                        </p:attrNameLst>
                                      </p:cBhvr>
                                      <p:to>
                                        <p:strVal val="visible"/>
                                      </p:to>
                                    </p:set>
                                    <p:animEffect transition="in" filter="dissolve">
                                      <p:cBhvr>
                                        <p:cTn id="46" dur="2000"/>
                                        <p:tgtEl>
                                          <p:spTgt spid="646159">
                                            <p:bg/>
                                          </p:spTgt>
                                        </p:tgtEl>
                                      </p:cBhvr>
                                    </p:animEffect>
                                  </p:childTnLst>
                                </p:cTn>
                              </p:par>
                            </p:childTnLst>
                          </p:cTn>
                        </p:par>
                        <p:par>
                          <p:cTn id="47" fill="hold" nodeType="afterGroup">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646159">
                                            <p:txEl>
                                              <p:pRg st="0" end="0"/>
                                            </p:txEl>
                                          </p:spTgt>
                                        </p:tgtEl>
                                        <p:attrNameLst>
                                          <p:attrName>style.visibility</p:attrName>
                                        </p:attrNameLst>
                                      </p:cBhvr>
                                      <p:to>
                                        <p:strVal val="visible"/>
                                      </p:to>
                                    </p:set>
                                    <p:animEffect transition="in" filter="dissolve">
                                      <p:cBhvr>
                                        <p:cTn id="50" dur="2000"/>
                                        <p:tgtEl>
                                          <p:spTgt spid="646159">
                                            <p:txEl>
                                              <p:pRg st="0" end="0"/>
                                            </p:txEl>
                                          </p:spTgt>
                                        </p:tgtEl>
                                      </p:cBhvr>
                                    </p:animEffect>
                                  </p:childTnLst>
                                </p:cTn>
                              </p:par>
                            </p:childTnLst>
                          </p:cTn>
                        </p:par>
                        <p:par>
                          <p:cTn id="51" fill="hold" nodeType="afterGroup">
                            <p:stCondLst>
                              <p:cond delay="20000"/>
                            </p:stCondLst>
                            <p:childTnLst>
                              <p:par>
                                <p:cTn id="52" presetID="42" presetClass="entr" presetSubtype="0" fill="hold" grpId="0" nodeType="afterEffect">
                                  <p:stCondLst>
                                    <p:cond delay="0"/>
                                  </p:stCondLst>
                                  <p:childTnLst>
                                    <p:set>
                                      <p:cBhvr>
                                        <p:cTn id="53" dur="1" fill="hold">
                                          <p:stCondLst>
                                            <p:cond delay="0"/>
                                          </p:stCondLst>
                                        </p:cTn>
                                        <p:tgtEl>
                                          <p:spTgt spid="646162"/>
                                        </p:tgtEl>
                                        <p:attrNameLst>
                                          <p:attrName>style.visibility</p:attrName>
                                        </p:attrNameLst>
                                      </p:cBhvr>
                                      <p:to>
                                        <p:strVal val="visible"/>
                                      </p:to>
                                    </p:set>
                                    <p:animEffect transition="in" filter="fade">
                                      <p:cBhvr>
                                        <p:cTn id="54" dur="2000"/>
                                        <p:tgtEl>
                                          <p:spTgt spid="646162"/>
                                        </p:tgtEl>
                                      </p:cBhvr>
                                    </p:animEffect>
                                    <p:anim calcmode="lin" valueType="num">
                                      <p:cBhvr>
                                        <p:cTn id="55" dur="2000" fill="hold"/>
                                        <p:tgtEl>
                                          <p:spTgt spid="646162"/>
                                        </p:tgtEl>
                                        <p:attrNameLst>
                                          <p:attrName>ppt_x</p:attrName>
                                        </p:attrNameLst>
                                      </p:cBhvr>
                                      <p:tavLst>
                                        <p:tav tm="0">
                                          <p:val>
                                            <p:strVal val="#ppt_x"/>
                                          </p:val>
                                        </p:tav>
                                        <p:tav tm="100000">
                                          <p:val>
                                            <p:strVal val="#ppt_x"/>
                                          </p:val>
                                        </p:tav>
                                      </p:tavLst>
                                    </p:anim>
                                    <p:anim calcmode="lin" valueType="num">
                                      <p:cBhvr>
                                        <p:cTn id="56" dur="2000" fill="hold"/>
                                        <p:tgtEl>
                                          <p:spTgt spid="646162"/>
                                        </p:tgtEl>
                                        <p:attrNameLst>
                                          <p:attrName>ppt_y</p:attrName>
                                        </p:attrNameLst>
                                      </p:cBhvr>
                                      <p:tavLst>
                                        <p:tav tm="0">
                                          <p:val>
                                            <p:strVal val="#ppt_y+.1"/>
                                          </p:val>
                                        </p:tav>
                                        <p:tav tm="100000">
                                          <p:val>
                                            <p:strVal val="#ppt_y"/>
                                          </p:val>
                                        </p:tav>
                                      </p:tavLst>
                                    </p:anim>
                                  </p:childTnLst>
                                </p:cTn>
                              </p:par>
                            </p:childTnLst>
                          </p:cTn>
                        </p:par>
                        <p:par>
                          <p:cTn id="57" fill="hold" nodeType="afterGroup">
                            <p:stCondLst>
                              <p:cond delay="22000"/>
                            </p:stCondLst>
                            <p:childTnLst>
                              <p:par>
                                <p:cTn id="58" presetID="9" presetClass="entr" presetSubtype="0" fill="hold" grpId="0" nodeType="afterEffect">
                                  <p:stCondLst>
                                    <p:cond delay="0"/>
                                  </p:stCondLst>
                                  <p:childTnLst>
                                    <p:set>
                                      <p:cBhvr>
                                        <p:cTn id="59" dur="1" fill="hold">
                                          <p:stCondLst>
                                            <p:cond delay="0"/>
                                          </p:stCondLst>
                                        </p:cTn>
                                        <p:tgtEl>
                                          <p:spTgt spid="646154"/>
                                        </p:tgtEl>
                                        <p:attrNameLst>
                                          <p:attrName>style.visibility</p:attrName>
                                        </p:attrNameLst>
                                      </p:cBhvr>
                                      <p:to>
                                        <p:strVal val="visible"/>
                                      </p:to>
                                    </p:set>
                                    <p:animEffect transition="in" filter="dissolve">
                                      <p:cBhvr>
                                        <p:cTn id="60" dur="2000"/>
                                        <p:tgtEl>
                                          <p:spTgt spid="646154"/>
                                        </p:tgtEl>
                                      </p:cBhvr>
                                    </p:animEffect>
                                  </p:childTnLst>
                                </p:cTn>
                              </p:par>
                            </p:childTnLst>
                          </p:cTn>
                        </p:par>
                        <p:par>
                          <p:cTn id="61" fill="hold" nodeType="afterGroup">
                            <p:stCondLst>
                              <p:cond delay="24000"/>
                            </p:stCondLst>
                            <p:childTnLst>
                              <p:par>
                                <p:cTn id="62" presetID="9" presetClass="entr" presetSubtype="0" fill="hold" grpId="0" nodeType="afterEffect">
                                  <p:stCondLst>
                                    <p:cond delay="0"/>
                                  </p:stCondLst>
                                  <p:childTnLst>
                                    <p:set>
                                      <p:cBhvr>
                                        <p:cTn id="63" dur="1" fill="hold">
                                          <p:stCondLst>
                                            <p:cond delay="0"/>
                                          </p:stCondLst>
                                        </p:cTn>
                                        <p:tgtEl>
                                          <p:spTgt spid="646160">
                                            <p:bg/>
                                          </p:spTgt>
                                        </p:tgtEl>
                                        <p:attrNameLst>
                                          <p:attrName>style.visibility</p:attrName>
                                        </p:attrNameLst>
                                      </p:cBhvr>
                                      <p:to>
                                        <p:strVal val="visible"/>
                                      </p:to>
                                    </p:set>
                                    <p:animEffect transition="in" filter="dissolve">
                                      <p:cBhvr>
                                        <p:cTn id="64" dur="2000"/>
                                        <p:tgtEl>
                                          <p:spTgt spid="646160">
                                            <p:bg/>
                                          </p:spTgt>
                                        </p:tgtEl>
                                      </p:cBhvr>
                                    </p:animEffect>
                                  </p:childTnLst>
                                </p:cTn>
                              </p:par>
                            </p:childTnLst>
                          </p:cTn>
                        </p:par>
                        <p:par>
                          <p:cTn id="65" fill="hold" nodeType="afterGroup">
                            <p:stCondLst>
                              <p:cond delay="26000"/>
                            </p:stCondLst>
                            <p:childTnLst>
                              <p:par>
                                <p:cTn id="66" presetID="9" presetClass="entr" presetSubtype="0" fill="hold" grpId="0" nodeType="afterEffect">
                                  <p:stCondLst>
                                    <p:cond delay="0"/>
                                  </p:stCondLst>
                                  <p:childTnLst>
                                    <p:set>
                                      <p:cBhvr>
                                        <p:cTn id="67" dur="1" fill="hold">
                                          <p:stCondLst>
                                            <p:cond delay="0"/>
                                          </p:stCondLst>
                                        </p:cTn>
                                        <p:tgtEl>
                                          <p:spTgt spid="646160">
                                            <p:txEl>
                                              <p:pRg st="0" end="0"/>
                                            </p:txEl>
                                          </p:spTgt>
                                        </p:tgtEl>
                                        <p:attrNameLst>
                                          <p:attrName>style.visibility</p:attrName>
                                        </p:attrNameLst>
                                      </p:cBhvr>
                                      <p:to>
                                        <p:strVal val="visible"/>
                                      </p:to>
                                    </p:set>
                                    <p:animEffect transition="in" filter="dissolve">
                                      <p:cBhvr>
                                        <p:cTn id="68" dur="2000"/>
                                        <p:tgtEl>
                                          <p:spTgt spid="646160">
                                            <p:txEl>
                                              <p:pRg st="0" end="0"/>
                                            </p:txEl>
                                          </p:spTgt>
                                        </p:tgtEl>
                                      </p:cBhvr>
                                    </p:animEffect>
                                  </p:childTnLst>
                                </p:cTn>
                              </p:par>
                            </p:childTnLst>
                          </p:cTn>
                        </p:par>
                        <p:par>
                          <p:cTn id="69" fill="hold" nodeType="afterGroup">
                            <p:stCondLst>
                              <p:cond delay="28000"/>
                            </p:stCondLst>
                            <p:childTnLst>
                              <p:par>
                                <p:cTn id="70" presetID="9" presetClass="entr" presetSubtype="0" fill="hold" grpId="0" nodeType="afterEffect">
                                  <p:stCondLst>
                                    <p:cond delay="0"/>
                                  </p:stCondLst>
                                  <p:childTnLst>
                                    <p:set>
                                      <p:cBhvr>
                                        <p:cTn id="71" dur="1" fill="hold">
                                          <p:stCondLst>
                                            <p:cond delay="0"/>
                                          </p:stCondLst>
                                        </p:cTn>
                                        <p:tgtEl>
                                          <p:spTgt spid="646160">
                                            <p:txEl>
                                              <p:pRg st="1" end="1"/>
                                            </p:txEl>
                                          </p:spTgt>
                                        </p:tgtEl>
                                        <p:attrNameLst>
                                          <p:attrName>style.visibility</p:attrName>
                                        </p:attrNameLst>
                                      </p:cBhvr>
                                      <p:to>
                                        <p:strVal val="visible"/>
                                      </p:to>
                                    </p:set>
                                    <p:animEffect transition="in" filter="dissolve">
                                      <p:cBhvr>
                                        <p:cTn id="72" dur="2000"/>
                                        <p:tgtEl>
                                          <p:spTgt spid="646160">
                                            <p:txEl>
                                              <p:pRg st="1" end="1"/>
                                            </p:txEl>
                                          </p:spTgt>
                                        </p:tgtEl>
                                      </p:cBhvr>
                                    </p:animEffect>
                                  </p:childTnLst>
                                </p:cTn>
                              </p:par>
                            </p:childTnLst>
                          </p:cTn>
                        </p:par>
                        <p:par>
                          <p:cTn id="73" fill="hold" nodeType="afterGroup">
                            <p:stCondLst>
                              <p:cond delay="30000"/>
                            </p:stCondLst>
                            <p:childTnLst>
                              <p:par>
                                <p:cTn id="74" presetID="42" presetClass="entr" presetSubtype="0" fill="hold" grpId="0" nodeType="afterEffect">
                                  <p:stCondLst>
                                    <p:cond delay="0"/>
                                  </p:stCondLst>
                                  <p:childTnLst>
                                    <p:set>
                                      <p:cBhvr>
                                        <p:cTn id="75" dur="1" fill="hold">
                                          <p:stCondLst>
                                            <p:cond delay="0"/>
                                          </p:stCondLst>
                                        </p:cTn>
                                        <p:tgtEl>
                                          <p:spTgt spid="646163"/>
                                        </p:tgtEl>
                                        <p:attrNameLst>
                                          <p:attrName>style.visibility</p:attrName>
                                        </p:attrNameLst>
                                      </p:cBhvr>
                                      <p:to>
                                        <p:strVal val="visible"/>
                                      </p:to>
                                    </p:set>
                                    <p:animEffect transition="in" filter="fade">
                                      <p:cBhvr>
                                        <p:cTn id="76" dur="2000"/>
                                        <p:tgtEl>
                                          <p:spTgt spid="646163"/>
                                        </p:tgtEl>
                                      </p:cBhvr>
                                    </p:animEffect>
                                    <p:anim calcmode="lin" valueType="num">
                                      <p:cBhvr>
                                        <p:cTn id="77" dur="2000" fill="hold"/>
                                        <p:tgtEl>
                                          <p:spTgt spid="646163"/>
                                        </p:tgtEl>
                                        <p:attrNameLst>
                                          <p:attrName>ppt_x</p:attrName>
                                        </p:attrNameLst>
                                      </p:cBhvr>
                                      <p:tavLst>
                                        <p:tav tm="0">
                                          <p:val>
                                            <p:strVal val="#ppt_x"/>
                                          </p:val>
                                        </p:tav>
                                        <p:tav tm="100000">
                                          <p:val>
                                            <p:strVal val="#ppt_x"/>
                                          </p:val>
                                        </p:tav>
                                      </p:tavLst>
                                    </p:anim>
                                    <p:anim calcmode="lin" valueType="num">
                                      <p:cBhvr>
                                        <p:cTn id="78" dur="2000" fill="hold"/>
                                        <p:tgtEl>
                                          <p:spTgt spid="646163"/>
                                        </p:tgtEl>
                                        <p:attrNameLst>
                                          <p:attrName>ppt_y</p:attrName>
                                        </p:attrNameLst>
                                      </p:cBhvr>
                                      <p:tavLst>
                                        <p:tav tm="0">
                                          <p:val>
                                            <p:strVal val="#ppt_y+.1"/>
                                          </p:val>
                                        </p:tav>
                                        <p:tav tm="100000">
                                          <p:val>
                                            <p:strVal val="#ppt_y"/>
                                          </p:val>
                                        </p:tav>
                                      </p:tavLst>
                                    </p:anim>
                                  </p:childTnLst>
                                </p:cTn>
                              </p:par>
                            </p:childTnLst>
                          </p:cTn>
                        </p:par>
                        <p:par>
                          <p:cTn id="79" fill="hold" nodeType="afterGroup">
                            <p:stCondLst>
                              <p:cond delay="32000"/>
                            </p:stCondLst>
                            <p:childTnLst>
                              <p:par>
                                <p:cTn id="80" presetID="9" presetClass="entr" presetSubtype="0" fill="hold" grpId="0" nodeType="afterEffect">
                                  <p:stCondLst>
                                    <p:cond delay="0"/>
                                  </p:stCondLst>
                                  <p:childTnLst>
                                    <p:set>
                                      <p:cBhvr>
                                        <p:cTn id="81" dur="1" fill="hold">
                                          <p:stCondLst>
                                            <p:cond delay="0"/>
                                          </p:stCondLst>
                                        </p:cTn>
                                        <p:tgtEl>
                                          <p:spTgt spid="646161"/>
                                        </p:tgtEl>
                                        <p:attrNameLst>
                                          <p:attrName>style.visibility</p:attrName>
                                        </p:attrNameLst>
                                      </p:cBhvr>
                                      <p:to>
                                        <p:strVal val="visible"/>
                                      </p:to>
                                    </p:set>
                                    <p:animEffect transition="in" filter="dissolve">
                                      <p:cBhvr>
                                        <p:cTn id="82" dur="2000"/>
                                        <p:tgtEl>
                                          <p:spTgt spid="646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1" grpId="0" animBg="1"/>
      <p:bldP spid="646152" grpId="0" animBg="1"/>
      <p:bldP spid="646153" grpId="0" animBg="1"/>
      <p:bldP spid="646154" grpId="0" animBg="1"/>
      <p:bldP spid="646156" grpId="0" animBg="1"/>
      <p:bldP spid="646157" grpId="0" animBg="1"/>
      <p:bldP spid="646158" grpId="0" animBg="1"/>
      <p:bldP spid="646159" grpId="0" build="allAtOnce" animBg="1"/>
      <p:bldP spid="646160" grpId="0" build="allAtOnce" animBg="1"/>
      <p:bldP spid="646161" grpId="0" animBg="1"/>
      <p:bldP spid="646162" grpId="0" animBg="1"/>
      <p:bldP spid="646163"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srcRect t="18592"/>
          <a:stretch/>
        </p:blipFill>
        <p:spPr>
          <a:xfrm>
            <a:off x="0" y="2897860"/>
            <a:ext cx="5730875" cy="333945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dirty="0">
                <a:effectLst>
                  <a:glow rad="165100">
                    <a:schemeClr val="tx1"/>
                  </a:glow>
                </a:effectLst>
                <a:ea typeface="ＭＳ Ｐゴシック" charset="0"/>
              </a:rPr>
              <a:t>祂应许持守的</a:t>
            </a:r>
            <a:r>
              <a:rPr lang="zh-CN" altLang="en-US" b="1" dirty="0">
                <a:solidFill>
                  <a:srgbClr val="FFFF00"/>
                </a:solidFill>
                <a:effectLst>
                  <a:glow rad="165100">
                    <a:schemeClr val="tx1"/>
                  </a:glow>
                </a:effectLst>
                <a:ea typeface="ＭＳ Ｐゴシック" charset="0"/>
              </a:rPr>
              <a:t>赏赐</a:t>
            </a:r>
            <a:r>
              <a:rPr lang="en-US" b="1" dirty="0">
                <a:effectLst>
                  <a:glow rad="165100">
                    <a:schemeClr val="tx1"/>
                  </a:glow>
                </a:effectLst>
                <a:ea typeface="ＭＳ Ｐゴシック" charset="0"/>
              </a:rPr>
              <a:t>(3:11b). </a:t>
            </a:r>
          </a:p>
        </p:txBody>
      </p:sp>
      <p:sp>
        <p:nvSpPr>
          <p:cNvPr id="5" name="Rectangle 2"/>
          <p:cNvSpPr txBox="1">
            <a:spLocks noChangeArrowheads="1"/>
          </p:cNvSpPr>
          <p:nvPr/>
        </p:nvSpPr>
        <p:spPr bwMode="auto">
          <a:xfrm>
            <a:off x="5214432" y="1843984"/>
            <a:ext cx="3929568" cy="46962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200" b="1" dirty="0">
                <a:solidFill>
                  <a:prstClr val="white"/>
                </a:solidFill>
                <a:effectLst>
                  <a:glow rad="165100">
                    <a:prstClr val="black"/>
                  </a:glow>
                </a:effectLst>
                <a:ea typeface="ＭＳ Ｐゴシック" charset="0"/>
              </a:rPr>
              <a:t>"</a:t>
            </a:r>
            <a:r>
              <a:rPr lang="zh-TW" altLang="en-US" sz="3200" b="1" dirty="0">
                <a:solidFill>
                  <a:prstClr val="white"/>
                </a:solidFill>
                <a:effectLst>
                  <a:glow rad="165100">
                    <a:prstClr val="black"/>
                  </a:glow>
                </a:effectLst>
                <a:ea typeface="ＭＳ Ｐゴシック" charset="0"/>
              </a:rPr>
              <a:t>我必快来！ 你要持守你所有的， 不要让人拿走你的冠冕</a:t>
            </a:r>
            <a:r>
              <a:rPr lang="zh-CN" altLang="en-US" sz="3200" b="1" dirty="0">
                <a:solidFill>
                  <a:prstClr val="white"/>
                </a:solidFill>
                <a:effectLst>
                  <a:glow rad="165100">
                    <a:prstClr val="black"/>
                  </a:glow>
                </a:effectLst>
                <a:ea typeface="ＭＳ Ｐゴシック" charset="0"/>
              </a:rPr>
              <a:t>。</a:t>
            </a:r>
            <a:r>
              <a:rPr lang="en-US" altLang="zh-CN" sz="3200" b="1" dirty="0">
                <a:solidFill>
                  <a:prstClr val="white"/>
                </a:solidFill>
                <a:effectLst>
                  <a:glow rad="165100">
                    <a:prstClr val="black"/>
                  </a:glow>
                </a:effectLst>
                <a:ea typeface="ＭＳ Ｐゴシック" charset="0"/>
              </a:rPr>
              <a:t>"</a:t>
            </a:r>
            <a:r>
              <a:rPr lang="en-US" sz="3200" b="1" dirty="0">
                <a:solidFill>
                  <a:prstClr val="white"/>
                </a:solidFill>
                <a:effectLst>
                  <a:glow rad="165100">
                    <a:prstClr val="black"/>
                  </a:glow>
                </a:effectLst>
                <a:ea typeface="ＭＳ Ｐゴシック" charset="0"/>
              </a:rPr>
              <a:t> (新译本)</a:t>
            </a:r>
          </a:p>
        </p:txBody>
      </p:sp>
    </p:spTree>
    <p:extLst>
      <p:ext uri="{BB962C8B-B14F-4D97-AF65-F5344CB8AC3E}">
        <p14:creationId xmlns:p14="http://schemas.microsoft.com/office/powerpoint/2010/main" val="2314457811"/>
      </p:ext>
    </p:extLst>
  </p:cSld>
  <p:clrMapOvr>
    <a:overrideClrMapping bg1="lt1" tx1="dk1" bg2="lt2" tx2="dk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millennial rew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7044"/>
            <a:ext cx="9179894" cy="5910956"/>
          </a:xfrm>
          <a:prstGeom prst="rect">
            <a:avLst/>
          </a:prstGeom>
        </p:spPr>
      </p:pic>
      <p:sp>
        <p:nvSpPr>
          <p:cNvPr id="841730" name="Rectangle 2"/>
          <p:cNvSpPr>
            <a:spLocks noGrp="1" noChangeArrowheads="1"/>
          </p:cNvSpPr>
          <p:nvPr>
            <p:ph type="title"/>
          </p:nvPr>
        </p:nvSpPr>
        <p:spPr>
          <a:xfrm>
            <a:off x="0" y="1"/>
            <a:ext cx="9144000" cy="947043"/>
          </a:xfrm>
          <a:effectLst/>
        </p:spPr>
        <p:txBody>
          <a:bodyPr>
            <a:normAutofit/>
          </a:bodyPr>
          <a:lstStyle/>
          <a:p>
            <a:pPr>
              <a:defRPr/>
            </a:pPr>
            <a:r>
              <a:rPr lang="zh-CN" altLang="en-US" b="1" dirty="0">
                <a:effectLst>
                  <a:glow rad="165100">
                    <a:schemeClr val="tx1"/>
                  </a:glow>
                </a:effectLst>
                <a:ea typeface="ＭＳ Ｐゴシック" charset="0"/>
              </a:rPr>
              <a:t>赏赐有可能丢失</a:t>
            </a:r>
            <a:r>
              <a:rPr lang="en-US" b="1" dirty="0">
                <a:effectLst>
                  <a:glow rad="165100">
                    <a:schemeClr val="tx1"/>
                  </a:glow>
                </a:effectLst>
                <a:ea typeface="ＭＳ Ｐゴシック" charset="0"/>
              </a:rPr>
              <a:t>!</a:t>
            </a:r>
          </a:p>
        </p:txBody>
      </p:sp>
      <p:sp>
        <p:nvSpPr>
          <p:cNvPr id="7" name="Rectangle 2"/>
          <p:cNvSpPr txBox="1">
            <a:spLocks noChangeArrowheads="1"/>
          </p:cNvSpPr>
          <p:nvPr/>
        </p:nvSpPr>
        <p:spPr>
          <a:xfrm>
            <a:off x="0" y="4212555"/>
            <a:ext cx="9144000" cy="264544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fontAlgn="auto">
              <a:spcAft>
                <a:spcPts val="0"/>
              </a:spcAft>
              <a:defRPr/>
            </a:pPr>
            <a:r>
              <a:rPr lang="en-US" sz="3200" b="1" dirty="0">
                <a:effectLst>
                  <a:glow rad="165100">
                    <a:prstClr val="black"/>
                  </a:glow>
                </a:effectLst>
                <a:ea typeface="ＭＳ Ｐゴシック" charset="0"/>
              </a:rPr>
              <a:t>"</a:t>
            </a:r>
            <a:r>
              <a:rPr lang="zh-TW" altLang="en-US" sz="3200" b="1" dirty="0">
                <a:effectLst>
                  <a:glow rad="165100">
                    <a:prstClr val="black"/>
                  </a:glow>
                </a:effectLst>
                <a:ea typeface="ＭＳ Ｐゴシック" charset="0"/>
              </a:rPr>
              <a:t>你们要小心， 不要拆毁我们已经完成的工作， 却要得着美满的赏赐</a:t>
            </a:r>
            <a:r>
              <a:rPr lang="en-US" altLang="zh-TW" sz="3200" b="1" dirty="0">
                <a:effectLst>
                  <a:glow rad="165100">
                    <a:prstClr val="black"/>
                  </a:glow>
                </a:effectLst>
                <a:ea typeface="ＭＳ Ｐゴシック" charset="0"/>
              </a:rPr>
              <a:t>"</a:t>
            </a:r>
            <a:r>
              <a:rPr lang="en-US" sz="3200" b="1" dirty="0">
                <a:effectLst>
                  <a:glow rad="165100">
                    <a:prstClr val="black"/>
                  </a:glow>
                </a:effectLst>
                <a:ea typeface="ＭＳ Ｐゴシック" charset="0"/>
              </a:rPr>
              <a:t> (</a:t>
            </a:r>
            <a:r>
              <a:rPr lang="zh-TW" altLang="en-US" sz="3200" b="1" dirty="0">
                <a:effectLst>
                  <a:glow rad="165100">
                    <a:prstClr val="black"/>
                  </a:glow>
                </a:effectLst>
                <a:ea typeface="ＭＳ Ｐゴシック" charset="0"/>
              </a:rPr>
              <a:t>约翰二书</a:t>
            </a:r>
            <a:r>
              <a:rPr lang="en-US" altLang="zh-TW" sz="3200" b="1" dirty="0">
                <a:effectLst>
                  <a:glow rad="165100">
                    <a:prstClr val="black"/>
                  </a:glow>
                </a:effectLst>
                <a:ea typeface="ＭＳ Ｐゴシック" charset="0"/>
              </a:rPr>
              <a:t> </a:t>
            </a:r>
            <a:r>
              <a:rPr lang="en-US" sz="3200" b="1" dirty="0">
                <a:effectLst>
                  <a:glow rad="165100">
                    <a:prstClr val="black"/>
                  </a:glow>
                </a:effectLst>
                <a:ea typeface="ＭＳ Ｐゴシック" charset="0"/>
              </a:rPr>
              <a:t>8</a:t>
            </a:r>
            <a:r>
              <a:rPr lang="zh-CN" altLang="en-US" sz="3200" b="1" dirty="0">
                <a:effectLst>
                  <a:glow rad="165100">
                    <a:prstClr val="black"/>
                  </a:glow>
                </a:effectLst>
                <a:ea typeface="ＭＳ Ｐゴシック" charset="0"/>
              </a:rPr>
              <a:t> 新译本</a:t>
            </a:r>
            <a:r>
              <a:rPr lang="en-US" sz="3200" b="1" dirty="0">
                <a:effectLst>
                  <a:glow rad="165100">
                    <a:prstClr val="black"/>
                  </a:glow>
                </a:effectLst>
                <a:ea typeface="ＭＳ Ｐゴシック" charset="0"/>
              </a:rPr>
              <a:t> )</a:t>
            </a:r>
          </a:p>
        </p:txBody>
      </p:sp>
    </p:spTree>
    <p:extLst>
      <p:ext uri="{BB962C8B-B14F-4D97-AF65-F5344CB8AC3E}">
        <p14:creationId xmlns:p14="http://schemas.microsoft.com/office/powerpoint/2010/main" val="2142790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Arial" charset="0"/>
                <a:ea typeface="ＭＳ Ｐゴシック" charset="0"/>
              </a:rPr>
              <a:t>耶稣持有着</a:t>
            </a:r>
            <a:r>
              <a:rPr lang="en-US" b="1" dirty="0">
                <a:latin typeface="Arial" charset="0"/>
                <a:ea typeface="ＭＳ Ｐゴシック" charset="0"/>
              </a:rPr>
              <a:t> </a:t>
            </a:r>
            <a:r>
              <a:rPr lang="zh-CN" altLang="en-US" b="1" dirty="0">
                <a:latin typeface="Arial" charset="0"/>
                <a:ea typeface="ＭＳ Ｐゴシック" charset="0"/>
              </a:rPr>
              <a:t>对个大教会的</a:t>
            </a:r>
            <a:r>
              <a:rPr lang="en-US" b="1" dirty="0">
                <a:latin typeface="Arial" charset="0"/>
                <a:ea typeface="ＭＳ Ｐゴシック" charset="0"/>
              </a:rPr>
              <a:t> </a:t>
            </a:r>
            <a:r>
              <a:rPr lang="zh-SG" altLang="en-US" b="1" dirty="0">
                <a:latin typeface="Arial" charset="0"/>
                <a:ea typeface="ＭＳ Ｐゴシック" charset="0"/>
              </a:rPr>
              <a:t>权威</a:t>
            </a:r>
            <a:endParaRPr lang="en-US" b="1" dirty="0">
              <a:latin typeface="Arial" charset="0"/>
              <a:ea typeface="ＭＳ Ｐゴシック" charset="0"/>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64" y="22445"/>
            <a:ext cx="5826536" cy="7222979"/>
          </a:xfrm>
          <a:prstGeom prst="rect">
            <a:avLst/>
          </a:prstGeom>
        </p:spPr>
      </p:pic>
    </p:spTree>
    <p:extLst>
      <p:ext uri="{BB962C8B-B14F-4D97-AF65-F5344CB8AC3E}">
        <p14:creationId xmlns:p14="http://schemas.microsoft.com/office/powerpoint/2010/main" val="261264483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3:12</a:t>
              </a:r>
            </a:p>
          </p:txBody>
        </p:sp>
      </p:grpSp>
      <p:sp>
        <p:nvSpPr>
          <p:cNvPr id="5" name="TextBox 4"/>
          <p:cNvSpPr txBox="1">
            <a:spLocks noChangeArrowheads="1"/>
          </p:cNvSpPr>
          <p:nvPr/>
        </p:nvSpPr>
        <p:spPr bwMode="auto">
          <a:xfrm>
            <a:off x="2627313" y="2326345"/>
            <a:ext cx="4248150"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dirty="0">
                <a:solidFill>
                  <a:srgbClr val="000000"/>
                </a:solidFill>
                <a:latin typeface="ＭＳ Ｐゴシック"/>
                <a:ea typeface="ＭＳ Ｐゴシック"/>
                <a:cs typeface="ＭＳ Ｐゴシック"/>
              </a:rPr>
              <a:t>得胜的，</a:t>
            </a:r>
          </a:p>
          <a:p>
            <a:pPr algn="ctr"/>
            <a:r>
              <a:rPr lang="en-US" sz="2000" dirty="0">
                <a:solidFill>
                  <a:srgbClr val="000000"/>
                </a:solidFill>
                <a:latin typeface="ＭＳ Ｐゴシック"/>
                <a:ea typeface="ＭＳ Ｐゴシック"/>
                <a:cs typeface="ＭＳ Ｐゴシック"/>
              </a:rPr>
              <a:t>我要叫他在我神殿中</a:t>
            </a:r>
            <a:r>
              <a:rPr lang="en-US" sz="2000" dirty="0">
                <a:solidFill>
                  <a:srgbClr val="FF0000"/>
                </a:solidFill>
                <a:latin typeface="ＭＳ Ｐゴシック"/>
                <a:ea typeface="ＭＳ Ｐゴシック"/>
                <a:cs typeface="ＭＳ Ｐゴシック"/>
              </a:rPr>
              <a:t>作柱子</a:t>
            </a:r>
            <a:r>
              <a:rPr lang="en-US" sz="2000" dirty="0">
                <a:solidFill>
                  <a:srgbClr val="000000"/>
                </a:solidFill>
                <a:latin typeface="ＭＳ Ｐゴシック"/>
                <a:ea typeface="ＭＳ Ｐゴシック"/>
                <a:cs typeface="ＭＳ Ｐゴシック"/>
              </a:rPr>
              <a:t>，也必</a:t>
            </a:r>
            <a:r>
              <a:rPr lang="en-US" sz="2000" dirty="0">
                <a:solidFill>
                  <a:srgbClr val="FF0000"/>
                </a:solidFill>
                <a:latin typeface="ＭＳ Ｐゴシック"/>
                <a:ea typeface="ＭＳ Ｐゴシック"/>
                <a:cs typeface="ＭＳ Ｐゴシック"/>
              </a:rPr>
              <a:t>不再从那里出去</a:t>
            </a:r>
            <a:r>
              <a:rPr lang="en-US" sz="2000" dirty="0">
                <a:solidFill>
                  <a:srgbClr val="000000"/>
                </a:solidFill>
                <a:latin typeface="ＭＳ Ｐゴシック"/>
                <a:ea typeface="ＭＳ Ｐゴシック"/>
                <a:cs typeface="ＭＳ Ｐゴシック"/>
              </a:rPr>
              <a:t>。我又要将</a:t>
            </a:r>
            <a:r>
              <a:rPr lang="en-US" sz="2000" dirty="0">
                <a:solidFill>
                  <a:srgbClr val="FF0000"/>
                </a:solidFill>
                <a:latin typeface="ＭＳ Ｐゴシック"/>
                <a:ea typeface="ＭＳ Ｐゴシック"/>
                <a:cs typeface="ＭＳ Ｐゴシック"/>
              </a:rPr>
              <a:t>我神的名</a:t>
            </a:r>
            <a:r>
              <a:rPr lang="en-US" sz="2000" dirty="0">
                <a:solidFill>
                  <a:srgbClr val="000000"/>
                </a:solidFill>
                <a:latin typeface="ＭＳ Ｐゴシック"/>
                <a:ea typeface="ＭＳ Ｐゴシック"/>
                <a:cs typeface="ＭＳ Ｐゴシック"/>
              </a:rPr>
              <a:t>和</a:t>
            </a:r>
            <a:r>
              <a:rPr lang="en-US" sz="2000" dirty="0">
                <a:solidFill>
                  <a:srgbClr val="FF0000"/>
                </a:solidFill>
                <a:latin typeface="ＭＳ Ｐゴシック"/>
                <a:ea typeface="ＭＳ Ｐゴシック"/>
                <a:cs typeface="ＭＳ Ｐゴシック"/>
              </a:rPr>
              <a:t>我神城的名</a:t>
            </a:r>
            <a:r>
              <a:rPr lang="en-US" sz="2000" dirty="0">
                <a:solidFill>
                  <a:srgbClr val="000000"/>
                </a:solidFill>
                <a:latin typeface="ＭＳ Ｐゴシック"/>
                <a:ea typeface="ＭＳ Ｐゴシック"/>
                <a:cs typeface="ＭＳ Ｐゴシック"/>
              </a:rPr>
              <a:t>（这城就是从天上、从我神那里降下来的新耶路撒冷），并</a:t>
            </a:r>
            <a:r>
              <a:rPr lang="en-US" sz="2000" dirty="0">
                <a:solidFill>
                  <a:srgbClr val="FF0000"/>
                </a:solidFill>
                <a:latin typeface="ＭＳ Ｐゴシック"/>
                <a:ea typeface="ＭＳ Ｐゴシック"/>
                <a:cs typeface="ＭＳ Ｐゴシック"/>
              </a:rPr>
              <a:t>我的新名，都写在他上面</a:t>
            </a:r>
            <a:r>
              <a:rPr lang="en-US" sz="2000" dirty="0">
                <a:solidFill>
                  <a:srgbClr val="000000"/>
                </a:solidFill>
                <a:latin typeface="ＭＳ Ｐゴシック"/>
                <a:ea typeface="ＭＳ Ｐゴシック"/>
                <a:cs typeface="ＭＳ Ｐゴシック"/>
              </a:rPr>
              <a:t>。</a:t>
            </a:r>
          </a:p>
          <a:p>
            <a:pPr algn="ctr"/>
            <a:r>
              <a:rPr lang="en-US" sz="2000" dirty="0">
                <a:solidFill>
                  <a:srgbClr val="000000"/>
                </a:solidFill>
              </a:rPr>
              <a:t>(3:12)</a:t>
            </a:r>
          </a:p>
        </p:txBody>
      </p:sp>
      <p:sp>
        <p:nvSpPr>
          <p:cNvPr id="817170"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4"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35" name="TextBox 34"/>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7" name="TextBox 36"/>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8" name="TextBox 37"/>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9" name="TextBox 38"/>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40" name="TextBox 39"/>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41" name="TextBox 40"/>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2591465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Philadelphia city from acropolis,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266" name="Rectangle 2" hidden="1"/>
          <p:cNvSpPr>
            <a:spLocks noGrp="1" noChangeArrowheads="1"/>
          </p:cNvSpPr>
          <p:nvPr>
            <p:ph type="title"/>
          </p:nvPr>
        </p:nvSpPr>
        <p:spPr/>
        <p:txBody>
          <a:bodyPr/>
          <a:lstStyle/>
          <a:p>
            <a:r>
              <a:rPr lang="en-US" dirty="0">
                <a:solidFill>
                  <a:schemeClr val="bg1"/>
                </a:solidFill>
              </a:rPr>
              <a:t>Philadelphia city from acropolis</a:t>
            </a:r>
          </a:p>
        </p:txBody>
      </p:sp>
      <p:sp>
        <p:nvSpPr>
          <p:cNvPr id="11268" name="Text Box 4"/>
          <p:cNvSpPr txBox="1">
            <a:spLocks noChangeArrowheads="1"/>
          </p:cNvSpPr>
          <p:nvPr/>
        </p:nvSpPr>
        <p:spPr bwMode="auto">
          <a:xfrm>
            <a:off x="15875" y="6091217"/>
            <a:ext cx="9128125" cy="76678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US" sz="3200" b="1" dirty="0">
                <a:solidFill>
                  <a:srgbClr val="FFFFFF"/>
                </a:solidFill>
                <a:latin typeface="Arial" charset="0"/>
                <a:cs typeface="+mn-cs"/>
              </a:rPr>
              <a:t>非拉铁非柱子在多次地震中塌毁</a:t>
            </a:r>
          </a:p>
        </p:txBody>
      </p:sp>
    </p:spTree>
    <p:extLst>
      <p:ext uri="{BB962C8B-B14F-4D97-AF65-F5344CB8AC3E}">
        <p14:creationId xmlns:p14="http://schemas.microsoft.com/office/powerpoint/2010/main" val="388324630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p:cNvSpPr>
            <a:spLocks noGrp="1" noChangeArrowheads="1"/>
          </p:cNvSpPr>
          <p:nvPr>
            <p:ph type="title"/>
          </p:nvPr>
        </p:nvSpPr>
        <p:spPr/>
        <p:txBody>
          <a:bodyPr/>
          <a:lstStyle/>
          <a:p>
            <a:r>
              <a:rPr lang="en-US" dirty="0">
                <a:solidFill>
                  <a:schemeClr val="bg1"/>
                </a:solidFill>
              </a:rPr>
              <a:t>Philadelphia Church of St John columns</a:t>
            </a:r>
          </a:p>
        </p:txBody>
      </p:sp>
      <p:pic>
        <p:nvPicPr>
          <p:cNvPr id="9219" name="Picture 3" descr="Philadelphia Church of St John columns2,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220" name="Text Box 4"/>
          <p:cNvSpPr txBox="1">
            <a:spLocks noChangeArrowheads="1"/>
          </p:cNvSpPr>
          <p:nvPr/>
        </p:nvSpPr>
        <p:spPr bwMode="auto">
          <a:xfrm>
            <a:off x="92075" y="6400800"/>
            <a:ext cx="9051925" cy="457200"/>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zh-CN" altLang="en-US" dirty="0">
                <a:solidFill>
                  <a:srgbClr val="FFFFFF"/>
                </a:solidFill>
                <a:latin typeface="Arial" charset="0"/>
                <a:cs typeface="+mn-cs"/>
              </a:rPr>
              <a:t>非拉铁非教会的圣约翰圆柱</a:t>
            </a:r>
            <a:endParaRPr lang="en-US" dirty="0">
              <a:solidFill>
                <a:srgbClr val="FFFFFF"/>
              </a:solidFill>
              <a:latin typeface="Arial" charset="0"/>
              <a:cs typeface="+mn-cs"/>
            </a:endParaRPr>
          </a:p>
        </p:txBody>
      </p:sp>
    </p:spTree>
    <p:extLst>
      <p:ext uri="{BB962C8B-B14F-4D97-AF65-F5344CB8AC3E}">
        <p14:creationId xmlns:p14="http://schemas.microsoft.com/office/powerpoint/2010/main" val="268332847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3:12</a:t>
              </a:r>
            </a:p>
          </p:txBody>
        </p:sp>
      </p:grpSp>
      <p:sp>
        <p:nvSpPr>
          <p:cNvPr id="5" name="TextBox 4"/>
          <p:cNvSpPr txBox="1">
            <a:spLocks noChangeArrowheads="1"/>
          </p:cNvSpPr>
          <p:nvPr/>
        </p:nvSpPr>
        <p:spPr bwMode="auto">
          <a:xfrm>
            <a:off x="2627313" y="2407745"/>
            <a:ext cx="4248150"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dirty="0">
                <a:solidFill>
                  <a:srgbClr val="000000"/>
                </a:solidFill>
                <a:latin typeface="ＭＳ Ｐゴシック"/>
                <a:ea typeface="ＭＳ Ｐゴシック"/>
                <a:cs typeface="ＭＳ Ｐゴシック"/>
              </a:rPr>
              <a:t>得胜的，</a:t>
            </a:r>
          </a:p>
          <a:p>
            <a:pPr algn="ctr"/>
            <a:r>
              <a:rPr lang="en-US" sz="2000" dirty="0">
                <a:solidFill>
                  <a:srgbClr val="000000"/>
                </a:solidFill>
                <a:latin typeface="ＭＳ Ｐゴシック"/>
                <a:ea typeface="ＭＳ Ｐゴシック"/>
                <a:cs typeface="ＭＳ Ｐゴシック"/>
              </a:rPr>
              <a:t>我要叫他在我神殿中</a:t>
            </a:r>
            <a:r>
              <a:rPr lang="en-US" sz="2000" dirty="0">
                <a:solidFill>
                  <a:srgbClr val="FF0000"/>
                </a:solidFill>
                <a:latin typeface="ＭＳ Ｐゴシック"/>
                <a:ea typeface="ＭＳ Ｐゴシック"/>
                <a:cs typeface="ＭＳ Ｐゴシック"/>
              </a:rPr>
              <a:t>作柱子</a:t>
            </a:r>
            <a:r>
              <a:rPr lang="en-US" sz="2000" dirty="0">
                <a:solidFill>
                  <a:srgbClr val="000000"/>
                </a:solidFill>
                <a:latin typeface="ＭＳ Ｐゴシック"/>
                <a:ea typeface="ＭＳ Ｐゴシック"/>
                <a:cs typeface="ＭＳ Ｐゴシック"/>
              </a:rPr>
              <a:t>，也必</a:t>
            </a:r>
            <a:r>
              <a:rPr lang="en-US" sz="2000" dirty="0">
                <a:solidFill>
                  <a:srgbClr val="FF0000"/>
                </a:solidFill>
                <a:latin typeface="ＭＳ Ｐゴシック"/>
                <a:ea typeface="ＭＳ Ｐゴシック"/>
                <a:cs typeface="ＭＳ Ｐゴシック"/>
              </a:rPr>
              <a:t>不再从那里出去</a:t>
            </a:r>
            <a:r>
              <a:rPr lang="en-US" sz="2000" dirty="0">
                <a:solidFill>
                  <a:srgbClr val="000000"/>
                </a:solidFill>
                <a:latin typeface="ＭＳ Ｐゴシック"/>
                <a:ea typeface="ＭＳ Ｐゴシック"/>
                <a:cs typeface="ＭＳ Ｐゴシック"/>
              </a:rPr>
              <a:t>。我又要将</a:t>
            </a:r>
            <a:r>
              <a:rPr lang="en-US" sz="2000" dirty="0">
                <a:solidFill>
                  <a:srgbClr val="FF0000"/>
                </a:solidFill>
                <a:latin typeface="ＭＳ Ｐゴシック"/>
                <a:ea typeface="ＭＳ Ｐゴシック"/>
                <a:cs typeface="ＭＳ Ｐゴシック"/>
              </a:rPr>
              <a:t>我神的名</a:t>
            </a:r>
            <a:r>
              <a:rPr lang="en-US" sz="2000" dirty="0">
                <a:solidFill>
                  <a:srgbClr val="000000"/>
                </a:solidFill>
                <a:latin typeface="ＭＳ Ｐゴシック"/>
                <a:ea typeface="ＭＳ Ｐゴシック"/>
                <a:cs typeface="ＭＳ Ｐゴシック"/>
              </a:rPr>
              <a:t>和</a:t>
            </a:r>
            <a:r>
              <a:rPr lang="en-US" sz="2000" dirty="0">
                <a:solidFill>
                  <a:srgbClr val="FF0000"/>
                </a:solidFill>
                <a:latin typeface="ＭＳ Ｐゴシック"/>
                <a:ea typeface="ＭＳ Ｐゴシック"/>
                <a:cs typeface="ＭＳ Ｐゴシック"/>
              </a:rPr>
              <a:t>我神城的名</a:t>
            </a:r>
            <a:r>
              <a:rPr lang="en-US" sz="2000" dirty="0">
                <a:solidFill>
                  <a:srgbClr val="000000"/>
                </a:solidFill>
                <a:latin typeface="ＭＳ Ｐゴシック"/>
                <a:ea typeface="ＭＳ Ｐゴシック"/>
                <a:cs typeface="ＭＳ Ｐゴシック"/>
              </a:rPr>
              <a:t>（这城就是从天上、从我神那里降下来的新耶路撒冷），并</a:t>
            </a:r>
            <a:r>
              <a:rPr lang="en-US" sz="2000" dirty="0">
                <a:solidFill>
                  <a:srgbClr val="FF0000"/>
                </a:solidFill>
                <a:latin typeface="ＭＳ Ｐゴシック"/>
                <a:ea typeface="ＭＳ Ｐゴシック"/>
                <a:cs typeface="ＭＳ Ｐゴシック"/>
              </a:rPr>
              <a:t>我的新名，都写在他上面</a:t>
            </a:r>
            <a:r>
              <a:rPr lang="en-US" sz="2000" dirty="0">
                <a:solidFill>
                  <a:srgbClr val="000000"/>
                </a:solidFill>
                <a:latin typeface="ＭＳ Ｐゴシック"/>
                <a:ea typeface="ＭＳ Ｐゴシック"/>
                <a:cs typeface="ＭＳ Ｐゴシック"/>
              </a:rPr>
              <a:t>。</a:t>
            </a:r>
          </a:p>
          <a:p>
            <a:pPr algn="ctr"/>
            <a:r>
              <a:rPr lang="en-US" sz="2000" dirty="0">
                <a:solidFill>
                  <a:srgbClr val="000000"/>
                </a:solidFill>
              </a:rPr>
              <a:t>(3:12)</a:t>
            </a:r>
          </a:p>
        </p:txBody>
      </p:sp>
      <p:sp>
        <p:nvSpPr>
          <p:cNvPr id="817170"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4"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35" name="TextBox 34"/>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7" name="TextBox 36"/>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8" name="TextBox 37"/>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9" name="TextBox 38"/>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40" name="TextBox 39"/>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41" name="TextBox 40"/>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
        <p:nvSpPr>
          <p:cNvPr id="33" name="TextBox 32"/>
          <p:cNvSpPr txBox="1"/>
          <p:nvPr/>
        </p:nvSpPr>
        <p:spPr>
          <a:xfrm>
            <a:off x="0" y="255240"/>
            <a:ext cx="2905439" cy="584776"/>
          </a:xfrm>
          <a:prstGeom prst="rect">
            <a:avLst/>
          </a:prstGeom>
          <a:solidFill>
            <a:srgbClr val="800000"/>
          </a:solidFill>
          <a:ln w="38100" cmpd="sng">
            <a:solidFill>
              <a:srgbClr val="FFFFFF"/>
            </a:solidFill>
          </a:ln>
        </p:spPr>
        <p:txBody>
          <a:bodyPr wrap="square">
            <a:spAutoFit/>
          </a:bodyPr>
          <a:lstStyle/>
          <a:p>
            <a:pPr algn="ctr">
              <a:defRPr/>
            </a:pPr>
            <a:r>
              <a:rPr lang="en-US" sz="3200" b="1" dirty="0" err="1">
                <a:solidFill>
                  <a:srgbClr val="FFFFFF"/>
                </a:solidFill>
                <a:effectLst>
                  <a:outerShdw blurRad="38100" dist="38100" dir="2700000" algn="tl">
                    <a:srgbClr val="000000">
                      <a:alpha val="43137"/>
                    </a:srgbClr>
                  </a:outerShdw>
                </a:effectLst>
                <a:latin typeface="Arial"/>
                <a:cs typeface="Arial"/>
              </a:rPr>
              <a:t>Philadelphus</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sp>
        <p:nvSpPr>
          <p:cNvPr id="42" name="TextBox 41"/>
          <p:cNvSpPr txBox="1"/>
          <p:nvPr/>
        </p:nvSpPr>
        <p:spPr>
          <a:xfrm>
            <a:off x="1720980" y="860009"/>
            <a:ext cx="2905439" cy="584776"/>
          </a:xfrm>
          <a:prstGeom prst="rect">
            <a:avLst/>
          </a:prstGeom>
          <a:solidFill>
            <a:srgbClr val="800000"/>
          </a:solidFill>
          <a:ln w="38100" cmpd="sng">
            <a:solidFill>
              <a:srgbClr val="FFFFFF"/>
            </a:solidFill>
          </a:ln>
        </p:spPr>
        <p:txBody>
          <a:bodyPr wrap="square">
            <a:spAutoFit/>
          </a:bodyPr>
          <a:lstStyle/>
          <a:p>
            <a:pPr algn="ctr">
              <a:defRPr/>
            </a:pPr>
            <a:r>
              <a:rPr lang="zh-CN" altLang="en-US" sz="3200" b="1" dirty="0">
                <a:solidFill>
                  <a:srgbClr val="FFFFFF"/>
                </a:solidFill>
                <a:effectLst>
                  <a:outerShdw blurRad="38100" dist="38100" dir="2700000" algn="tl">
                    <a:srgbClr val="000000">
                      <a:alpha val="43137"/>
                    </a:srgbClr>
                  </a:outerShdw>
                </a:effectLst>
                <a:latin typeface="Arial"/>
                <a:cs typeface="Arial"/>
              </a:rPr>
              <a:t>新该撒利亚</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sp>
        <p:nvSpPr>
          <p:cNvPr id="43" name="TextBox 42"/>
          <p:cNvSpPr txBox="1"/>
          <p:nvPr/>
        </p:nvSpPr>
        <p:spPr>
          <a:xfrm>
            <a:off x="3393401" y="1464778"/>
            <a:ext cx="2905439" cy="584776"/>
          </a:xfrm>
          <a:prstGeom prst="rect">
            <a:avLst/>
          </a:prstGeom>
          <a:solidFill>
            <a:srgbClr val="800000"/>
          </a:solidFill>
          <a:ln w="38100" cmpd="sng">
            <a:solidFill>
              <a:srgbClr val="FFFFFF"/>
            </a:solidFill>
          </a:ln>
        </p:spPr>
        <p:txBody>
          <a:bodyPr wrap="square">
            <a:spAutoFit/>
          </a:bodyPr>
          <a:lstStyle/>
          <a:p>
            <a:pPr algn="ctr">
              <a:defRPr/>
            </a:pPr>
            <a:r>
              <a:rPr lang="en-US" sz="3200" b="1" dirty="0" err="1">
                <a:solidFill>
                  <a:srgbClr val="FFFFFF"/>
                </a:solidFill>
                <a:effectLst>
                  <a:outerShdw blurRad="38100" dist="38100" dir="2700000" algn="tl">
                    <a:srgbClr val="000000">
                      <a:alpha val="43137"/>
                    </a:srgbClr>
                  </a:outerShdw>
                </a:effectLst>
                <a:latin typeface="Arial"/>
                <a:cs typeface="Arial"/>
              </a:rPr>
              <a:t>Plabia</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sp>
        <p:nvSpPr>
          <p:cNvPr id="44" name="TextBox 43"/>
          <p:cNvSpPr txBox="1"/>
          <p:nvPr/>
        </p:nvSpPr>
        <p:spPr>
          <a:xfrm>
            <a:off x="5065823" y="2069546"/>
            <a:ext cx="4043252" cy="584776"/>
          </a:xfrm>
          <a:prstGeom prst="rect">
            <a:avLst/>
          </a:prstGeom>
          <a:solidFill>
            <a:srgbClr val="800000"/>
          </a:solidFill>
          <a:ln w="38100" cmpd="sng">
            <a:solidFill>
              <a:srgbClr val="FFFFFF"/>
            </a:solidFill>
          </a:ln>
        </p:spPr>
        <p:txBody>
          <a:bodyPr wrap="square">
            <a:spAutoFit/>
          </a:bodyPr>
          <a:lstStyle/>
          <a:p>
            <a:pPr algn="ctr">
              <a:defRPr/>
            </a:pPr>
            <a:r>
              <a:rPr lang="zh-CN" altLang="en-US" sz="3200" b="1" dirty="0">
                <a:solidFill>
                  <a:srgbClr val="FFFFFF"/>
                </a:solidFill>
                <a:effectLst>
                  <a:outerShdw blurRad="38100" dist="38100" dir="2700000" algn="tl">
                    <a:srgbClr val="000000">
                      <a:alpha val="43137"/>
                    </a:srgbClr>
                  </a:outerShdw>
                </a:effectLst>
                <a:latin typeface="Arial"/>
                <a:cs typeface="Arial"/>
              </a:rPr>
              <a:t>阿拉谢希尔</a:t>
            </a:r>
            <a:r>
              <a:rPr lang="en-US" sz="3200" b="1" dirty="0">
                <a:solidFill>
                  <a:srgbClr val="FFFFFF"/>
                </a:solidFill>
                <a:effectLst>
                  <a:outerShdw blurRad="38100" dist="38100" dir="2700000" algn="tl">
                    <a:srgbClr val="000000">
                      <a:alpha val="43137"/>
                    </a:srgbClr>
                  </a:outerShdw>
                </a:effectLst>
                <a:latin typeface="Arial"/>
                <a:cs typeface="Arial"/>
              </a:rPr>
              <a:t> (</a:t>
            </a:r>
            <a:r>
              <a:rPr lang="zh-CN" altLang="en-US" sz="3200" b="1" dirty="0">
                <a:solidFill>
                  <a:srgbClr val="FFFFFF"/>
                </a:solidFill>
                <a:effectLst>
                  <a:outerShdw blurRad="38100" dist="38100" dir="2700000" algn="tl">
                    <a:srgbClr val="000000">
                      <a:alpha val="43137"/>
                    </a:srgbClr>
                  </a:outerShdw>
                </a:effectLst>
                <a:latin typeface="Arial"/>
                <a:cs typeface="Arial"/>
              </a:rPr>
              <a:t>现在</a:t>
            </a:r>
            <a:r>
              <a:rPr lang="en-US" sz="3200" b="1" dirty="0">
                <a:solidFill>
                  <a:srgbClr val="FFFFFF"/>
                </a:solidFill>
                <a:effectLst>
                  <a:outerShdw blurRad="38100" dist="38100" dir="2700000" algn="tl">
                    <a:srgbClr val="000000">
                      <a:alpha val="43137"/>
                    </a:srgbClr>
                  </a:outerShdw>
                </a:effectLst>
                <a:latin typeface="Arial"/>
                <a:cs typeface="Arial"/>
              </a:rPr>
              <a:t>)</a:t>
            </a:r>
          </a:p>
        </p:txBody>
      </p:sp>
    </p:spTree>
    <p:extLst>
      <p:ext uri="{BB962C8B-B14F-4D97-AF65-F5344CB8AC3E}">
        <p14:creationId xmlns:p14="http://schemas.microsoft.com/office/powerpoint/2010/main" val="286964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899"/>
                                          </p:stCondLst>
                                        </p:cTn>
                                        <p:tgtEl>
                                          <p:spTgt spid="33"/>
                                        </p:tgtEl>
                                        <p:attrNameLst>
                                          <p:attrName>style.visibility</p:attrName>
                                        </p:attrNameLst>
                                      </p:cBhvr>
                                      <p:to>
                                        <p:strVal val="visible"/>
                                      </p:to>
                                    </p:set>
                                  </p:childTnLst>
                                </p:cTn>
                              </p:par>
                            </p:childTnLst>
                          </p:cTn>
                        </p:par>
                        <p:par>
                          <p:cTn id="17" fill="hold">
                            <p:stCondLst>
                              <p:cond delay="3900"/>
                            </p:stCondLst>
                            <p:childTnLst>
                              <p:par>
                                <p:cTn id="18" presetID="1" presetClass="entr" presetSubtype="0" fill="hold" grpId="0" nodeType="afterEffect">
                                  <p:stCondLst>
                                    <p:cond delay="0"/>
                                  </p:stCondLst>
                                  <p:childTnLst>
                                    <p:set>
                                      <p:cBhvr>
                                        <p:cTn id="19" dur="1" fill="hold">
                                          <p:stCondLst>
                                            <p:cond delay="899"/>
                                          </p:stCondLst>
                                        </p:cTn>
                                        <p:tgtEl>
                                          <p:spTgt spid="42"/>
                                        </p:tgtEl>
                                        <p:attrNameLst>
                                          <p:attrName>style.visibility</p:attrName>
                                        </p:attrNameLst>
                                      </p:cBhvr>
                                      <p:to>
                                        <p:strVal val="visible"/>
                                      </p:to>
                                    </p:set>
                                  </p:childTnLst>
                                </p:cTn>
                              </p:par>
                            </p:childTnLst>
                          </p:cTn>
                        </p:par>
                        <p:par>
                          <p:cTn id="20" fill="hold">
                            <p:stCondLst>
                              <p:cond delay="4800"/>
                            </p:stCondLst>
                            <p:childTnLst>
                              <p:par>
                                <p:cTn id="21" presetID="1" presetClass="entr" presetSubtype="0" fill="hold" grpId="0" nodeType="afterEffect">
                                  <p:stCondLst>
                                    <p:cond delay="0"/>
                                  </p:stCondLst>
                                  <p:childTnLst>
                                    <p:set>
                                      <p:cBhvr>
                                        <p:cTn id="22" dur="1" fill="hold">
                                          <p:stCondLst>
                                            <p:cond delay="899"/>
                                          </p:stCondLst>
                                        </p:cTn>
                                        <p:tgtEl>
                                          <p:spTgt spid="43"/>
                                        </p:tgtEl>
                                        <p:attrNameLst>
                                          <p:attrName>style.visibility</p:attrName>
                                        </p:attrNameLst>
                                      </p:cBhvr>
                                      <p:to>
                                        <p:strVal val="visible"/>
                                      </p:to>
                                    </p:set>
                                  </p:childTnLst>
                                </p:cTn>
                              </p:par>
                            </p:childTnLst>
                          </p:cTn>
                        </p:par>
                        <p:par>
                          <p:cTn id="23" fill="hold">
                            <p:stCondLst>
                              <p:cond delay="5700"/>
                            </p:stCondLst>
                            <p:childTnLst>
                              <p:par>
                                <p:cTn id="24" presetID="1" presetClass="entr" presetSubtype="0" fill="hold" grpId="0" nodeType="afterEffect">
                                  <p:stCondLst>
                                    <p:cond delay="0"/>
                                  </p:stCondLst>
                                  <p:childTnLst>
                                    <p:set>
                                      <p:cBhvr>
                                        <p:cTn id="25" dur="1" fill="hold">
                                          <p:stCondLst>
                                            <p:cond delay="899"/>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3" grpId="0" animBg="1"/>
      <p:bldP spid="42" grpId="0" animBg="1"/>
      <p:bldP spid="43" grpId="0" animBg="1"/>
      <p:bldP spid="44"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6601"/>
            <a:ext cx="9144000" cy="1328192"/>
          </a:xfrm>
          <a:effectLst/>
        </p:spPr>
        <p:txBody>
          <a:bodyPr>
            <a:normAutofit/>
          </a:bodyPr>
          <a:lstStyle/>
          <a:p>
            <a:pPr>
              <a:defRPr/>
            </a:pPr>
            <a:r>
              <a:rPr lang="zh-CN" altLang="en-US" b="1" dirty="0">
                <a:effectLst>
                  <a:glow rad="165100">
                    <a:schemeClr val="tx1"/>
                  </a:glow>
                </a:effectLst>
                <a:ea typeface="ＭＳ Ｐゴシック" charset="0"/>
              </a:rPr>
              <a:t>阿尔伯特</a:t>
            </a:r>
            <a:r>
              <a:rPr lang="zh-CN" altLang="en-US" b="1" dirty="0">
                <a:effectLst>
                  <a:glow rad="165100">
                    <a:schemeClr val="tx1"/>
                  </a:glow>
                </a:effectLst>
                <a:latin typeface="Wingdings"/>
                <a:ea typeface="Wingdings"/>
                <a:cs typeface="Wingdings"/>
                <a:sym typeface="Wingdings"/>
              </a:rPr>
              <a:t></a:t>
            </a:r>
            <a:r>
              <a:rPr lang="zh-CN" altLang="en-US" b="1" dirty="0">
                <a:effectLst>
                  <a:glow rad="165100">
                    <a:schemeClr val="tx1"/>
                  </a:glow>
                </a:effectLst>
                <a:ea typeface="ＭＳ Ｐゴシック" charset="0"/>
              </a:rPr>
              <a:t>爱因斯坦</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3" name="Picture 2"/>
          <p:cNvPicPr>
            <a:picLocks noChangeAspect="1"/>
          </p:cNvPicPr>
          <p:nvPr/>
        </p:nvPicPr>
        <p:blipFill>
          <a:blip r:embed="rId3"/>
          <a:stretch>
            <a:fillRect/>
          </a:stretch>
        </p:blipFill>
        <p:spPr>
          <a:xfrm>
            <a:off x="308489" y="1007791"/>
            <a:ext cx="8775248" cy="5668810"/>
          </a:xfrm>
          <a:prstGeom prst="rect">
            <a:avLst/>
          </a:prstGeom>
        </p:spPr>
      </p:pic>
      <p:sp>
        <p:nvSpPr>
          <p:cNvPr id="7" name="Rectangle 2"/>
          <p:cNvSpPr txBox="1">
            <a:spLocks noChangeArrowheads="1"/>
          </p:cNvSpPr>
          <p:nvPr/>
        </p:nvSpPr>
        <p:spPr>
          <a:xfrm>
            <a:off x="4495149" y="1171591"/>
            <a:ext cx="4394361" cy="5505010"/>
          </a:xfrm>
          <a:prstGeom prst="rect">
            <a:avLst/>
          </a:prstGeom>
          <a:solidFill>
            <a:schemeClr val="tx1"/>
          </a:solidFill>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en-US" altLang="zh-CN" sz="3600" b="1" dirty="0">
                <a:effectLst>
                  <a:glow rad="165100">
                    <a:schemeClr val="tx1"/>
                  </a:glow>
                </a:effectLst>
                <a:ea typeface="ＭＳ Ｐゴシック" charset="0"/>
              </a:rPr>
              <a:t>"</a:t>
            </a:r>
            <a:r>
              <a:rPr lang="zh-CN" altLang="en-US" sz="3600" b="1" dirty="0">
                <a:effectLst>
                  <a:glow rad="165100">
                    <a:schemeClr val="tx1"/>
                  </a:glow>
                </a:effectLst>
                <a:ea typeface="ＭＳ Ｐゴシック" charset="0"/>
              </a:rPr>
              <a:t>如果人类只是因为害怕审判和期盼赏赐而行善，那么我们就太悲哀了。</a:t>
            </a:r>
            <a:r>
              <a:rPr lang="en-US" altLang="zh-CN" sz="3600" b="1" dirty="0">
                <a:effectLst>
                  <a:glow rad="165100">
                    <a:schemeClr val="tx1"/>
                  </a:glow>
                </a:effectLst>
                <a:ea typeface="ＭＳ Ｐゴシック" charset="0"/>
              </a:rPr>
              <a:t>"</a:t>
            </a:r>
            <a:endParaRPr lang="en-US" sz="3600" b="1" dirty="0">
              <a:effectLst>
                <a:glow rad="165100">
                  <a:prstClr val="black"/>
                </a:glow>
              </a:effectLst>
              <a:ea typeface="ＭＳ Ｐゴシック" charset="0"/>
            </a:endParaRPr>
          </a:p>
        </p:txBody>
      </p:sp>
    </p:spTree>
    <p:extLst>
      <p:ext uri="{BB962C8B-B14F-4D97-AF65-F5344CB8AC3E}">
        <p14:creationId xmlns:p14="http://schemas.microsoft.com/office/powerpoint/2010/main" val="18124629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3179888"/>
          </a:xfrm>
        </p:spPr>
        <p:txBody>
          <a:bodyPr/>
          <a:lstStyle/>
          <a:p>
            <a:r>
              <a:rPr lang="zh-CN" altLang="en-US" sz="7200" b="1" i="1" dirty="0">
                <a:effectLst>
                  <a:glow rad="177800">
                    <a:schemeClr val="tx1"/>
                  </a:glow>
                </a:effectLst>
                <a:latin typeface="Arial" charset="0"/>
                <a:ea typeface="ＭＳ Ｐゴシック" charset="0"/>
              </a:rPr>
              <a:t>赏赐没有错</a:t>
            </a:r>
            <a:endParaRPr lang="en-US" sz="7200" b="1" i="1" dirty="0">
              <a:effectLst>
                <a:glow rad="177800">
                  <a:schemeClr val="tx1"/>
                </a:glow>
              </a:effectLst>
              <a:latin typeface="Arial" charset="0"/>
              <a:ea typeface="ＭＳ Ｐゴシック" charset="0"/>
            </a:endParaRPr>
          </a:p>
        </p:txBody>
      </p:sp>
      <p:pic>
        <p:nvPicPr>
          <p:cNvPr id="4" name="Picture 3"/>
          <p:cNvPicPr>
            <a:picLocks noChangeAspect="1"/>
          </p:cNvPicPr>
          <p:nvPr/>
        </p:nvPicPr>
        <p:blipFill>
          <a:blip r:embed="rId3"/>
          <a:stretch>
            <a:fillRect/>
          </a:stretch>
        </p:blipFill>
        <p:spPr>
          <a:xfrm>
            <a:off x="0" y="3688506"/>
            <a:ext cx="9144000" cy="3169494"/>
          </a:xfrm>
          <a:prstGeom prst="rect">
            <a:avLst/>
          </a:prstGeom>
        </p:spPr>
      </p:pic>
    </p:spTree>
    <p:extLst>
      <p:ext uri="{BB962C8B-B14F-4D97-AF65-F5344CB8AC3E}">
        <p14:creationId xmlns:p14="http://schemas.microsoft.com/office/powerpoint/2010/main" val="77100218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111441" y="244357"/>
            <a:ext cx="4144601" cy="6309608"/>
          </a:xfrm>
        </p:spPr>
        <p:txBody>
          <a:bodyPr/>
          <a:lstStyle/>
          <a:p>
            <a:r>
              <a:rPr lang="zh-CN" altLang="en-US" sz="7200" b="1" i="1" dirty="0">
                <a:effectLst>
                  <a:glow rad="177800">
                    <a:schemeClr val="tx1"/>
                  </a:glow>
                </a:effectLst>
                <a:latin typeface="Arial" charset="0"/>
                <a:ea typeface="ＭＳ Ｐゴシック" charset="0"/>
              </a:rPr>
              <a:t>君尊义仆的末后统治</a:t>
            </a:r>
            <a:endParaRPr lang="en-US" sz="7200" b="1" i="1" dirty="0">
              <a:effectLst>
                <a:glow rad="177800">
                  <a:schemeClr val="tx1"/>
                </a:glow>
              </a:effectLst>
              <a:latin typeface="Arial" charset="0"/>
              <a:ea typeface="ＭＳ Ｐゴシック" charset="0"/>
            </a:endParaRPr>
          </a:p>
        </p:txBody>
      </p:sp>
      <p:grpSp>
        <p:nvGrpSpPr>
          <p:cNvPr id="4" name="Group 3"/>
          <p:cNvGrpSpPr/>
          <p:nvPr/>
        </p:nvGrpSpPr>
        <p:grpSpPr>
          <a:xfrm>
            <a:off x="0" y="0"/>
            <a:ext cx="4860517" cy="7092247"/>
            <a:chOff x="-4295696" y="-73480"/>
            <a:chExt cx="4860517" cy="7092247"/>
          </a:xfrm>
        </p:grpSpPr>
        <p:pic>
          <p:nvPicPr>
            <p:cNvPr id="3" name="Picture 2"/>
            <p:cNvPicPr>
              <a:picLocks noChangeAspect="1"/>
            </p:cNvPicPr>
            <p:nvPr/>
          </p:nvPicPr>
          <p:blipFill>
            <a:blip r:embed="rId4"/>
            <a:stretch>
              <a:fillRect/>
            </a:stretch>
          </p:blipFill>
          <p:spPr>
            <a:xfrm>
              <a:off x="-4295696" y="-73480"/>
              <a:ext cx="4860517" cy="7092247"/>
            </a:xfrm>
            <a:prstGeom prst="rect">
              <a:avLst/>
            </a:prstGeom>
          </p:spPr>
        </p:pic>
        <p:sp>
          <p:nvSpPr>
            <p:cNvPr id="7" name="Rectangle 2"/>
            <p:cNvSpPr txBox="1">
              <a:spLocks noChangeArrowheads="1"/>
            </p:cNvSpPr>
            <p:nvPr/>
          </p:nvSpPr>
          <p:spPr bwMode="auto">
            <a:xfrm>
              <a:off x="-4295696" y="2895683"/>
              <a:ext cx="4860517" cy="1119159"/>
            </a:xfrm>
            <a:prstGeom prst="rect">
              <a:avLst/>
            </a:prstGeom>
            <a:solidFill>
              <a:schemeClr val="tx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800" b="1" dirty="0">
                  <a:solidFill>
                    <a:srgbClr val="FFFFFF"/>
                  </a:solidFill>
                  <a:effectLst>
                    <a:glow rad="177800">
                      <a:srgbClr val="000000"/>
                    </a:glow>
                  </a:effectLst>
                  <a:latin typeface="Lucida Bright"/>
                  <a:ea typeface="ＭＳ Ｐゴシック" charset="0"/>
                  <a:cs typeface="Lucida Bright"/>
                </a:rPr>
                <a:t>最终的命运</a:t>
              </a:r>
              <a:endParaRPr lang="en-US" sz="4800" b="1" dirty="0">
                <a:solidFill>
                  <a:srgbClr val="FFFFFF"/>
                </a:solidFill>
                <a:effectLst>
                  <a:glow rad="177800">
                    <a:srgbClr val="000000"/>
                  </a:glow>
                </a:effectLst>
                <a:latin typeface="Lucida Bright"/>
                <a:ea typeface="ＭＳ Ｐゴシック" charset="0"/>
                <a:cs typeface="Lucida Bright"/>
              </a:endParaRPr>
            </a:p>
          </p:txBody>
        </p:sp>
        <p:sp>
          <p:nvSpPr>
            <p:cNvPr id="8" name="Rectangle 2"/>
            <p:cNvSpPr txBox="1">
              <a:spLocks noChangeArrowheads="1"/>
            </p:cNvSpPr>
            <p:nvPr/>
          </p:nvSpPr>
          <p:spPr bwMode="auto">
            <a:xfrm>
              <a:off x="-4295696" y="5642378"/>
              <a:ext cx="4848304" cy="7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i="1" dirty="0">
                  <a:solidFill>
                    <a:srgbClr val="FFFFFF"/>
                  </a:solidFill>
                  <a:effectLst>
                    <a:glow rad="177800">
                      <a:srgbClr val="000000"/>
                    </a:glow>
                  </a:effectLst>
                  <a:latin typeface="Arial" charset="0"/>
                  <a:ea typeface="ＭＳ Ｐゴシック" charset="0"/>
                </a:rPr>
                <a:t>约瑟</a:t>
              </a:r>
              <a:r>
                <a:rPr lang="zh-CN" altLang="en-US" sz="3200" b="1" i="1" dirty="0">
                  <a:solidFill>
                    <a:srgbClr val="FFFFFF"/>
                  </a:solidFill>
                  <a:effectLst>
                    <a:glow rad="177800">
                      <a:srgbClr val="000000"/>
                    </a:glow>
                  </a:effectLst>
                  <a:latin typeface="Wingdings"/>
                  <a:ea typeface="Wingdings"/>
                  <a:cs typeface="Wingdings"/>
                  <a:sym typeface="Wingdings"/>
                </a:rPr>
                <a:t>迪洛</a:t>
              </a:r>
              <a:endParaRPr lang="en-US" sz="3200" b="1" i="1" dirty="0">
                <a:solidFill>
                  <a:srgbClr val="FFFFFF"/>
                </a:solidFill>
                <a:effectLst>
                  <a:glow rad="177800">
                    <a:srgbClr val="000000"/>
                  </a:glow>
                </a:effectLst>
                <a:latin typeface="Arial" charset="0"/>
                <a:ea typeface="ＭＳ Ｐゴシック" charset="0"/>
              </a:endParaRPr>
            </a:p>
          </p:txBody>
        </p:sp>
        <p:sp>
          <p:nvSpPr>
            <p:cNvPr id="6" name="Rectangle 2"/>
            <p:cNvSpPr txBox="1">
              <a:spLocks noChangeArrowheads="1"/>
            </p:cNvSpPr>
            <p:nvPr/>
          </p:nvSpPr>
          <p:spPr bwMode="auto">
            <a:xfrm>
              <a:off x="-4295696" y="3955267"/>
              <a:ext cx="4848304" cy="128263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800" b="1" i="1" dirty="0">
                  <a:solidFill>
                    <a:srgbClr val="FFFFFF"/>
                  </a:solidFill>
                  <a:effectLst>
                    <a:glow rad="177800">
                      <a:srgbClr val="000000"/>
                    </a:glow>
                  </a:effectLst>
                  <a:latin typeface="Arial" charset="0"/>
                  <a:ea typeface="ＭＳ Ｐゴシック" charset="0"/>
                </a:rPr>
                <a:t>君尊义仆的末后统治</a:t>
              </a:r>
              <a:endParaRPr lang="en-US" sz="2800" b="1" i="1" dirty="0">
                <a:solidFill>
                  <a:srgbClr val="FFFFFF"/>
                </a:solidFill>
                <a:effectLst>
                  <a:glow rad="177800">
                    <a:srgbClr val="000000"/>
                  </a:glow>
                </a:effectLst>
                <a:latin typeface="Arial" charset="0"/>
                <a:ea typeface="ＭＳ Ｐゴシック" charset="0"/>
              </a:endParaRPr>
            </a:p>
          </p:txBody>
        </p:sp>
      </p:grpSp>
    </p:spTree>
    <p:extLst>
      <p:ext uri="{BB962C8B-B14F-4D97-AF65-F5344CB8AC3E}">
        <p14:creationId xmlns:p14="http://schemas.microsoft.com/office/powerpoint/2010/main" val="124594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l="12239"/>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zh-CN" altLang="en-US" b="1" dirty="0">
                <a:solidFill>
                  <a:prstClr val="white"/>
                </a:solidFill>
                <a:effectLst>
                  <a:glow rad="165100">
                    <a:schemeClr val="tx1"/>
                  </a:glow>
                </a:effectLst>
                <a:latin typeface="ＭＳ Ｐゴシック"/>
                <a:ea typeface="ＭＳ Ｐゴシック"/>
                <a:cs typeface="ＭＳ Ｐゴシック"/>
              </a:rPr>
              <a:t>耶稣如何鼓励我们走出去</a:t>
            </a:r>
            <a:r>
              <a:rPr lang="en-US" b="1" dirty="0">
                <a:solidFill>
                  <a:prstClr val="white"/>
                </a:solidFill>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Tree>
    <p:extLst>
      <p:ext uri="{BB962C8B-B14F-4D97-AF65-F5344CB8AC3E}">
        <p14:creationId xmlns:p14="http://schemas.microsoft.com/office/powerpoint/2010/main" val="1304065692"/>
      </p:ext>
    </p:extLst>
  </p:cSld>
  <p:clrMapOvr>
    <a:overrideClrMapping bg1="lt1" tx1="dk1" bg2="lt2" tx2="dk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I. </a:t>
            </a:r>
            <a:r>
              <a:rPr lang="zh-CN" altLang="en-US" b="1" dirty="0">
                <a:effectLst>
                  <a:glow rad="165100">
                    <a:schemeClr val="tx1"/>
                  </a:glow>
                </a:effectLst>
                <a:latin typeface="ＭＳ Ｐゴシック"/>
                <a:ea typeface="ＭＳ Ｐゴシック"/>
                <a:cs typeface="ＭＳ Ｐゴシック"/>
              </a:rPr>
              <a:t>基督为</a:t>
            </a:r>
            <a:r>
              <a:rPr lang="zh-CN" altLang="en-US" b="1" dirty="0">
                <a:solidFill>
                  <a:srgbClr val="FFFF00"/>
                </a:solidFill>
                <a:effectLst>
                  <a:glow rad="165100">
                    <a:schemeClr val="tx1"/>
                  </a:glow>
                </a:effectLst>
                <a:latin typeface="ＭＳ Ｐゴシック"/>
                <a:ea typeface="ＭＳ Ｐゴシック"/>
                <a:cs typeface="ＭＳ Ｐゴシック"/>
              </a:rPr>
              <a:t>见证人</a:t>
            </a:r>
            <a:r>
              <a:rPr lang="zh-CN" altLang="en-US" b="1" dirty="0">
                <a:effectLst>
                  <a:glow rad="165100">
                    <a:schemeClr val="tx1"/>
                  </a:glow>
                </a:effectLst>
                <a:latin typeface="ＭＳ Ｐゴシック"/>
                <a:ea typeface="ＭＳ Ｐゴシック"/>
                <a:cs typeface="ＭＳ Ｐゴシック"/>
              </a:rPr>
              <a:t>敞开门</a:t>
            </a:r>
            <a:r>
              <a:rPr lang="en-US" b="1" dirty="0">
                <a:effectLst>
                  <a:glow rad="165100">
                    <a:schemeClr val="tx1"/>
                  </a:glow>
                </a:effectLst>
                <a:latin typeface="+mn-ea"/>
                <a:ea typeface="+mn-ea"/>
              </a:rPr>
              <a:t>(3:7-8). </a:t>
            </a:r>
          </a:p>
        </p:txBody>
      </p:sp>
      <p:pic>
        <p:nvPicPr>
          <p:cNvPr id="2" name="Picture 1"/>
          <p:cNvPicPr>
            <a:picLocks noChangeAspect="1"/>
          </p:cNvPicPr>
          <p:nvPr/>
        </p:nvPicPr>
        <p:blipFill>
          <a:blip r:embed="rId3"/>
          <a:stretch>
            <a:fillRect/>
          </a:stretch>
        </p:blipFill>
        <p:spPr>
          <a:xfrm>
            <a:off x="1727200" y="2112968"/>
            <a:ext cx="5689600" cy="4254500"/>
          </a:xfrm>
          <a:prstGeom prst="rect">
            <a:avLst/>
          </a:prstGeom>
        </p:spPr>
      </p:pic>
    </p:spTree>
    <p:extLst>
      <p:ext uri="{BB962C8B-B14F-4D97-AF65-F5344CB8AC3E}">
        <p14:creationId xmlns:p14="http://schemas.microsoft.com/office/powerpoint/2010/main" val="121447087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sz="4800" b="1" dirty="0">
                <a:effectLst>
                  <a:glow rad="165100">
                    <a:schemeClr val="tx1"/>
                  </a:glow>
                </a:effectLst>
                <a:ea typeface="ＭＳ Ｐゴシック" charset="0"/>
              </a:rPr>
              <a:t>II. </a:t>
            </a:r>
            <a:r>
              <a:rPr lang="zh-CN" altLang="en-US" sz="4800" b="1" dirty="0">
                <a:effectLst>
                  <a:glow rad="165100">
                    <a:schemeClr val="tx1"/>
                  </a:glow>
                </a:effectLst>
                <a:ea typeface="ＭＳ Ｐゴシック" charset="0"/>
              </a:rPr>
              <a:t>基督应许服侍的</a:t>
            </a:r>
            <a:r>
              <a:rPr lang="zh-CN" altLang="en-US" sz="4800" b="1" dirty="0">
                <a:solidFill>
                  <a:srgbClr val="FFFF00"/>
                </a:solidFill>
                <a:effectLst>
                  <a:glow rad="165100">
                    <a:schemeClr val="tx1"/>
                  </a:glow>
                </a:effectLst>
                <a:ea typeface="ＭＳ Ｐゴシック" charset="0"/>
              </a:rPr>
              <a:t>赏赐</a:t>
            </a:r>
            <a:r>
              <a:rPr lang="en-US" sz="4800" b="1" dirty="0">
                <a:effectLst>
                  <a:glow rad="165100">
                    <a:schemeClr val="tx1"/>
                  </a:glow>
                </a:effectLst>
                <a:ea typeface="ＭＳ Ｐゴシック" charset="0"/>
              </a:rPr>
              <a:t>(3:9-13).</a:t>
            </a:r>
          </a:p>
        </p:txBody>
      </p:sp>
    </p:spTree>
    <p:extLst>
      <p:ext uri="{BB962C8B-B14F-4D97-AF65-F5344CB8AC3E}">
        <p14:creationId xmlns:p14="http://schemas.microsoft.com/office/powerpoint/2010/main" val="4186261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4629" y="908720"/>
            <a:ext cx="3352494" cy="4835624"/>
          </a:xfrm>
        </p:spPr>
        <p:txBody>
          <a:bodyPr/>
          <a:lstStyle/>
          <a:p>
            <a:r>
              <a:rPr lang="zh-CN" altLang="en-US" b="1" dirty="0">
                <a:latin typeface="Arial" charset="0"/>
                <a:ea typeface="ＭＳ Ｐゴシック" charset="0"/>
              </a:rPr>
              <a:t>耶稣写信给了七间教会</a:t>
            </a:r>
            <a:r>
              <a:rPr lang="en-US" b="1" dirty="0">
                <a:latin typeface="Arial" charset="0"/>
                <a:ea typeface="ＭＳ Ｐゴシック" charset="0"/>
              </a:rPr>
              <a:t> </a:t>
            </a:r>
            <a:br>
              <a:rPr lang="en-US" b="1" dirty="0">
                <a:latin typeface="Arial" charset="0"/>
                <a:ea typeface="ＭＳ Ｐゴシック" charset="0"/>
              </a:rPr>
            </a:br>
            <a:r>
              <a:rPr lang="en-US" sz="3200" b="1" dirty="0">
                <a:latin typeface="ＭＳ Ｐゴシック"/>
                <a:ea typeface="ＭＳ Ｐゴシック"/>
                <a:cs typeface="ＭＳ Ｐゴシック"/>
              </a:rPr>
              <a:t>(</a:t>
            </a:r>
            <a:r>
              <a:rPr lang="zh-SG" altLang="en-US" sz="3200" b="1" dirty="0">
                <a:latin typeface="ＭＳ Ｐゴシック"/>
                <a:ea typeface="ＭＳ Ｐゴシック"/>
                <a:cs typeface="ＭＳ Ｐゴシック"/>
              </a:rPr>
              <a:t>启示录</a:t>
            </a:r>
            <a:r>
              <a:rPr lang="en-US" sz="3200" b="1" dirty="0">
                <a:latin typeface="ＭＳ Ｐゴシック"/>
                <a:ea typeface="ＭＳ Ｐゴシック"/>
                <a:cs typeface="ＭＳ Ｐゴシック"/>
              </a:rPr>
              <a:t> 2–3)</a:t>
            </a:r>
          </a:p>
        </p:txBody>
      </p:sp>
      <p:pic>
        <p:nvPicPr>
          <p:cNvPr id="4" name="Picture 3" descr="Scro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4066847" y="605799"/>
            <a:ext cx="3901186" cy="5656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SG" altLang="en-US" b="1" dirty="0">
                <a:solidFill>
                  <a:srgbClr val="000000"/>
                </a:solidFill>
                <a:effectLst>
                  <a:outerShdw blurRad="38100" dist="38100" dir="2700000" algn="tl">
                    <a:srgbClr val="000000">
                      <a:alpha val="43137"/>
                    </a:srgbClr>
                  </a:outerShdw>
                </a:effectLst>
              </a:rPr>
              <a:t>以 弗 所</a:t>
            </a:r>
            <a:endParaRPr lang="en-US" altLang="zh-SG"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士 每 拿</a:t>
            </a:r>
          </a:p>
          <a:p>
            <a:pPr>
              <a:defRPr/>
            </a:pPr>
            <a:r>
              <a:rPr lang="zh-SG" altLang="en-US" b="1" dirty="0">
                <a:solidFill>
                  <a:srgbClr val="000000"/>
                </a:solidFill>
                <a:effectLst>
                  <a:outerShdw blurRad="38100" dist="38100" dir="2700000" algn="tl">
                    <a:srgbClr val="000000">
                      <a:alpha val="43137"/>
                    </a:srgbClr>
                  </a:outerShdw>
                </a:effectLst>
              </a:rPr>
              <a:t>别 迦 摩</a:t>
            </a:r>
            <a:endParaRPr lang="en-US" b="1" dirty="0">
              <a:solidFill>
                <a:srgbClr val="000000"/>
              </a:solidFill>
              <a:effectLst>
                <a:outerShdw blurRad="38100" dist="38100" dir="2700000" algn="tl">
                  <a:srgbClr val="000000">
                    <a:alpha val="43137"/>
                  </a:srgbClr>
                </a:outerShdw>
              </a:effectLst>
            </a:endParaRPr>
          </a:p>
          <a:p>
            <a:pPr>
              <a:defRPr/>
            </a:pPr>
            <a:r>
              <a:rPr lang="zh-SG" altLang="en-US" b="1" dirty="0">
                <a:solidFill>
                  <a:srgbClr val="000000"/>
                </a:solidFill>
                <a:effectLst>
                  <a:outerShdw blurRad="38100" dist="38100" dir="2700000" algn="tl">
                    <a:srgbClr val="000000">
                      <a:alpha val="43137"/>
                    </a:srgbClr>
                  </a:outerShdw>
                </a:effectLst>
              </a:rPr>
              <a:t>推 雅 推 喇 城 </a:t>
            </a:r>
          </a:p>
          <a:p>
            <a:pPr>
              <a:defRPr/>
            </a:pPr>
            <a:r>
              <a:rPr lang="zh-SG" altLang="en-US" b="1" dirty="0">
                <a:solidFill>
                  <a:srgbClr val="000000"/>
                </a:solidFill>
                <a:effectLst>
                  <a:outerShdw blurRad="38100" dist="38100" dir="2700000" algn="tl">
                    <a:srgbClr val="000000">
                      <a:alpha val="43137"/>
                    </a:srgbClr>
                  </a:outerShdw>
                </a:effectLst>
              </a:rPr>
              <a:t>撒 狄</a:t>
            </a:r>
          </a:p>
          <a:p>
            <a:pPr>
              <a:defRPr/>
            </a:pPr>
            <a:r>
              <a:rPr lang="zh-SG" altLang="en-US" b="1" dirty="0">
                <a:solidFill>
                  <a:srgbClr val="000000"/>
                </a:solidFill>
                <a:effectLst>
                  <a:outerShdw blurRad="38100" dist="38100" dir="2700000" algn="tl">
                    <a:srgbClr val="000000">
                      <a:alpha val="43137"/>
                    </a:srgbClr>
                  </a:outerShdw>
                </a:effectLst>
              </a:rPr>
              <a:t>非 拉 铁 非</a:t>
            </a:r>
          </a:p>
          <a:p>
            <a:pPr>
              <a:defRPr/>
            </a:pPr>
            <a:r>
              <a:rPr lang="zh-SG" altLang="en-US" b="1" dirty="0">
                <a:solidFill>
                  <a:srgbClr val="000000"/>
                </a:solidFill>
                <a:effectLst>
                  <a:outerShdw blurRad="38100" dist="38100" dir="2700000" algn="tl">
                    <a:srgbClr val="000000">
                      <a:alpha val="43137"/>
                    </a:srgbClr>
                  </a:outerShdw>
                </a:effectLst>
              </a:rPr>
              <a:t>老 底 嘉</a:t>
            </a:r>
          </a:p>
        </p:txBody>
      </p:sp>
    </p:spTree>
    <p:extLst>
      <p:ext uri="{BB962C8B-B14F-4D97-AF65-F5344CB8AC3E}">
        <p14:creationId xmlns:p14="http://schemas.microsoft.com/office/powerpoint/2010/main" val="102351495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56130"/>
            <a:ext cx="4699000" cy="2908300"/>
          </a:xfrm>
          <a:prstGeom prst="rect">
            <a:avLst/>
          </a:prstGeom>
        </p:spPr>
      </p:pic>
      <p:pic>
        <p:nvPicPr>
          <p:cNvPr id="3" name="Picture 2"/>
          <p:cNvPicPr>
            <a:picLocks noChangeAspect="1"/>
          </p:cNvPicPr>
          <p:nvPr/>
        </p:nvPicPr>
        <p:blipFill>
          <a:blip r:embed="rId4"/>
          <a:stretch>
            <a:fillRect/>
          </a:stretch>
        </p:blipFill>
        <p:spPr>
          <a:xfrm>
            <a:off x="4064000" y="2972005"/>
            <a:ext cx="5080000" cy="2844800"/>
          </a:xfrm>
          <a:prstGeom prst="rect">
            <a:avLst/>
          </a:prstGeom>
        </p:spPr>
      </p:pic>
      <p:sp>
        <p:nvSpPr>
          <p:cNvPr id="841730" name="Rectangle 2"/>
          <p:cNvSpPr>
            <a:spLocks noGrp="1" noChangeArrowheads="1"/>
          </p:cNvSpPr>
          <p:nvPr>
            <p:ph type="title"/>
          </p:nvPr>
        </p:nvSpPr>
        <p:spPr>
          <a:xfrm>
            <a:off x="-161952" y="5821088"/>
            <a:ext cx="9144000" cy="1036912"/>
          </a:xfrm>
          <a:effectLst/>
        </p:spPr>
        <p:txBody>
          <a:bodyPr>
            <a:normAutofit/>
          </a:bodyPr>
          <a:lstStyle/>
          <a:p>
            <a:pPr>
              <a:defRPr/>
            </a:pPr>
            <a:r>
              <a:rPr lang="zh-CN" altLang="en-US" sz="6000" b="1" dirty="0">
                <a:effectLst>
                  <a:glow rad="165100">
                    <a:schemeClr val="tx1"/>
                  </a:glow>
                </a:effectLst>
                <a:ea typeface="ＭＳ Ｐゴシック" charset="0"/>
              </a:rPr>
              <a:t>主旨</a:t>
            </a:r>
            <a:endParaRPr lang="en-US" sz="60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0"/>
            <a:ext cx="9109048" cy="2976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solidFill>
                  <a:prstClr val="white"/>
                </a:solidFill>
                <a:effectLst>
                  <a:glow rad="165100">
                    <a:prstClr val="black"/>
                  </a:glow>
                </a:effectLst>
                <a:ea typeface="ＭＳ Ｐゴシック" charset="0"/>
              </a:rPr>
              <a:t>耶稣给予我们见证的</a:t>
            </a:r>
            <a:r>
              <a:rPr lang="zh-CN" altLang="en-US" sz="4800" b="1" dirty="0">
                <a:solidFill>
                  <a:srgbClr val="FFFF00"/>
                </a:solidFill>
                <a:effectLst>
                  <a:glow rad="165100">
                    <a:prstClr val="black"/>
                  </a:glow>
                </a:effectLst>
                <a:ea typeface="ＭＳ Ｐゴシック" charset="0"/>
              </a:rPr>
              <a:t>机会</a:t>
            </a:r>
            <a:r>
              <a:rPr lang="zh-CN" altLang="en-US" sz="4800" b="1" dirty="0">
                <a:solidFill>
                  <a:prstClr val="white"/>
                </a:solidFill>
                <a:effectLst>
                  <a:glow rad="165100">
                    <a:prstClr val="black"/>
                  </a:glow>
                </a:effectLst>
                <a:ea typeface="ＭＳ Ｐゴシック" charset="0"/>
              </a:rPr>
              <a:t>和</a:t>
            </a:r>
            <a:r>
              <a:rPr lang="zh-CN" altLang="en-US" sz="4800" b="1" dirty="0">
                <a:solidFill>
                  <a:srgbClr val="FFFF00"/>
                </a:solidFill>
                <a:effectLst>
                  <a:glow rad="165100">
                    <a:prstClr val="black"/>
                  </a:glow>
                </a:effectLst>
                <a:ea typeface="ＭＳ Ｐゴシック" charset="0"/>
              </a:rPr>
              <a:t>赏赐</a:t>
            </a:r>
            <a:endParaRPr lang="en-US" sz="4800" b="1" dirty="0">
              <a:solidFill>
                <a:srgbClr val="FFFF00"/>
              </a:solidFill>
              <a:effectLst>
                <a:glow rad="165100">
                  <a:prstClr val="black"/>
                </a:glow>
              </a:effectLst>
              <a:ea typeface="ＭＳ Ｐゴシック" charset="0"/>
            </a:endParaRPr>
          </a:p>
        </p:txBody>
      </p:sp>
    </p:spTree>
    <p:extLst>
      <p:ext uri="{BB962C8B-B14F-4D97-AF65-F5344CB8AC3E}">
        <p14:creationId xmlns:p14="http://schemas.microsoft.com/office/powerpoint/2010/main" val="329024304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71839" y="3524508"/>
            <a:ext cx="5062388" cy="3333492"/>
          </a:xfrm>
          <a:prstGeom prst="rect">
            <a:avLst/>
          </a:prstGeom>
        </p:spPr>
      </p:pic>
      <p:sp>
        <p:nvSpPr>
          <p:cNvPr id="2" name="Title 1"/>
          <p:cNvSpPr>
            <a:spLocks noGrp="1"/>
          </p:cNvSpPr>
          <p:nvPr>
            <p:ph type="ctrTitle"/>
          </p:nvPr>
        </p:nvSpPr>
        <p:spPr>
          <a:xfrm>
            <a:off x="3851920" y="1572143"/>
            <a:ext cx="3810000" cy="2395942"/>
          </a:xfrm>
        </p:spPr>
        <p:txBody>
          <a:bodyPr/>
          <a:lstStyle/>
          <a:p>
            <a:r>
              <a:rPr lang="zh-CN" alt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耶稣也会赏赐我们的服侍</a:t>
            </a:r>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a:t>
            </a:r>
            <a:endParaRPr lang="en-US" sz="4800" i="1" dirty="0">
              <a:solidFill>
                <a:schemeClr val="tx1"/>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32531862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56792"/>
            <a:ext cx="9144000" cy="1328192"/>
          </a:xfrm>
          <a:effectLst/>
        </p:spPr>
        <p:txBody>
          <a:bodyPr>
            <a:normAutofit fontScale="90000"/>
          </a:bodyPr>
          <a:lstStyle/>
          <a:p>
            <a:pPr>
              <a:defRPr/>
            </a:pPr>
            <a:r>
              <a:rPr lang="en-US" b="1" dirty="0">
                <a:effectLst>
                  <a:glow rad="165100">
                    <a:schemeClr val="tx1"/>
                  </a:glow>
                </a:effectLst>
                <a:ea typeface="ＭＳ Ｐゴシック" charset="0"/>
              </a:rPr>
              <a:t>The </a:t>
            </a:r>
            <a:r>
              <a:rPr lang="en-US" sz="9600" b="1" dirty="0">
                <a:effectLst>
                  <a:glow rad="165100">
                    <a:schemeClr val="tx1"/>
                  </a:glow>
                </a:effectLst>
                <a:ea typeface="ＭＳ Ｐゴシック" charset="0"/>
              </a:rPr>
              <a:t>Holy </a:t>
            </a:r>
            <a:r>
              <a:rPr lang="en-US" b="1" dirty="0">
                <a:effectLst>
                  <a:glow rad="165100">
                    <a:schemeClr val="tx1"/>
                  </a:glow>
                </a:effectLst>
                <a:ea typeface="ＭＳ Ｐゴシック" charset="0"/>
              </a:rPr>
              <a:t>Huddle</a:t>
            </a:r>
          </a:p>
        </p:txBody>
      </p:sp>
      <p:pic>
        <p:nvPicPr>
          <p:cNvPr id="2" name="Picture 1"/>
          <p:cNvPicPr>
            <a:picLocks noChangeAspect="1"/>
          </p:cNvPicPr>
          <p:nvPr/>
        </p:nvPicPr>
        <p:blipFill>
          <a:blip r:embed="rId3"/>
          <a:stretch>
            <a:fillRect/>
          </a:stretch>
        </p:blipFill>
        <p:spPr>
          <a:xfrm>
            <a:off x="0" y="0"/>
            <a:ext cx="9388444" cy="5288185"/>
          </a:xfrm>
          <a:prstGeom prst="rect">
            <a:avLst/>
          </a:prstGeom>
        </p:spPr>
      </p:pic>
      <p:sp>
        <p:nvSpPr>
          <p:cNvPr id="5" name="Rectangle 2"/>
          <p:cNvSpPr txBox="1">
            <a:spLocks noChangeArrowheads="1"/>
          </p:cNvSpPr>
          <p:nvPr/>
        </p:nvSpPr>
        <p:spPr bwMode="auto">
          <a:xfrm>
            <a:off x="0" y="5444652"/>
            <a:ext cx="9144000" cy="14133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4800" b="1" dirty="0">
                <a:solidFill>
                  <a:prstClr val="white"/>
                </a:solidFill>
                <a:effectLst>
                  <a:glow rad="165100">
                    <a:prstClr val="black"/>
                  </a:glow>
                </a:effectLst>
                <a:ea typeface="ＭＳ Ｐゴシック" charset="0"/>
              </a:rPr>
              <a:t>崇拜</a:t>
            </a:r>
            <a:r>
              <a:rPr lang="en-US" sz="4800" b="1" dirty="0">
                <a:solidFill>
                  <a:prstClr val="white"/>
                </a:solidFill>
                <a:effectLst>
                  <a:glow rad="165100">
                    <a:prstClr val="black"/>
                  </a:glow>
                </a:effectLst>
                <a:ea typeface="ＭＳ Ｐゴシック" charset="0"/>
              </a:rPr>
              <a:t> • </a:t>
            </a:r>
            <a:r>
              <a:rPr lang="zh-CN" altLang="en-US" sz="4800" b="1" dirty="0">
                <a:solidFill>
                  <a:prstClr val="white"/>
                </a:solidFill>
                <a:effectLst>
                  <a:glow rad="165100">
                    <a:prstClr val="black"/>
                  </a:glow>
                </a:effectLst>
                <a:ea typeface="ＭＳ Ｐゴシック" charset="0"/>
              </a:rPr>
              <a:t>合一</a:t>
            </a:r>
            <a:r>
              <a:rPr lang="en-US" sz="4800" b="1" dirty="0">
                <a:solidFill>
                  <a:prstClr val="white"/>
                </a:solidFill>
                <a:effectLst>
                  <a:glow rad="165100">
                    <a:prstClr val="black"/>
                  </a:glow>
                </a:effectLst>
                <a:ea typeface="ＭＳ Ｐゴシック" charset="0"/>
              </a:rPr>
              <a:t> • </a:t>
            </a:r>
            <a:r>
              <a:rPr lang="zh-CN" altLang="en-US" sz="4800" b="1" dirty="0">
                <a:solidFill>
                  <a:prstClr val="white"/>
                </a:solidFill>
                <a:effectLst>
                  <a:glow rad="165100">
                    <a:prstClr val="black"/>
                  </a:glow>
                </a:effectLst>
                <a:ea typeface="ＭＳ Ｐゴシック" charset="0"/>
              </a:rPr>
              <a:t>聚焦</a:t>
            </a:r>
            <a:endParaRPr lang="en-US" sz="4800" b="1" dirty="0">
              <a:solidFill>
                <a:prstClr val="white"/>
              </a:solidFill>
              <a:effectLst>
                <a:glow rad="165100">
                  <a:prstClr val="black"/>
                </a:glow>
              </a:effectLst>
              <a:ea typeface="ＭＳ Ｐゴシック" charset="0"/>
            </a:endParaRPr>
          </a:p>
        </p:txBody>
      </p:sp>
      <p:sp>
        <p:nvSpPr>
          <p:cNvPr id="6" name="Rectangle 2"/>
          <p:cNvSpPr txBox="1">
            <a:spLocks noChangeArrowheads="1"/>
          </p:cNvSpPr>
          <p:nvPr/>
        </p:nvSpPr>
        <p:spPr bwMode="auto">
          <a:xfrm>
            <a:off x="0" y="238125"/>
            <a:ext cx="9144000" cy="1333500"/>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7200" b="1" dirty="0">
                <a:solidFill>
                  <a:prstClr val="white"/>
                </a:solidFill>
                <a:effectLst>
                  <a:glow rad="165100">
                    <a:prstClr val="black"/>
                  </a:glow>
                </a:effectLst>
                <a:ea typeface="ＭＳ Ｐゴシック" charset="0"/>
              </a:rPr>
              <a:t>基督里的聚集</a:t>
            </a:r>
            <a:endParaRPr lang="en-US" sz="7200" b="1" dirty="0">
              <a:solidFill>
                <a:prstClr val="white"/>
              </a:solidFill>
              <a:effectLst>
                <a:glow rad="165100">
                  <a:prstClr val="black"/>
                </a:glow>
              </a:effectLst>
              <a:ea typeface="ＭＳ Ｐゴシック" charset="0"/>
            </a:endParaRPr>
          </a:p>
        </p:txBody>
      </p:sp>
      <p:sp>
        <p:nvSpPr>
          <p:cNvPr id="3" name="Cross 2"/>
          <p:cNvSpPr/>
          <p:nvPr/>
        </p:nvSpPr>
        <p:spPr>
          <a:xfrm rot="19379836">
            <a:off x="1823431" y="598430"/>
            <a:ext cx="6100940" cy="5837082"/>
          </a:xfrm>
          <a:prstGeom prst="plus">
            <a:avLst>
              <a:gd name="adj" fmla="val 41129"/>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Tree>
    <p:extLst>
      <p:ext uri="{BB962C8B-B14F-4D97-AF65-F5344CB8AC3E}">
        <p14:creationId xmlns:p14="http://schemas.microsoft.com/office/powerpoint/2010/main" val="414275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zh-CN" altLang="en-US" sz="4800" b="1" dirty="0">
                <a:effectLst>
                  <a:glow rad="165100">
                    <a:schemeClr val="tx1"/>
                  </a:glow>
                </a:effectLst>
                <a:latin typeface="ＭＳ Ｐゴシック"/>
                <a:ea typeface="ＭＳ Ｐゴシック"/>
                <a:cs typeface="ＭＳ Ｐゴシック"/>
              </a:rPr>
              <a:t>今年基督为你开了哪些门</a:t>
            </a:r>
            <a:r>
              <a:rPr lang="en-US" sz="4800" b="1" dirty="0">
                <a:effectLst>
                  <a:glow rad="165100">
                    <a:schemeClr val="tx1"/>
                  </a:glow>
                </a:effectLst>
                <a:latin typeface="ＭＳ Ｐゴシック"/>
                <a:ea typeface="ＭＳ Ｐゴシック"/>
                <a:cs typeface="ＭＳ Ｐゴシック"/>
              </a:rPr>
              <a:t>? </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3" name="Picture 2"/>
          <p:cNvPicPr>
            <a:picLocks noChangeAspect="1"/>
          </p:cNvPicPr>
          <p:nvPr/>
        </p:nvPicPr>
        <p:blipFill>
          <a:blip r:embed="rId3"/>
          <a:stretch>
            <a:fillRect/>
          </a:stretch>
        </p:blipFill>
        <p:spPr>
          <a:xfrm>
            <a:off x="0" y="2011680"/>
            <a:ext cx="9144000" cy="4846320"/>
          </a:xfrm>
          <a:prstGeom prst="rect">
            <a:avLst/>
          </a:prstGeom>
        </p:spPr>
      </p:pic>
      <p:pic>
        <p:nvPicPr>
          <p:cNvPr id="6" name="Picture 5"/>
          <p:cNvPicPr>
            <a:picLocks noChangeAspect="1"/>
          </p:cNvPicPr>
          <p:nvPr/>
        </p:nvPicPr>
        <p:blipFill>
          <a:blip r:embed="rId4"/>
          <a:stretch>
            <a:fillRect/>
          </a:stretch>
        </p:blipFill>
        <p:spPr>
          <a:xfrm>
            <a:off x="775006" y="2650681"/>
            <a:ext cx="3463350" cy="3927510"/>
          </a:xfrm>
          <a:prstGeom prst="rect">
            <a:avLst/>
          </a:prstGeom>
        </p:spPr>
      </p:pic>
      <p:sp>
        <p:nvSpPr>
          <p:cNvPr id="8" name="Rectangle 2"/>
          <p:cNvSpPr txBox="1">
            <a:spLocks noChangeArrowheads="1"/>
          </p:cNvSpPr>
          <p:nvPr/>
        </p:nvSpPr>
        <p:spPr>
          <a:xfrm>
            <a:off x="-169560" y="1691968"/>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a:defRPr/>
            </a:pPr>
            <a:r>
              <a:rPr lang="zh-CN" altLang="en-US" sz="4800" b="1" dirty="0">
                <a:effectLst>
                  <a:glow rad="165100">
                    <a:prstClr val="black"/>
                  </a:glow>
                </a:effectLst>
                <a:latin typeface="ＭＳ Ｐゴシック"/>
                <a:ea typeface="ＭＳ Ｐゴシック"/>
                <a:cs typeface="ＭＳ Ｐゴシック"/>
              </a:rPr>
              <a:t>请写下来</a:t>
            </a:r>
            <a:r>
              <a:rPr lang="en-US" sz="4800" b="1" dirty="0">
                <a:effectLst>
                  <a:glow rad="165100">
                    <a:prstClr val="black"/>
                  </a:glow>
                </a:effectLst>
                <a:ea typeface="ＭＳ Ｐゴシック" charset="0"/>
              </a:rPr>
              <a:t>.</a:t>
            </a:r>
          </a:p>
        </p:txBody>
      </p:sp>
    </p:spTree>
    <p:extLst>
      <p:ext uri="{BB962C8B-B14F-4D97-AF65-F5344CB8AC3E}">
        <p14:creationId xmlns:p14="http://schemas.microsoft.com/office/powerpoint/2010/main" val="238902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zh-CN" altLang="en-US" sz="8800" dirty="0">
                <a:latin typeface="Arial" charset="0"/>
                <a:ea typeface="Osaka" charset="0"/>
                <a:cs typeface="Arial" charset="0"/>
              </a:rPr>
              <a:t>启示录 </a:t>
            </a:r>
            <a:br>
              <a:rPr lang="en-US" sz="8800" dirty="0">
                <a:solidFill>
                  <a:schemeClr val="bg1"/>
                </a:solidFill>
                <a:latin typeface="Arial" charset="0"/>
                <a:ea typeface="Osaka" charset="0"/>
                <a:cs typeface="Arial" charset="0"/>
              </a:rPr>
            </a:br>
            <a:r>
              <a:rPr lang="zh-SG" altLang="en-US" sz="7200" dirty="0">
                <a:latin typeface="Arial" charset="0"/>
                <a:ea typeface="ＭＳ Ｐゴシック" charset="0"/>
              </a:rPr>
              <a:t>启示录</a:t>
            </a:r>
            <a:r>
              <a:rPr lang="en-US" sz="7200" dirty="0">
                <a:solidFill>
                  <a:schemeClr val="bg1"/>
                </a:solidFill>
                <a:latin typeface="Arial" charset="0"/>
                <a:ea typeface="Osaka" charset="0"/>
                <a:cs typeface="Arial" charset="0"/>
              </a:rPr>
              <a:t> 3:14-33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75691086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800" b="1" i="1" dirty="0">
                <a:solidFill>
                  <a:srgbClr val="E5E5FF"/>
                </a:solidFill>
                <a:latin typeface="Arial" charset="0"/>
                <a:cs typeface="Arial" charset="0"/>
              </a:rPr>
              <a:t>Rick Griffith • Crossroads International Church • biblestudydownloads.com</a:t>
            </a:r>
          </a:p>
        </p:txBody>
      </p:sp>
      <p:sp>
        <p:nvSpPr>
          <p:cNvPr id="111618" name="Rectangle 2"/>
          <p:cNvSpPr>
            <a:spLocks noGrp="1" noChangeArrowheads="1"/>
          </p:cNvSpPr>
          <p:nvPr>
            <p:ph type="ctrTitle"/>
          </p:nvPr>
        </p:nvSpPr>
        <p:spPr>
          <a:xfrm>
            <a:off x="0" y="5609502"/>
            <a:ext cx="9144000" cy="980728"/>
          </a:xfrm>
          <a:solidFill>
            <a:schemeClr val="tx1"/>
          </a:solidFill>
        </p:spPr>
        <p:txBody>
          <a:bodyPr>
            <a:noAutofit/>
          </a:bodyPr>
          <a:lstStyle/>
          <a:p>
            <a:r>
              <a:rPr lang="zh-TW" altLang="en-US" sz="6000" b="1" dirty="0">
                <a:effectLst>
                  <a:glow rad="152400">
                    <a:schemeClr val="tx1"/>
                  </a:glow>
                </a:effectLst>
                <a:latin typeface="Arial" charset="0"/>
                <a:ea typeface="ＭＳ Ｐゴシック" charset="0"/>
              </a:rPr>
              <a:t>既奢侈又不冷不热</a:t>
            </a:r>
            <a:endParaRPr lang="en-US" sz="6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408352"/>
            <a:ext cx="9144000" cy="294535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TW" altLang="en-US" sz="8800" b="1" dirty="0">
                <a:effectLst>
                  <a:glow rad="152400">
                    <a:schemeClr val="tx1"/>
                  </a:glow>
                </a:effectLst>
                <a:latin typeface="Arial" charset="0"/>
                <a:ea typeface="ＭＳ Ｐゴシック" charset="0"/>
              </a:rPr>
              <a:t>老底嘉</a:t>
            </a:r>
            <a:br>
              <a:rPr lang="en-US" sz="8800" b="1" dirty="0">
                <a:solidFill>
                  <a:srgbClr val="FFFFFF"/>
                </a:solidFill>
                <a:effectLst>
                  <a:glow rad="152400">
                    <a:srgbClr val="000000"/>
                  </a:glow>
                </a:effectLst>
                <a:latin typeface="Arial" charset="0"/>
                <a:ea typeface="ＭＳ Ｐゴシック" charset="0"/>
              </a:rPr>
            </a:br>
            <a:r>
              <a:rPr lang="en-US" sz="6600" b="1" dirty="0">
                <a:solidFill>
                  <a:srgbClr val="FFFFFF"/>
                </a:solidFill>
                <a:effectLst>
                  <a:glow rad="152400">
                    <a:srgbClr val="000000"/>
                  </a:glow>
                </a:effectLst>
                <a:latin typeface="Arial" charset="0"/>
                <a:ea typeface="ＭＳ Ｐゴシック" charset="0"/>
              </a:rPr>
              <a:t>(3:14-22)</a:t>
            </a:r>
          </a:p>
        </p:txBody>
      </p:sp>
      <p:sp>
        <p:nvSpPr>
          <p:cNvPr id="8" name="Text Box 1028"/>
          <p:cNvSpPr txBox="1">
            <a:spLocks noChangeArrowheads="1"/>
          </p:cNvSpPr>
          <p:nvPr/>
        </p:nvSpPr>
        <p:spPr bwMode="auto">
          <a:xfrm>
            <a:off x="1" y="7337882"/>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600" b="1" i="1" dirty="0">
                <a:solidFill>
                  <a:srgbClr val="E5E5FF"/>
                </a:solidFill>
                <a:latin typeface="Arial" charset="0"/>
                <a:cs typeface="Arial" charset="0"/>
              </a:rPr>
              <a:t>Dr. Rick Griffith • Singapore Bible College • biblestudydownloads.com</a:t>
            </a:r>
          </a:p>
        </p:txBody>
      </p:sp>
    </p:spTree>
    <p:extLst>
      <p:ext uri="{BB962C8B-B14F-4D97-AF65-F5344CB8AC3E}">
        <p14:creationId xmlns:p14="http://schemas.microsoft.com/office/powerpoint/2010/main" val="213279910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6200000">
            <a:off x="-2687276" y="2693987"/>
            <a:ext cx="6858002" cy="1470026"/>
          </a:xfrm>
        </p:spPr>
        <p:txBody>
          <a:bodyPr/>
          <a:lstStyle/>
          <a:p>
            <a:r>
              <a:rPr lang="zh-CN" altLang="en-US" dirty="0"/>
              <a:t>主祷文</a:t>
            </a:r>
            <a:endParaRPr lang="en-US" dirty="0"/>
          </a:p>
        </p:txBody>
      </p:sp>
      <p:pic>
        <p:nvPicPr>
          <p:cNvPr id="5" name="图片 4" descr="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400" y="1365250"/>
            <a:ext cx="8047600" cy="4397375"/>
          </a:xfrm>
          <a:prstGeom prst="rect">
            <a:avLst/>
          </a:prstGeom>
        </p:spPr>
      </p:pic>
    </p:spTree>
    <p:extLst>
      <p:ext uri="{BB962C8B-B14F-4D97-AF65-F5344CB8AC3E}">
        <p14:creationId xmlns:p14="http://schemas.microsoft.com/office/powerpoint/2010/main" val="99499899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Ah, comfort...</a:t>
            </a:r>
          </a:p>
        </p:txBody>
      </p:sp>
      <p:pic>
        <p:nvPicPr>
          <p:cNvPr id="2" name="Picture 1"/>
          <p:cNvPicPr>
            <a:picLocks noChangeAspect="1"/>
          </p:cNvPicPr>
          <p:nvPr/>
        </p:nvPicPr>
        <p:blipFill>
          <a:blip r:embed="rId3"/>
          <a:stretch>
            <a:fillRect/>
          </a:stretch>
        </p:blipFill>
        <p:spPr>
          <a:xfrm>
            <a:off x="-1" y="1711911"/>
            <a:ext cx="9148603" cy="5146089"/>
          </a:xfrm>
          <a:prstGeom prst="rect">
            <a:avLst/>
          </a:prstGeom>
        </p:spPr>
      </p:pic>
    </p:spTree>
    <p:extLst>
      <p:ext uri="{BB962C8B-B14F-4D97-AF65-F5344CB8AC3E}">
        <p14:creationId xmlns:p14="http://schemas.microsoft.com/office/powerpoint/2010/main" val="33034652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What's wrong with comfort?</a:t>
            </a:r>
          </a:p>
        </p:txBody>
      </p:sp>
      <p:pic>
        <p:nvPicPr>
          <p:cNvPr id="2" name="Picture 1"/>
          <p:cNvPicPr>
            <a:picLocks noChangeAspect="1"/>
          </p:cNvPicPr>
          <p:nvPr/>
        </p:nvPicPr>
        <p:blipFill>
          <a:blip r:embed="rId3"/>
          <a:stretch>
            <a:fillRect/>
          </a:stretch>
        </p:blipFill>
        <p:spPr>
          <a:xfrm>
            <a:off x="0" y="1403129"/>
            <a:ext cx="9144000" cy="5143500"/>
          </a:xfrm>
          <a:prstGeom prst="rect">
            <a:avLst/>
          </a:prstGeom>
        </p:spPr>
      </p:pic>
    </p:spTree>
    <p:extLst>
      <p:ext uri="{BB962C8B-B14F-4D97-AF65-F5344CB8AC3E}">
        <p14:creationId xmlns:p14="http://schemas.microsoft.com/office/powerpoint/2010/main" val="363441423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3619"/>
          </a:xfrm>
          <a:prstGeom prst="rect">
            <a:avLst/>
          </a:prstGeom>
        </p:spPr>
      </p:pic>
      <p:sp>
        <p:nvSpPr>
          <p:cNvPr id="900098" name="Rectangle 2"/>
          <p:cNvSpPr>
            <a:spLocks noGrp="1" noChangeArrowheads="1"/>
          </p:cNvSpPr>
          <p:nvPr>
            <p:ph type="ctrTitle"/>
          </p:nvPr>
        </p:nvSpPr>
        <p:spPr>
          <a:xfrm>
            <a:off x="0" y="232008"/>
            <a:ext cx="9144000" cy="280525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When on the beautiful road, seek no other road.</a:t>
            </a:r>
          </a:p>
        </p:txBody>
      </p:sp>
    </p:spTree>
    <p:extLst>
      <p:ext uri="{BB962C8B-B14F-4D97-AF65-F5344CB8AC3E}">
        <p14:creationId xmlns:p14="http://schemas.microsoft.com/office/powerpoint/2010/main" val="3329841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5"/>
          <p:cNvSpPr>
            <a:spLocks noGrp="1" noChangeArrowheads="1"/>
          </p:cNvSpPr>
          <p:nvPr>
            <p:ph type="title"/>
          </p:nvPr>
        </p:nvSpPr>
        <p:spPr>
          <a:xfrm rot="5400000">
            <a:off x="5076031" y="2782094"/>
            <a:ext cx="6985001" cy="1366837"/>
          </a:xfrm>
          <a:solidFill>
            <a:srgbClr val="000000"/>
          </a:solidFill>
        </p:spPr>
        <p:txBody>
          <a:bodyPr>
            <a:normAutofit fontScale="90000"/>
          </a:bodyPr>
          <a:lstStyle/>
          <a:p>
            <a:r>
              <a:rPr lang="zh-CN" altLang="en-US" sz="8800" dirty="0">
                <a:solidFill>
                  <a:schemeClr val="bg1"/>
                </a:solidFill>
                <a:ea typeface="SimSun" pitchFamily="2" charset="-122"/>
              </a:rPr>
              <a:t>启示录</a:t>
            </a:r>
            <a:endParaRPr lang="en-US" sz="8800" dirty="0">
              <a:solidFill>
                <a:schemeClr val="bg1"/>
              </a:solidFill>
            </a:endParaRPr>
          </a:p>
        </p:txBody>
      </p:sp>
      <p:sp>
        <p:nvSpPr>
          <p:cNvPr id="653314" name="Text Box 7"/>
          <p:cNvSpPr txBox="1">
            <a:spLocks noChangeArrowheads="1"/>
          </p:cNvSpPr>
          <p:nvPr/>
        </p:nvSpPr>
        <p:spPr bwMode="auto">
          <a:xfrm>
            <a:off x="8488391" y="476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dirty="0">
                <a:solidFill>
                  <a:srgbClr val="FFFFFF"/>
                </a:solidFill>
                <a:latin typeface="Arial"/>
                <a:cs typeface="Arial"/>
              </a:rPr>
              <a:t>318</a:t>
            </a:r>
          </a:p>
        </p:txBody>
      </p:sp>
      <p:graphicFrame>
        <p:nvGraphicFramePr>
          <p:cNvPr id="9" name="Table 8"/>
          <p:cNvGraphicFramePr>
            <a:graphicFrameLocks noGrp="1"/>
          </p:cNvGraphicFramePr>
          <p:nvPr>
            <p:extLst>
              <p:ext uri="{D42A27DB-BD31-4B8C-83A1-F6EECF244321}">
                <p14:modId xmlns:p14="http://schemas.microsoft.com/office/powerpoint/2010/main" val="3951297422"/>
              </p:ext>
            </p:extLst>
          </p:nvPr>
        </p:nvGraphicFramePr>
        <p:xfrm>
          <a:off x="0" y="0"/>
          <a:ext cx="7924800" cy="6858000"/>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54864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outerShdw blurRad="38100" dist="38100" dir="2700000" algn="tl">
                              <a:srgbClr val="000000"/>
                            </a:outerShdw>
                          </a:effectLst>
                          <a:latin typeface="Arial"/>
                          <a:ea typeface="NSimSun" pitchFamily="49" charset="-122"/>
                          <a:cs typeface="Arial"/>
                        </a:rPr>
                        <a:t>基督的主权在未来的胜利</a:t>
                      </a:r>
                      <a:endParaRPr kumimoji="0" lang="en-US" sz="2800" b="1" i="0" u="none" strike="noStrike" cap="none" normalizeH="0" baseline="0" dirty="0">
                        <a:ln>
                          <a:noFill/>
                        </a:ln>
                        <a:solidFill>
                          <a:schemeClr val="bg1"/>
                        </a:solidFill>
                        <a:effectLst>
                          <a:outerShdw blurRad="38100" dist="38100" dir="2700000" algn="tl">
                            <a:srgbClr val="000000"/>
                          </a:outerShdw>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78833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主权是属于基督</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PMingLiU" pitchFamily="18" charset="-120"/>
                          <a:cs typeface="Arial"/>
                        </a:rPr>
                        <a:t>主权在教会</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主权在末日</a:t>
                      </a:r>
                      <a:r>
                        <a:rPr kumimoji="0" lang="zh-TW" altLang="en-US" sz="2000" b="1" i="0" u="none" strike="noStrike" cap="none" normalizeH="0" baseline="0">
                          <a:ln>
                            <a:noFill/>
                          </a:ln>
                          <a:solidFill>
                            <a:schemeClr val="tx1"/>
                          </a:solidFill>
                          <a:effectLst/>
                          <a:latin typeface="Arial"/>
                          <a:ea typeface="ヒラギノ角ゴ Pro W3" pitchFamily="1" charset="-128"/>
                          <a:cs typeface="Arial"/>
                        </a:rPr>
                        <a:t>的</a:t>
                      </a:r>
                      <a:r>
                        <a:rPr kumimoji="0" lang="zh-CN" altLang="en-US" sz="2000" b="1" i="0" u="none" strike="noStrike" cap="none" normalizeH="0" baseline="0">
                          <a:ln>
                            <a:noFill/>
                          </a:ln>
                          <a:solidFill>
                            <a:schemeClr val="tx1"/>
                          </a:solidFill>
                          <a:effectLst/>
                          <a:latin typeface="Arial"/>
                          <a:ea typeface="SimSun" pitchFamily="2" charset="-122"/>
                          <a:cs typeface="Arial"/>
                        </a:rPr>
                        <a:t>事件</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第 </a:t>
                      </a:r>
                      <a:r>
                        <a:rPr kumimoji="0" lang="en-US" sz="1800" b="1" i="0" u="none" strike="noStrike" cap="none" normalizeH="0" baseline="0" dirty="0">
                          <a:ln>
                            <a:noFill/>
                          </a:ln>
                          <a:solidFill>
                            <a:schemeClr val="tx1"/>
                          </a:solidFill>
                          <a:effectLst/>
                          <a:latin typeface="Arial"/>
                          <a:ea typeface="SimSun" pitchFamily="2" charset="-122"/>
                          <a:cs typeface="Arial"/>
                        </a:rPr>
                        <a:t>1 </a:t>
                      </a:r>
                      <a:r>
                        <a:rPr kumimoji="0" lang="zh-CN" altLang="en-US" sz="1800" b="1" i="0" u="none" strike="noStrike" cap="none" normalizeH="0" baseline="0" dirty="0">
                          <a:ln>
                            <a:noFill/>
                          </a:ln>
                          <a:solidFill>
                            <a:schemeClr val="tx1"/>
                          </a:solidFill>
                          <a:effectLst/>
                          <a:latin typeface="Arial"/>
                          <a:ea typeface="SimSun" pitchFamily="2" charset="-122"/>
                          <a:cs typeface="Arial"/>
                        </a:rPr>
                        <a:t>章</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NSimSun" pitchFamily="49" charset="-122"/>
                          <a:cs typeface="Arial"/>
                        </a:rPr>
                        <a:t>第 </a:t>
                      </a:r>
                      <a:r>
                        <a:rPr kumimoji="0" lang="en-US" altLang="zh-TW" sz="2000" b="1" i="0" u="none" strike="noStrike" cap="none" normalizeH="0" baseline="0" dirty="0">
                          <a:ln>
                            <a:noFill/>
                          </a:ln>
                          <a:solidFill>
                            <a:schemeClr val="tx1"/>
                          </a:solidFill>
                          <a:effectLst/>
                          <a:latin typeface="Arial"/>
                          <a:ea typeface="MS PGothic" pitchFamily="34" charset="-128"/>
                          <a:cs typeface="Arial"/>
                        </a:rPr>
                        <a:t>2–3 </a:t>
                      </a:r>
                      <a:r>
                        <a:rPr kumimoji="0" lang="zh-TW" altLang="en-US" sz="2000" b="1" i="0" u="none" strike="noStrike" cap="none" normalizeH="0" baseline="0" dirty="0">
                          <a:ln>
                            <a:noFill/>
                          </a:ln>
                          <a:solidFill>
                            <a:schemeClr val="tx1"/>
                          </a:solidFill>
                          <a:effectLst/>
                          <a:latin typeface="Arial"/>
                          <a:ea typeface="NSimSun" pitchFamily="49" charset="-122"/>
                          <a:cs typeface="Arial"/>
                        </a:rPr>
                        <a:t>章</a:t>
                      </a:r>
                      <a:endParaRPr kumimoji="0" lang="en-US" sz="20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第 </a:t>
                      </a:r>
                      <a:r>
                        <a:rPr kumimoji="0" lang="en-US" sz="2000" b="1" i="0" u="none" strike="noStrike" cap="none" normalizeH="0" baseline="0" dirty="0">
                          <a:ln>
                            <a:noFill/>
                          </a:ln>
                          <a:solidFill>
                            <a:schemeClr val="tx1"/>
                          </a:solidFill>
                          <a:effectLst/>
                          <a:latin typeface="Arial"/>
                          <a:ea typeface="SimSun" pitchFamily="2" charset="-122"/>
                          <a:cs typeface="Arial"/>
                        </a:rPr>
                        <a:t>4–22 </a:t>
                      </a:r>
                      <a:r>
                        <a:rPr kumimoji="0" lang="zh-CN" altLang="en-US" sz="2000" b="1" i="0" u="none" strike="noStrike" cap="none" normalizeH="0" baseline="0" dirty="0">
                          <a:ln>
                            <a:noFill/>
                          </a:ln>
                          <a:solidFill>
                            <a:schemeClr val="tx1"/>
                          </a:solidFill>
                          <a:effectLst/>
                          <a:latin typeface="Arial"/>
                          <a:ea typeface="SimSun" pitchFamily="2" charset="-122"/>
                          <a:cs typeface="Arial"/>
                        </a:rPr>
                        <a:t>章</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6777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r>
                        <a:rPr kumimoji="0" lang="zh-TW" altLang="en-US" sz="1800" b="1" i="0" u="none" strike="noStrike" cap="none" normalizeH="0" baseline="0" dirty="0">
                          <a:ln>
                            <a:noFill/>
                          </a:ln>
                          <a:solidFill>
                            <a:schemeClr val="tx1"/>
                          </a:solidFill>
                          <a:effectLst/>
                          <a:latin typeface="Arial"/>
                          <a:ea typeface="MS PGothic" pitchFamily="34" charset="-128"/>
                          <a:cs typeface="Arial"/>
                        </a:rPr>
                        <a:t>你看到什么</a:t>
                      </a: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endParaRPr kumimoji="0" lang="zh-TW" altLang="en-US" sz="1800" b="1" i="0" u="none" strike="noStrike" cap="none" normalizeH="0" baseline="0" dirty="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(1:19</a:t>
                      </a:r>
                      <a:r>
                        <a:rPr kumimoji="0" lang="en-US" sz="1800" b="1" i="0" u="none" strike="noStrike" cap="none" normalizeH="0" baseline="0" dirty="0">
                          <a:ln>
                            <a:noFill/>
                          </a:ln>
                          <a:solidFill>
                            <a:schemeClr val="tx1"/>
                          </a:solidFill>
                          <a:effectLst/>
                          <a:latin typeface="Arial"/>
                          <a:ea typeface="MS PGothic" pitchFamily="34" charset="-128"/>
                          <a:cs typeface="Arial"/>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现在是什么</a:t>
                      </a:r>
                      <a:r>
                        <a:rPr kumimoji="0" lang="en-US" altLang="zh-CN" sz="1800" b="1" i="0" u="none" strike="noStrike" cap="none" normalizeH="0" baseline="0" dirty="0">
                          <a:ln>
                            <a:noFill/>
                          </a:ln>
                          <a:solidFill>
                            <a:schemeClr val="tx1"/>
                          </a:solidFill>
                          <a:effectLst/>
                          <a:latin typeface="Arial"/>
                          <a:ea typeface="SimSun" pitchFamily="2" charset="-122"/>
                          <a:cs typeface="Arial"/>
                        </a:rPr>
                        <a:t>"</a:t>
                      </a:r>
                      <a:endParaRPr kumimoji="0" lang="en-US" altLang="ja-JP" sz="1800" b="1" i="0" u="none" strike="noStrike" cap="none" normalizeH="0" baseline="0" dirty="0">
                        <a:ln>
                          <a:noFill/>
                        </a:ln>
                        <a:solidFill>
                          <a:schemeClr val="tx1"/>
                        </a:solidFill>
                        <a:effectLst/>
                        <a:latin typeface="Arial"/>
                        <a:ea typeface="SimSun" pitchFamily="2"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SimSun" pitchFamily="2" charset="-122"/>
                          <a:cs typeface="Arial"/>
                        </a:rPr>
                        <a:t>(1:19b)</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以后会发生什么</a:t>
                      </a:r>
                      <a:r>
                        <a:rPr kumimoji="0" lang="en-US" altLang="zh-CN" sz="1800" b="1" i="0" u="none" strike="noStrike" cap="none" normalizeH="0" baseline="0" dirty="0">
                          <a:ln>
                            <a:noFill/>
                          </a:ln>
                          <a:solidFill>
                            <a:schemeClr val="tx1"/>
                          </a:solidFill>
                          <a:effectLst/>
                          <a:latin typeface="Arial"/>
                          <a:ea typeface="SimSun" pitchFamily="2" charset="-122"/>
                          <a:cs typeface="Arial"/>
                        </a:rPr>
                        <a:t>"</a:t>
                      </a:r>
                      <a:endParaRPr kumimoji="0" lang="en-US" altLang="ja-JP" sz="1800" b="1" i="0" u="none" strike="noStrike" cap="none" normalizeH="0" baseline="0" dirty="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a:ea typeface="SimSun" pitchFamily="2" charset="-122"/>
                          <a:cs typeface="Arial"/>
                        </a:rPr>
                        <a:t>(1:19c)</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NSimSun" pitchFamily="49" charset="-122"/>
                          <a:cs typeface="Arial"/>
                        </a:rPr>
                        <a:t>过去</a:t>
                      </a:r>
                      <a:endParaRPr kumimoji="0" lang="en-US" sz="18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现在</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MS PGothic" pitchFamily="34" charset="-128"/>
                          <a:cs typeface="Arial"/>
                        </a:rPr>
                        <a:t>未来</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基督揭露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MS PGothic" pitchFamily="34" charset="-128"/>
                          <a:cs typeface="Arial"/>
                        </a:rPr>
                        <a:t>教会揭露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完成揭露</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5"/>
                  </a:ext>
                </a:extLst>
              </a:tr>
              <a:tr h="74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Arial"/>
                          <a:ea typeface="NSimSun" pitchFamily="49" charset="-122"/>
                          <a:cs typeface="Arial"/>
                        </a:rPr>
                        <a:t>上帝在地上</a:t>
                      </a:r>
                      <a:endParaRPr kumimoji="0" lang="en-US" sz="1600" b="1" i="0" u="none" strike="noStrike" cap="none" normalizeH="0" baseline="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上帝的使者</a:t>
                      </a:r>
                      <a:endParaRPr kumimoji="0" lang="en-US" altLang="zh-CN" sz="2000" b="1" i="0" u="none" strike="noStrike" cap="none" normalizeH="0" baseline="0" dirty="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在地上</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MS PGothic" pitchFamily="34" charset="-128"/>
                          <a:cs typeface="Arial"/>
                        </a:rPr>
                        <a:t>从地狱在地上到天堂地上</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6"/>
                  </a:ext>
                </a:extLst>
              </a:tr>
              <a:tr h="60847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chemeClr val="tx1"/>
                          </a:solidFill>
                          <a:effectLst/>
                          <a:latin typeface="Arial"/>
                          <a:ea typeface="ヒラギノ角ゴ Pro W3" pitchFamily="1" charset="-128"/>
                          <a:cs typeface="Arial"/>
                        </a:rPr>
                        <a:t>审判官  </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任务</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判决和奖励</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7"/>
                  </a:ext>
                </a:extLst>
              </a:tr>
              <a:tr h="1596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主题</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1:1-3</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敬拜三位一体神</a:t>
                      </a:r>
                      <a:endParaRPr kumimoji="0" lang="en-US" altLang="ja-JP" sz="1600" b="1" i="0" u="none" strike="noStrike" cap="none" normalizeH="0" baseline="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a:ea typeface="SimSun" pitchFamily="2" charset="-122"/>
                          <a:cs typeface="Arial"/>
                        </a:rPr>
                        <a:t>1:4-8</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荣耀耶稣基督</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a:ln>
                            <a:noFill/>
                          </a:ln>
                          <a:solidFill>
                            <a:schemeClr val="tx1"/>
                          </a:solidFill>
                          <a:effectLst/>
                          <a:latin typeface="Arial"/>
                          <a:ea typeface="ヒラギノ角ゴ Pro W3" pitchFamily="1" charset="-128"/>
                          <a:cs typeface="Arial"/>
                        </a:rPr>
                        <a:t>小亚细亚</a:t>
                      </a:r>
                      <a:r>
                        <a:rPr kumimoji="0" lang="zh-CN" altLang="en-US" sz="1600" b="1" i="0" u="none" strike="noStrike" cap="none" normalizeH="0" baseline="0">
                          <a:ln>
                            <a:noFill/>
                          </a:ln>
                          <a:solidFill>
                            <a:schemeClr val="tx1"/>
                          </a:solidFill>
                          <a:effectLst/>
                          <a:latin typeface="Arial"/>
                          <a:ea typeface="SimSun" pitchFamily="2" charset="-122"/>
                          <a:cs typeface="Arial"/>
                        </a:rPr>
                        <a:t>七教会</a:t>
                      </a:r>
                      <a:r>
                        <a:rPr kumimoji="0" lang="en-US" altLang="zh-CN" sz="1600" b="1" i="0" u="none" strike="noStrike" cap="none" normalizeH="0" baseline="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以弗所、士每拿、别迦摩、推雅推喇、撒狄、非拉铁非、</a:t>
                      </a:r>
                      <a:endParaRPr kumimoji="0" lang="en-US" altLang="zh-CN" sz="1600" b="1" i="0" u="none" strike="noStrike" cap="none" normalizeH="0" baseline="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老底嘉</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苦难</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4:1–</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19:10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第二次来</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19:11-21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千禧年</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    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永恒的状态</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21:1–22:5</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Arial"/>
                          <a:ea typeface="ヒラギノ角ゴ Pro W3" pitchFamily="1" charset="-128"/>
                          <a:cs typeface="Arial"/>
                        </a:rPr>
                        <a:t>终结</a:t>
                      </a:r>
                      <a:r>
                        <a:rPr kumimoji="0" lang="zh-CN" altLang="en-US" sz="1600" b="1" i="0" u="none" strike="noStrike" cap="none" normalizeH="0" baseline="0" dirty="0">
                          <a:ln>
                            <a:noFill/>
                          </a:ln>
                          <a:solidFill>
                            <a:srgbClr val="000000"/>
                          </a:solidFill>
                          <a:effectLst/>
                          <a:latin typeface="Arial"/>
                          <a:ea typeface="SimSun" pitchFamily="2" charset="-122"/>
                          <a:cs typeface="Arial"/>
                        </a:rPr>
                        <a:t>的</a:t>
                      </a:r>
                      <a:r>
                        <a:rPr kumimoji="0" lang="zh-CN" altLang="en-US" sz="1600" b="1" i="0" u="none" strike="noStrike" cap="none" normalizeH="0" baseline="0" dirty="0">
                          <a:ln>
                            <a:noFill/>
                          </a:ln>
                          <a:solidFill>
                            <a:schemeClr val="tx1"/>
                          </a:solidFill>
                          <a:effectLst/>
                          <a:latin typeface="Arial"/>
                          <a:ea typeface="SimSun" pitchFamily="2" charset="-122"/>
                          <a:cs typeface="Arial"/>
                        </a:rPr>
                        <a:t>迫切性</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22:6-21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8727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MS PGothic" pitchFamily="34" charset="-128"/>
                          <a:cs typeface="Arial"/>
                        </a:rPr>
                        <a:t>A.D. 95 </a:t>
                      </a:r>
                      <a:endParaRPr kumimoji="0" lang="en-US" sz="12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84510337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537" r="7122"/>
          <a:stretch/>
        </p:blipFill>
        <p:spPr>
          <a:xfrm>
            <a:off x="0" y="-27907"/>
            <a:ext cx="9138830" cy="6885907"/>
          </a:xfrm>
          <a:prstGeom prst="rect">
            <a:avLst/>
          </a:prstGeom>
        </p:spPr>
      </p:pic>
      <p:sp>
        <p:nvSpPr>
          <p:cNvPr id="900098" name="Rectangle 2"/>
          <p:cNvSpPr>
            <a:spLocks noGrp="1" noChangeArrowheads="1"/>
          </p:cNvSpPr>
          <p:nvPr>
            <p:ph type="ctrTitle"/>
          </p:nvPr>
        </p:nvSpPr>
        <p:spPr>
          <a:xfrm>
            <a:off x="0" y="80142"/>
            <a:ext cx="8420970" cy="2750032"/>
          </a:xfrm>
          <a:effectLst>
            <a:outerShdw blurRad="63500" dist="35921" dir="2700000" algn="ctr" rotWithShape="0">
              <a:schemeClr val="tx2">
                <a:alpha val="74998"/>
              </a:schemeClr>
            </a:outerShdw>
          </a:effectLst>
        </p:spPr>
        <p:txBody>
          <a:bodyPr anchor="t"/>
          <a:lstStyle/>
          <a:p>
            <a:pPr algn="l">
              <a:defRPr/>
            </a:pPr>
            <a:r>
              <a:rPr lang="en-US" sz="4000" b="1" dirty="0">
                <a:effectLst>
                  <a:glow rad="127000">
                    <a:schemeClr val="tx1"/>
                  </a:glow>
                </a:effectLst>
                <a:latin typeface="Arial" charset="0"/>
                <a:ea typeface="ＭＳ Ｐゴシック" charset="0"/>
                <a:cs typeface="ＭＳ Ｐゴシック" charset="0"/>
              </a:rPr>
              <a:t>“I seek to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comfort the disturbed and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disturb the comforted.” </a:t>
            </a:r>
          </a:p>
        </p:txBody>
      </p:sp>
    </p:spTree>
    <p:extLst>
      <p:ext uri="{BB962C8B-B14F-4D97-AF65-F5344CB8AC3E}">
        <p14:creationId xmlns:p14="http://schemas.microsoft.com/office/powerpoint/2010/main" val="309591125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flipH="1">
            <a:off x="-2027" y="1291426"/>
            <a:ext cx="9223657" cy="4735222"/>
          </a:xfrm>
          <a:prstGeom prst="rect">
            <a:avLst/>
          </a:prstGeom>
        </p:spPr>
      </p:pic>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en-US" sz="3600" b="1" dirty="0">
                <a:effectLst>
                  <a:glow rad="152400">
                    <a:schemeClr val="tx1"/>
                  </a:glow>
                </a:effectLst>
                <a:latin typeface="Arial" charset="0"/>
                <a:ea typeface="ＭＳ Ｐゴシック" charset="0"/>
              </a:rPr>
              <a:t>"</a:t>
            </a:r>
            <a:r>
              <a:rPr lang="zh-CN" altLang="en-US" sz="3600" b="1" dirty="0">
                <a:effectLst>
                  <a:glow rad="152400">
                    <a:schemeClr val="tx1"/>
                  </a:glow>
                </a:effectLst>
                <a:latin typeface="Arial" charset="0"/>
                <a:ea typeface="ＭＳ Ｐゴシック" charset="0"/>
              </a:rPr>
              <a:t>我们对神不冷不热</a:t>
            </a:r>
            <a:r>
              <a:rPr lang="en-US" sz="3600" b="1" dirty="0">
                <a:effectLst>
                  <a:glow rad="152400">
                    <a:schemeClr val="tx1"/>
                  </a:glow>
                </a:effectLst>
                <a:latin typeface="Arial" charset="0"/>
                <a:ea typeface="ＭＳ Ｐゴシック" charset="0"/>
              </a:rPr>
              <a:t>."</a:t>
            </a: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solidFill>
                  <a:srgbClr val="FFFFFF"/>
                </a:solidFill>
                <a:effectLst>
                  <a:glow rad="152400">
                    <a:srgbClr val="000000"/>
                  </a:glow>
                </a:effectLst>
                <a:latin typeface="Arial" charset="0"/>
                <a:ea typeface="ＭＳ Ｐゴシック" charset="0"/>
              </a:rPr>
              <a:t>两个极端</a:t>
            </a:r>
          </a:p>
        </p:txBody>
      </p:sp>
    </p:spTree>
    <p:extLst>
      <p:ext uri="{BB962C8B-B14F-4D97-AF65-F5344CB8AC3E}">
        <p14:creationId xmlns:p14="http://schemas.microsoft.com/office/powerpoint/2010/main" val="199921297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zh-CN" altLang="en-US" sz="4000" b="1" dirty="0">
                <a:effectLst>
                  <a:glow rad="152400">
                    <a:schemeClr val="tx1"/>
                  </a:glow>
                </a:effectLst>
                <a:latin typeface="Arial" charset="0"/>
                <a:ea typeface="ＭＳ Ｐゴシック" charset="0"/>
              </a:rPr>
              <a:t>难道只有两个选择吗</a:t>
            </a:r>
            <a:r>
              <a:rPr lang="en-US" sz="4000" b="1" dirty="0">
                <a:effectLst>
                  <a:glow rad="152400">
                    <a:schemeClr val="tx1"/>
                  </a:glow>
                </a:effectLst>
                <a:latin typeface="Arial" charset="0"/>
                <a:ea typeface="ＭＳ Ｐゴシック" charset="0"/>
              </a:rPr>
              <a:t>?</a:t>
            </a: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5400" b="1" dirty="0">
                <a:solidFill>
                  <a:srgbClr val="FFFFFF"/>
                </a:solidFill>
                <a:effectLst>
                  <a:glow rad="152400">
                    <a:srgbClr val="000000"/>
                  </a:glow>
                </a:effectLst>
                <a:latin typeface="Arial" charset="0"/>
                <a:ea typeface="ＭＳ Ｐゴシック" charset="0"/>
              </a:rPr>
              <a:t>两个极端</a:t>
            </a:r>
            <a:endParaRPr lang="en-US" sz="5400" b="1" dirty="0">
              <a:solidFill>
                <a:srgbClr val="FFFFFF"/>
              </a:solidFill>
              <a:effectLst>
                <a:glow rad="152400">
                  <a:srgbClr val="000000"/>
                </a:glow>
              </a:effectLst>
              <a:latin typeface="Arial" charset="0"/>
              <a:ea typeface="ＭＳ Ｐゴシック" charset="0"/>
            </a:endParaRPr>
          </a:p>
        </p:txBody>
      </p:sp>
      <p:pic>
        <p:nvPicPr>
          <p:cNvPr id="3" name="Picture 2"/>
          <p:cNvPicPr>
            <a:picLocks noChangeAspect="1"/>
          </p:cNvPicPr>
          <p:nvPr/>
        </p:nvPicPr>
        <p:blipFill rotWithShape="1">
          <a:blip r:embed="rId3"/>
          <a:srcRect l="49254"/>
          <a:stretch/>
        </p:blipFill>
        <p:spPr>
          <a:xfrm>
            <a:off x="395350" y="1676400"/>
            <a:ext cx="2951729" cy="3492500"/>
          </a:xfrm>
          <a:prstGeom prst="rect">
            <a:avLst/>
          </a:prstGeom>
        </p:spPr>
      </p:pic>
      <p:pic>
        <p:nvPicPr>
          <p:cNvPr id="6" name="Picture 5"/>
          <p:cNvPicPr>
            <a:picLocks noChangeAspect="1"/>
          </p:cNvPicPr>
          <p:nvPr/>
        </p:nvPicPr>
        <p:blipFill rotWithShape="1">
          <a:blip r:embed="rId3"/>
          <a:srcRect r="49923"/>
          <a:stretch/>
        </p:blipFill>
        <p:spPr>
          <a:xfrm>
            <a:off x="5784940" y="1676400"/>
            <a:ext cx="2912792" cy="3492500"/>
          </a:xfrm>
          <a:prstGeom prst="rect">
            <a:avLst/>
          </a:prstGeom>
        </p:spPr>
      </p:pic>
    </p:spTree>
    <p:extLst>
      <p:ext uri="{BB962C8B-B14F-4D97-AF65-F5344CB8AC3E}">
        <p14:creationId xmlns:p14="http://schemas.microsoft.com/office/powerpoint/2010/main" val="116805250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grpSp>
      <p:sp>
        <p:nvSpPr>
          <p:cNvPr id="2" name="Title 1"/>
          <p:cNvSpPr>
            <a:spLocks noGrp="1"/>
          </p:cNvSpPr>
          <p:nvPr>
            <p:ph type="title"/>
          </p:nvPr>
        </p:nvSpPr>
        <p:spPr>
          <a:xfrm>
            <a:off x="457200" y="144398"/>
            <a:ext cx="8229600" cy="1143000"/>
          </a:xfrm>
        </p:spPr>
        <p:txBody>
          <a:bodyPr/>
          <a:lstStyle/>
          <a:p>
            <a:r>
              <a:rPr lang="zh-CN" altLang="en-US" sz="4000" b="1" dirty="0">
                <a:solidFill>
                  <a:schemeClr val="accent2"/>
                </a:solidFill>
              </a:rPr>
              <a:t>老底嘉</a:t>
            </a:r>
            <a:r>
              <a:rPr lang="zh-CN" altLang="en-US" sz="4000" b="1" dirty="0">
                <a:solidFill>
                  <a:schemeClr val="accent6">
                    <a:lumMod val="75000"/>
                  </a:schemeClr>
                </a:solidFill>
              </a:rPr>
              <a:t>：</a:t>
            </a:r>
            <a:r>
              <a:rPr lang="en-US" altLang="zh-CN" sz="4000" b="1" dirty="0">
                <a:solidFill>
                  <a:schemeClr val="accent6">
                    <a:lumMod val="75000"/>
                  </a:schemeClr>
                </a:solidFill>
              </a:rPr>
              <a:t> </a:t>
            </a:r>
            <a:r>
              <a:rPr lang="zh-CN" altLang="en-US" sz="4000" b="1" dirty="0">
                <a:solidFill>
                  <a:schemeClr val="accent6">
                    <a:lumMod val="75000"/>
                  </a:schemeClr>
                </a:solidFill>
              </a:rPr>
              <a:t>既奢侈又不冷不热</a:t>
            </a:r>
            <a:endParaRPr lang="en-US" sz="4000" b="1" dirty="0">
              <a:solidFill>
                <a:schemeClr val="accent6">
                  <a:lumMod val="75000"/>
                </a:schemeClr>
              </a:solidFill>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srgbClr val="000000"/>
                </a:solidFill>
              </a:rPr>
              <a:t>"</a:t>
            </a:r>
            <a:r>
              <a:rPr lang="zh-CN" altLang="en-US" sz="3600" b="1" dirty="0">
                <a:solidFill>
                  <a:srgbClr val="000000"/>
                </a:solidFill>
              </a:rPr>
              <a:t>我知道你的行为，你也不冷也不热；我巴不得你或冷或热。</a:t>
            </a:r>
            <a:r>
              <a:rPr lang="en-US" altLang="zh-CN" sz="3600" b="1" dirty="0">
                <a:solidFill>
                  <a:srgbClr val="000000"/>
                </a:solidFill>
              </a:rPr>
              <a:t>"</a:t>
            </a:r>
            <a:r>
              <a:rPr lang="en-US" sz="3600" b="1" dirty="0">
                <a:solidFill>
                  <a:srgbClr val="000000"/>
                </a:solidFill>
              </a:rPr>
              <a:t> (3:15 新译本)</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000000"/>
                </a:solidFill>
                <a:latin typeface="Arial"/>
                <a:cs typeface="Arial"/>
              </a:rPr>
              <a:t>363</a:t>
            </a:r>
          </a:p>
        </p:txBody>
      </p:sp>
      <p:sp>
        <p:nvSpPr>
          <p:cNvPr id="10" name="Title 1"/>
          <p:cNvSpPr txBox="1">
            <a:spLocks/>
          </p:cNvSpPr>
          <p:nvPr/>
        </p:nvSpPr>
        <p:spPr bwMode="auto">
          <a:xfrm>
            <a:off x="1162483"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FF0000"/>
                </a:solidFill>
              </a:rPr>
              <a:t>热</a:t>
            </a:r>
            <a:endParaRPr lang="en-US" sz="2400" b="1" dirty="0">
              <a:solidFill>
                <a:srgbClr val="FF0000"/>
              </a:solidFill>
            </a:endParaRPr>
          </a:p>
        </p:txBody>
      </p:sp>
      <p:sp>
        <p:nvSpPr>
          <p:cNvPr id="11" name="Title 1"/>
          <p:cNvSpPr txBox="1">
            <a:spLocks/>
          </p:cNvSpPr>
          <p:nvPr/>
        </p:nvSpPr>
        <p:spPr bwMode="auto">
          <a:xfrm>
            <a:off x="5967707"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0000FF"/>
                </a:solidFill>
              </a:rPr>
              <a:t>冷</a:t>
            </a:r>
            <a:endParaRPr lang="en-US" sz="2400" b="1" dirty="0">
              <a:solidFill>
                <a:srgbClr val="0000FF"/>
              </a:solidFill>
            </a:endParaRPr>
          </a:p>
        </p:txBody>
      </p:sp>
    </p:spTree>
    <p:extLst>
      <p:ext uri="{BB962C8B-B14F-4D97-AF65-F5344CB8AC3E}">
        <p14:creationId xmlns:p14="http://schemas.microsoft.com/office/powerpoint/2010/main" val="410804134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grpSp>
      <p:sp>
        <p:nvSpPr>
          <p:cNvPr id="2" name="Title 1"/>
          <p:cNvSpPr>
            <a:spLocks noGrp="1"/>
          </p:cNvSpPr>
          <p:nvPr>
            <p:ph type="title"/>
          </p:nvPr>
        </p:nvSpPr>
        <p:spPr>
          <a:xfrm>
            <a:off x="457200" y="111838"/>
            <a:ext cx="8229600" cy="1143000"/>
          </a:xfrm>
        </p:spPr>
        <p:txBody>
          <a:bodyPr/>
          <a:lstStyle/>
          <a:p>
            <a:r>
              <a:rPr lang="zh-CN" altLang="en-US" sz="4000" b="1" dirty="0">
                <a:solidFill>
                  <a:schemeClr val="accent2"/>
                </a:solidFill>
              </a:rPr>
              <a:t>老底嘉</a:t>
            </a:r>
            <a:r>
              <a:rPr lang="zh-CN" altLang="en-US" sz="4000" b="1" dirty="0">
                <a:solidFill>
                  <a:schemeClr val="accent6">
                    <a:lumMod val="75000"/>
                  </a:schemeClr>
                </a:solidFill>
              </a:rPr>
              <a:t>：</a:t>
            </a:r>
            <a:r>
              <a:rPr lang="en-US" altLang="zh-CN" sz="4000" b="1" dirty="0">
                <a:solidFill>
                  <a:schemeClr val="accent6">
                    <a:lumMod val="75000"/>
                  </a:schemeClr>
                </a:solidFill>
              </a:rPr>
              <a:t> </a:t>
            </a:r>
            <a:r>
              <a:rPr lang="zh-CN" altLang="en-US" sz="4000" b="1" dirty="0">
                <a:solidFill>
                  <a:schemeClr val="accent6">
                    <a:lumMod val="75000"/>
                  </a:schemeClr>
                </a:solidFill>
              </a:rPr>
              <a:t>既奢侈又不冷不热</a:t>
            </a:r>
            <a:endParaRPr lang="en-US" sz="4000" b="1" dirty="0">
              <a:solidFill>
                <a:schemeClr val="accent6">
                  <a:lumMod val="75000"/>
                </a:schemeClr>
              </a:solidFill>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srgbClr val="000000"/>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a:t>
            </a:r>
            <a:r>
              <a:rPr lang="en-US" dirty="0" err="1"/>
              <a:t>你既如温水,也不冷也不热,所以我必从我口中把你吐出去</a:t>
            </a:r>
            <a:r>
              <a:rPr lang="en-US" dirty="0"/>
              <a:t>" (3:16 新译本)</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000000"/>
                </a:solidFill>
                <a:latin typeface="Arial"/>
                <a:cs typeface="Arial"/>
              </a:rPr>
              <a:t>363</a:t>
            </a:r>
          </a:p>
        </p:txBody>
      </p:sp>
      <p:sp>
        <p:nvSpPr>
          <p:cNvPr id="12" name="Title 1"/>
          <p:cNvSpPr txBox="1">
            <a:spLocks/>
          </p:cNvSpPr>
          <p:nvPr/>
        </p:nvSpPr>
        <p:spPr bwMode="auto">
          <a:xfrm>
            <a:off x="1162483"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FF0000"/>
                </a:solidFill>
              </a:rPr>
              <a:t>热</a:t>
            </a:r>
            <a:endParaRPr lang="en-US" sz="2400" b="1" dirty="0">
              <a:solidFill>
                <a:srgbClr val="FF0000"/>
              </a:solidFill>
            </a:endParaRPr>
          </a:p>
        </p:txBody>
      </p:sp>
      <p:sp>
        <p:nvSpPr>
          <p:cNvPr id="13" name="Title 1"/>
          <p:cNvSpPr txBox="1">
            <a:spLocks/>
          </p:cNvSpPr>
          <p:nvPr/>
        </p:nvSpPr>
        <p:spPr bwMode="auto">
          <a:xfrm>
            <a:off x="5967707"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0000FF"/>
                </a:solidFill>
              </a:rPr>
              <a:t>冷</a:t>
            </a:r>
            <a:endParaRPr lang="en-US" sz="2400" b="1" dirty="0">
              <a:solidFill>
                <a:srgbClr val="0000FF"/>
              </a:solidFill>
            </a:endParaRPr>
          </a:p>
        </p:txBody>
      </p:sp>
    </p:spTree>
    <p:extLst>
      <p:ext uri="{BB962C8B-B14F-4D97-AF65-F5344CB8AC3E}">
        <p14:creationId xmlns:p14="http://schemas.microsoft.com/office/powerpoint/2010/main" val="327387941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27823"/>
            <a:ext cx="9144000" cy="980728"/>
          </a:xfrm>
          <a:solidFill>
            <a:schemeClr val="tx1"/>
          </a:solidFill>
        </p:spPr>
        <p:txBody>
          <a:bodyPr/>
          <a:lstStyle/>
          <a:p>
            <a:r>
              <a:rPr lang="zh-CN" altLang="en-US" sz="4000" b="1" dirty="0">
                <a:effectLst>
                  <a:glow rad="152400">
                    <a:schemeClr val="tx1"/>
                  </a:glow>
                </a:effectLst>
                <a:latin typeface="Arial" charset="0"/>
                <a:ea typeface="ＭＳ Ｐゴシック" charset="0"/>
              </a:rPr>
              <a:t>基督徒可能就处于中间的位置</a:t>
            </a:r>
            <a:endParaRPr lang="en-US" sz="4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5400" b="1" dirty="0">
                <a:solidFill>
                  <a:srgbClr val="FFFFFF"/>
                </a:solidFill>
                <a:effectLst>
                  <a:glow rad="152400">
                    <a:srgbClr val="000000"/>
                  </a:glow>
                </a:effectLst>
                <a:latin typeface="Arial" charset="0"/>
                <a:ea typeface="ＭＳ Ｐゴシック" charset="0"/>
              </a:rPr>
              <a:t>光谱</a:t>
            </a:r>
            <a:endParaRPr lang="en-US" sz="5400" b="1" dirty="0">
              <a:solidFill>
                <a:srgbClr val="FFFFFF"/>
              </a:solidFill>
              <a:effectLst>
                <a:glow rad="152400">
                  <a:srgbClr val="000000"/>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1917700"/>
            <a:ext cx="9144000" cy="3008376"/>
          </a:xfrm>
          <a:prstGeom prst="rect">
            <a:avLst/>
          </a:prstGeom>
        </p:spPr>
      </p:pic>
    </p:spTree>
    <p:extLst>
      <p:ext uri="{BB962C8B-B14F-4D97-AF65-F5344CB8AC3E}">
        <p14:creationId xmlns:p14="http://schemas.microsoft.com/office/powerpoint/2010/main" val="387093287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4347792"/>
            <a:ext cx="6867418" cy="2220914"/>
          </a:xfrm>
          <a:noFill/>
        </p:spPr>
        <p:txBody>
          <a:bodyPr/>
          <a:lstStyle/>
          <a:p>
            <a:r>
              <a:rPr lang="en-US" sz="7200" b="1" dirty="0">
                <a:solidFill>
                  <a:schemeClr val="bg2">
                    <a:lumMod val="50000"/>
                  </a:schemeClr>
                </a:solidFill>
                <a:latin typeface="Arial" charset="0"/>
                <a:ea typeface="ＭＳ Ｐゴシック" charset="0"/>
              </a:rPr>
              <a:t>你是不冷不热的现状吗?</a:t>
            </a:r>
          </a:p>
        </p:txBody>
      </p:sp>
    </p:spTree>
    <p:extLst>
      <p:ext uri="{BB962C8B-B14F-4D97-AF65-F5344CB8AC3E}">
        <p14:creationId xmlns:p14="http://schemas.microsoft.com/office/powerpoint/2010/main" val="8877406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58"/>
            <a:ext cx="9144000" cy="1703372"/>
          </a:xfrm>
          <a:solidFill>
            <a:schemeClr val="tx1"/>
          </a:solidFill>
        </p:spPr>
        <p:txBody>
          <a:bodyPr/>
          <a:lstStyle/>
          <a:p>
            <a:r>
              <a:rPr lang="zh-CN" altLang="en-US" sz="6000" b="1" dirty="0">
                <a:latin typeface="Arial" charset="0"/>
                <a:ea typeface="ＭＳ Ｐゴシック" charset="0"/>
              </a:rPr>
              <a:t>你如何胜过属灵的冷淡</a:t>
            </a:r>
            <a:r>
              <a:rPr lang="en-US" sz="6000" b="1" dirty="0">
                <a:latin typeface="Arial" charset="0"/>
                <a:ea typeface="ＭＳ Ｐゴシック" charset="0"/>
              </a:rPr>
              <a:t>?</a:t>
            </a:r>
          </a:p>
        </p:txBody>
      </p:sp>
      <p:pic>
        <p:nvPicPr>
          <p:cNvPr id="3" name="Picture 2"/>
          <p:cNvPicPr>
            <a:picLocks noChangeAspect="1"/>
          </p:cNvPicPr>
          <p:nvPr/>
        </p:nvPicPr>
        <p:blipFill>
          <a:blip r:embed="rId3"/>
          <a:stretch>
            <a:fillRect/>
          </a:stretch>
        </p:blipFill>
        <p:spPr>
          <a:xfrm>
            <a:off x="1142463" y="332925"/>
            <a:ext cx="6602908" cy="4401939"/>
          </a:xfrm>
          <a:prstGeom prst="rect">
            <a:avLst/>
          </a:prstGeom>
        </p:spPr>
      </p:pic>
    </p:spTree>
    <p:extLst>
      <p:ext uri="{BB962C8B-B14F-4D97-AF65-F5344CB8AC3E}">
        <p14:creationId xmlns:p14="http://schemas.microsoft.com/office/powerpoint/2010/main" val="316443110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zh-CN" altLang="en-US" b="1" dirty="0">
                <a:latin typeface="Arial" charset="0"/>
                <a:ea typeface="ＭＳ Ｐゴシック" charset="0"/>
              </a:rPr>
              <a:t>耶稣是如何看待你的</a:t>
            </a:r>
            <a:r>
              <a:rPr lang="en-US" b="1" dirty="0">
                <a:latin typeface="Arial" charset="0"/>
                <a:ea typeface="ＭＳ Ｐゴシック" charset="0"/>
              </a:rPr>
              <a:t>?</a:t>
            </a:r>
          </a:p>
        </p:txBody>
      </p:sp>
    </p:spTree>
    <p:extLst>
      <p:ext uri="{BB962C8B-B14F-4D97-AF65-F5344CB8AC3E}">
        <p14:creationId xmlns:p14="http://schemas.microsoft.com/office/powerpoint/2010/main" val="59226412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zh-CN" altLang="en-US" b="1" dirty="0">
                <a:latin typeface="Alan Den"/>
                <a:cs typeface="Alan Den"/>
              </a:rPr>
              <a:t>如果耶稣对</a:t>
            </a:r>
            <a:r>
              <a:rPr lang="zh-CN" altLang="en-US" sz="6400" b="1" dirty="0">
                <a:solidFill>
                  <a:srgbClr val="FFFF00"/>
                </a:solidFill>
                <a:latin typeface="Alan Den"/>
                <a:cs typeface="Alan Den"/>
              </a:rPr>
              <a:t>你</a:t>
            </a:r>
            <a:r>
              <a:rPr lang="zh-CN" altLang="en-US" b="1" dirty="0">
                <a:latin typeface="Alan Den"/>
                <a:cs typeface="Alan Den"/>
              </a:rPr>
              <a:t>写了一封信，</a:t>
            </a:r>
            <a:br>
              <a:rPr lang="en-US" altLang="zh-CN" b="1" dirty="0">
                <a:latin typeface="Alan Den"/>
                <a:cs typeface="Alan Den"/>
              </a:rPr>
            </a:br>
            <a:r>
              <a:rPr lang="zh-CN" altLang="en-US" b="1" dirty="0">
                <a:latin typeface="Alan Den"/>
                <a:cs typeface="Alan Den"/>
              </a:rPr>
              <a:t>内容会是什么呢？</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r>
              <a:rPr lang="en-US" sz="5400" dirty="0">
                <a:solidFill>
                  <a:srgbClr val="FFFFFF"/>
                </a:solidFill>
                <a:latin typeface="Times New Roman"/>
                <a:cs typeface="Times New Roman"/>
              </a:rPr>
              <a:t>R</a:t>
            </a:r>
          </a:p>
        </p:txBody>
      </p:sp>
      <p:sp>
        <p:nvSpPr>
          <p:cNvPr id="6" name="TextBox 5"/>
          <p:cNvSpPr txBox="1"/>
          <p:nvPr/>
        </p:nvSpPr>
        <p:spPr>
          <a:xfrm>
            <a:off x="2003778" y="4473228"/>
            <a:ext cx="5400933" cy="1569660"/>
          </a:xfrm>
          <a:prstGeom prst="rect">
            <a:avLst/>
          </a:prstGeom>
          <a:noFill/>
        </p:spPr>
        <p:txBody>
          <a:bodyPr wrap="square" rtlCol="0">
            <a:spAutoFit/>
          </a:bodyPr>
          <a:lstStyle/>
          <a:p>
            <a:pPr algn="ctr"/>
            <a:r>
              <a:rPr lang="zh-TW" altLang="en-US" sz="9600" b="1" kern="0" dirty="0">
                <a:solidFill>
                  <a:srgbClr val="000000"/>
                </a:solidFill>
                <a:latin typeface="SimSun" pitchFamily="2" charset="-122"/>
                <a:ea typeface="SimSun" pitchFamily="2" charset="-122"/>
                <a:cs typeface="ＭＳ Ｐゴシック" charset="-128"/>
              </a:rPr>
              <a:t>启示录</a:t>
            </a:r>
            <a:r>
              <a:rPr lang="zh-TW" altLang="en-US" sz="8000" b="1" kern="0" dirty="0">
                <a:solidFill>
                  <a:srgbClr val="000000"/>
                </a:solidFill>
                <a:latin typeface="Arial"/>
                <a:ea typeface="MS PGothic" pitchFamily="34" charset="-128"/>
                <a:cs typeface="ＭＳ Ｐゴシック" charset="-128"/>
              </a:rPr>
              <a:t> </a:t>
            </a:r>
            <a:endParaRPr lang="en-US" sz="7200" dirty="0">
              <a:solidFill>
                <a:srgbClr val="000000"/>
              </a:solidFill>
              <a:latin typeface="Times New Roman"/>
              <a:cs typeface="Times New Roman"/>
            </a:endParaRPr>
          </a:p>
        </p:txBody>
      </p:sp>
    </p:spTree>
    <p:extLst>
      <p:ext uri="{BB962C8B-B14F-4D97-AF65-F5344CB8AC3E}">
        <p14:creationId xmlns:p14="http://schemas.microsoft.com/office/powerpoint/2010/main" val="2714858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CN" altLang="en-US" dirty="0">
                <a:latin typeface="Arial" charset="0"/>
                <a:ea typeface="ＭＳ Ｐゴシック" charset="0"/>
              </a:rPr>
              <a:t>启</a:t>
            </a:r>
            <a:r>
              <a:rPr lang="en-US" dirty="0">
                <a:latin typeface="Arial" charset="0"/>
                <a:ea typeface="ＭＳ Ｐゴシック" charset="0"/>
              </a:rPr>
              <a:t>2–3)</a:t>
            </a:r>
          </a:p>
        </p:txBody>
      </p:sp>
      <p:pic>
        <p:nvPicPr>
          <p:cNvPr id="786434"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noChangeAspect="1"/>
          </p:cNvGrpSpPr>
          <p:nvPr/>
        </p:nvGrpSpPr>
        <p:grpSpPr bwMode="auto">
          <a:xfrm>
            <a:off x="971550" y="333375"/>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5" name="TextBox 34"/>
            <p:cNvSpPr txBox="1"/>
            <p:nvPr/>
          </p:nvSpPr>
          <p:spPr>
            <a:xfrm>
              <a:off x="3484471" y="836712"/>
              <a:ext cx="1887026" cy="392206"/>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10" name="TextBox 9"/>
          <p:cNvSpPr txBox="1"/>
          <p:nvPr/>
        </p:nvSpPr>
        <p:spPr>
          <a:xfrm>
            <a:off x="3376613" y="6423025"/>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861175" y="5127625"/>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14" name="TextBox 13"/>
          <p:cNvSpPr txBox="1"/>
          <p:nvPr/>
        </p:nvSpPr>
        <p:spPr>
          <a:xfrm>
            <a:off x="7292975" y="2895600"/>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16" name="TextBox 15"/>
          <p:cNvSpPr txBox="1"/>
          <p:nvPr/>
        </p:nvSpPr>
        <p:spPr>
          <a:xfrm>
            <a:off x="5781675" y="836613"/>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
        <p:nvSpPr>
          <p:cNvPr id="18" name="TextBox 17"/>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644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grpSp>
        <p:nvGrpSpPr>
          <p:cNvPr id="13" name="Group 12"/>
          <p:cNvGrpSpPr>
            <a:grpSpLocks noChangeAspect="1"/>
          </p:cNvGrpSpPr>
          <p:nvPr/>
        </p:nvGrpSpPr>
        <p:grpSpPr bwMode="auto">
          <a:xfrm>
            <a:off x="1476375" y="836613"/>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5" name="TextBox 14"/>
            <p:cNvSpPr txBox="1"/>
            <p:nvPr/>
          </p:nvSpPr>
          <p:spPr>
            <a:xfrm>
              <a:off x="3484525" y="836712"/>
              <a:ext cx="1886918" cy="462012"/>
            </a:xfrm>
            <a:prstGeom prst="rect">
              <a:avLst/>
            </a:prstGeom>
            <a:noFill/>
          </p:spPr>
          <p:txBody>
            <a:bodyPr>
              <a:spAutoFit/>
            </a:bodyPr>
            <a:lstStyle/>
            <a:p>
              <a:pPr algn="ctr">
                <a:defRPr/>
              </a:pPr>
              <a:r>
                <a:rPr lang="zh-SG" altLang="en-US" b="1" dirty="0">
                  <a:solidFill>
                    <a:srgbClr val="000000"/>
                  </a:solidFill>
                  <a:effectLst>
                    <a:outerShdw blurRad="38100" dist="38100" dir="2700000" algn="tl">
                      <a:srgbClr val="000000">
                        <a:alpha val="43137"/>
                      </a:srgbClr>
                    </a:outerShdw>
                  </a:effectLst>
                  <a:latin typeface="Arial"/>
                  <a:cs typeface="Arial"/>
                </a:rPr>
                <a:t>警告</a:t>
              </a:r>
              <a:endParaRPr lang="en-US" b="1" dirty="0">
                <a:solidFill>
                  <a:srgbClr val="000000"/>
                </a:solidFill>
                <a:effectLst>
                  <a:outerShdw blurRad="38100" dist="38100" dir="2700000" algn="tl">
                    <a:srgbClr val="000000">
                      <a:alpha val="43137"/>
                    </a:srgbClr>
                  </a:outerShdw>
                </a:effectLst>
                <a:latin typeface="Arial"/>
                <a:cs typeface="Arial"/>
              </a:endParaRPr>
            </a:p>
          </p:txBody>
        </p:sp>
      </p:grpSp>
      <p:grpSp>
        <p:nvGrpSpPr>
          <p:cNvPr id="11" name="Group 10"/>
          <p:cNvGrpSpPr>
            <a:grpSpLocks noChangeAspect="1"/>
          </p:cNvGrpSpPr>
          <p:nvPr/>
        </p:nvGrpSpPr>
        <p:grpSpPr bwMode="auto">
          <a:xfrm>
            <a:off x="2048209"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19" name="TextBox 18"/>
            <p:cNvSpPr txBox="1"/>
            <p:nvPr/>
          </p:nvSpPr>
          <p:spPr>
            <a:xfrm>
              <a:off x="3424889" y="1382487"/>
              <a:ext cx="2011770" cy="461917"/>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告诫</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9" name="Group 8"/>
          <p:cNvGrpSpPr>
            <a:grpSpLocks noChangeAspect="1"/>
          </p:cNvGrpSpPr>
          <p:nvPr/>
        </p:nvGrpSpPr>
        <p:grpSpPr bwMode="auto">
          <a:xfrm>
            <a:off x="2465388" y="1844675"/>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3422954" y="1879410"/>
              <a:ext cx="2010059" cy="46062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7" name="Group 6"/>
          <p:cNvGrpSpPr>
            <a:grpSpLocks noChangeAspect="1"/>
          </p:cNvGrpSpPr>
          <p:nvPr/>
        </p:nvGrpSpPr>
        <p:grpSpPr bwMode="auto">
          <a:xfrm>
            <a:off x="2987675" y="2349500"/>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3131798" y="2420331"/>
              <a:ext cx="2661035" cy="462044"/>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6" name="Group 5"/>
          <p:cNvGrpSpPr>
            <a:grpSpLocks noChangeAspect="1"/>
          </p:cNvGrpSpPr>
          <p:nvPr/>
        </p:nvGrpSpPr>
        <p:grpSpPr bwMode="auto">
          <a:xfrm>
            <a:off x="3419475" y="2781300"/>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7" name="TextBox 26"/>
            <p:cNvSpPr txBox="1"/>
            <p:nvPr/>
          </p:nvSpPr>
          <p:spPr>
            <a:xfrm>
              <a:off x="3636531" y="3327021"/>
              <a:ext cx="1655931" cy="461957"/>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监督</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30" name="TextBox 29"/>
          <p:cNvSpPr txBox="1"/>
          <p:nvPr/>
        </p:nvSpPr>
        <p:spPr>
          <a:xfrm>
            <a:off x="1989222" y="3141663"/>
            <a:ext cx="1214354" cy="830997"/>
          </a:xfrm>
          <a:prstGeom prst="rect">
            <a:avLst/>
          </a:prstGeom>
          <a:noFill/>
        </p:spPr>
        <p:txBody>
          <a:bodyPr wrap="square">
            <a:spAutoFit/>
          </a:bodyPr>
          <a:lstStyle/>
          <a:p>
            <a:pPr algn="ctr">
              <a:defRPr/>
            </a:pPr>
            <a:r>
              <a:rPr lang="zh-CN" altLang="en-US" b="1" dirty="0">
                <a:solidFill>
                  <a:srgbClr val="FFFFFF"/>
                </a:solidFill>
                <a:effectLst>
                  <a:outerShdw blurRad="38100" dist="38100" dir="2700000" algn="tl">
                    <a:srgbClr val="000000">
                      <a:alpha val="43137"/>
                    </a:srgbClr>
                  </a:outerShdw>
                </a:effectLst>
              </a:rPr>
              <a:t>不适用</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1" name="TextBox 30"/>
          <p:cNvSpPr txBox="1"/>
          <p:nvPr/>
        </p:nvSpPr>
        <p:spPr>
          <a:xfrm>
            <a:off x="3959225" y="4508500"/>
            <a:ext cx="1190291" cy="830997"/>
          </a:xfrm>
          <a:prstGeom prst="rect">
            <a:avLst/>
          </a:prstGeom>
          <a:noFill/>
        </p:spPr>
        <p:txBody>
          <a:bodyPr wrap="square">
            <a:spAutoFit/>
          </a:bodyPr>
          <a:lstStyle/>
          <a:p>
            <a:pPr algn="ctr">
              <a:defRPr/>
            </a:pPr>
            <a:r>
              <a:rPr lang="zh-CN" altLang="en-US" b="1" dirty="0">
                <a:solidFill>
                  <a:srgbClr val="FFFFFF"/>
                </a:solidFill>
                <a:effectLst>
                  <a:outerShdw blurRad="38100" dist="38100" dir="2700000" algn="tl">
                    <a:srgbClr val="000000">
                      <a:alpha val="43137"/>
                    </a:srgbClr>
                  </a:outerShdw>
                </a:effectLst>
              </a:rPr>
              <a:t>不适用</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2" name="TextBox 31"/>
          <p:cNvSpPr txBox="1"/>
          <p:nvPr/>
        </p:nvSpPr>
        <p:spPr>
          <a:xfrm>
            <a:off x="5292725" y="3843423"/>
            <a:ext cx="1428917" cy="830997"/>
          </a:xfrm>
          <a:prstGeom prst="rect">
            <a:avLst/>
          </a:prstGeom>
          <a:noFill/>
        </p:spPr>
        <p:txBody>
          <a:bodyPr wrap="square">
            <a:spAutoFit/>
          </a:bodyPr>
          <a:lstStyle/>
          <a:p>
            <a:pPr algn="ctr">
              <a:defRPr/>
            </a:pPr>
            <a:r>
              <a:rPr lang="zh-CN" altLang="en-US" b="1" dirty="0">
                <a:solidFill>
                  <a:srgbClr val="FFFFFF"/>
                </a:solidFill>
                <a:effectLst>
                  <a:outerShdw blurRad="38100" dist="38100" dir="2700000" algn="tl">
                    <a:srgbClr val="000000">
                      <a:alpha val="43137"/>
                    </a:srgbClr>
                  </a:outerShdw>
                </a:effectLst>
              </a:rPr>
              <a:t>不适用</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3593433" y="6021388"/>
            <a:ext cx="1395662" cy="461665"/>
          </a:xfrm>
          <a:prstGeom prst="rect">
            <a:avLst/>
          </a:prstGeom>
          <a:noFill/>
        </p:spPr>
        <p:txBody>
          <a:bodyPr wrap="square">
            <a:spAutoFit/>
          </a:bodyPr>
          <a:lstStyle/>
          <a:p>
            <a:pPr algn="ctr">
              <a:defRPr/>
            </a:pPr>
            <a:r>
              <a:rPr lang="zh-CN" altLang="en-US" b="1" dirty="0">
                <a:effectLst>
                  <a:outerShdw blurRad="38100" dist="38100" dir="2700000" algn="tl">
                    <a:srgbClr val="000000">
                      <a:alpha val="43137"/>
                    </a:srgbClr>
                  </a:outerShdw>
                </a:effectLst>
              </a:rPr>
              <a:t>不适用</a:t>
            </a:r>
            <a:endParaRPr lang="en-US" b="1" dirty="0">
              <a:solidFill>
                <a:srgbClr val="000000"/>
              </a:solidFill>
              <a:effectLst>
                <a:outerShdw blurRad="38100" dist="38100" dir="2700000" algn="tl">
                  <a:srgbClr val="000000">
                    <a:alpha val="43137"/>
                  </a:srgbClr>
                </a:outerShdw>
              </a:effectLst>
              <a:latin typeface="Arial"/>
              <a:cs typeface="Arial"/>
            </a:endParaRPr>
          </a:p>
        </p:txBody>
      </p:sp>
      <p:sp>
        <p:nvSpPr>
          <p:cNvPr id="37" name="TextBox 36"/>
          <p:cNvSpPr txBox="1"/>
          <p:nvPr/>
        </p:nvSpPr>
        <p:spPr>
          <a:xfrm>
            <a:off x="6047874" y="4772527"/>
            <a:ext cx="1122947" cy="830997"/>
          </a:xfrm>
          <a:prstGeom prst="rect">
            <a:avLst/>
          </a:prstGeom>
          <a:noFill/>
        </p:spPr>
        <p:txBody>
          <a:bodyPr wrap="square">
            <a:spAutoFit/>
          </a:bodyPr>
          <a:lstStyle/>
          <a:p>
            <a:pPr algn="ctr">
              <a:defRPr/>
            </a:pPr>
            <a:r>
              <a:rPr lang="zh-CN" altLang="en-US" b="1" dirty="0">
                <a:effectLst>
                  <a:outerShdw blurRad="38100" dist="38100" dir="2700000" algn="tl">
                    <a:srgbClr val="000000">
                      <a:alpha val="43137"/>
                    </a:srgbClr>
                  </a:outerShdw>
                </a:effectLst>
              </a:rPr>
              <a:t>不适用</a:t>
            </a: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4028066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5" y="5358193"/>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zh-CN" altLang="en-US" sz="4000" b="1" i="1" dirty="0">
                <a:solidFill>
                  <a:srgbClr val="E5E5FF"/>
                </a:solidFill>
                <a:effectLst>
                  <a:outerShdw blurRad="38100" dist="38100" dir="2700000" algn="tl">
                    <a:srgbClr val="000000"/>
                  </a:outerShdw>
                </a:effectLst>
                <a:latin typeface="Arial" charset="0"/>
                <a:cs typeface="Arial" charset="0"/>
              </a:rPr>
              <a:t>这是启示录</a:t>
            </a:r>
            <a:r>
              <a:rPr lang="en-US" altLang="zh-CN" sz="4000" b="1" i="1" dirty="0">
                <a:solidFill>
                  <a:srgbClr val="E5E5FF"/>
                </a:solidFill>
                <a:effectLst>
                  <a:outerShdw blurRad="38100" dist="38100" dir="2700000" algn="tl">
                    <a:srgbClr val="000000"/>
                  </a:outerShdw>
                </a:effectLst>
                <a:latin typeface="Arial" charset="0"/>
                <a:cs typeface="Arial" charset="0"/>
              </a:rPr>
              <a:t>2-3</a:t>
            </a:r>
            <a:r>
              <a:rPr lang="zh-CN" altLang="en-US" sz="4000" b="1" i="1" dirty="0">
                <a:solidFill>
                  <a:srgbClr val="E5E5FF"/>
                </a:solidFill>
                <a:effectLst>
                  <a:outerShdw blurRad="38100" dist="38100" dir="2700000" algn="tl">
                    <a:srgbClr val="000000"/>
                  </a:outerShdw>
                </a:effectLst>
                <a:latin typeface="Arial" charset="0"/>
                <a:cs typeface="Arial" charset="0"/>
              </a:rPr>
              <a:t>章中七封信的最后一封</a:t>
            </a:r>
            <a:endParaRPr lang="en-US" sz="4000" b="1" i="1" dirty="0">
              <a:solidFill>
                <a:srgbClr val="E5E5FF"/>
              </a:solidFill>
              <a:effectLst>
                <a:outerShdw blurRad="38100" dist="38100" dir="2700000" algn="tl">
                  <a:srgbClr val="000000"/>
                </a:outerShdw>
              </a:effectLst>
              <a:latin typeface="Arial" charset="0"/>
              <a:cs typeface="Arial" charset="0"/>
            </a:endParaRP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val="0"/>
              </a:ext>
            </a:extLst>
          </a:blip>
          <a:srcRect r="1435"/>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zh-CN" altLang="en-US" sz="2800" b="1" dirty="0">
                <a:solidFill>
                  <a:srgbClr val="E5E5FF"/>
                </a:solidFill>
                <a:effectLst>
                  <a:outerShdw blurRad="38100" dist="38100" dir="2700000" algn="tl">
                    <a:srgbClr val="000000"/>
                  </a:outerShdw>
                </a:effectLst>
                <a:latin typeface="Arial" charset="0"/>
                <a:cs typeface="Arial" charset="0"/>
              </a:rPr>
              <a:t>耶稣的文字事工</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zh-CN" altLang="en-US" sz="3600" b="1" dirty="0">
                <a:solidFill>
                  <a:srgbClr val="E5E5FF"/>
                </a:solidFill>
                <a:effectLst>
                  <a:outerShdw blurRad="38100" dist="38100" dir="2700000" algn="tl">
                    <a:srgbClr val="000000"/>
                  </a:outerShdw>
                </a:effectLst>
                <a:latin typeface="Arial" charset="0"/>
                <a:cs typeface="Arial" charset="0"/>
              </a:rPr>
              <a:t>启示录中的七教会</a:t>
            </a:r>
            <a:endParaRPr lang="en-US" sz="3600" b="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1107007523"/>
      </p:ext>
    </p:extLst>
  </p:cSld>
  <p:clrMapOvr>
    <a:overrideClrMapping bg1="lt1" tx1="dk1" bg2="lt2" tx2="dk2" accent1="accent1" accent2="accent2" accent3="accent3" accent4="accent4" accent5="accent5" accent6="accent6" hlink="hlink" folHlink="folHlink"/>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zh-CN" altLang="en-US" b="1" dirty="0">
                <a:latin typeface="Arial" charset="0"/>
                <a:ea typeface="ＭＳ Ｐゴシック" charset="0"/>
              </a:rPr>
              <a:t>当时的老底嘉是怎么样的</a:t>
            </a:r>
            <a:r>
              <a:rPr lang="en-US" b="1" dirty="0">
                <a:latin typeface="Arial" charset="0"/>
                <a:ea typeface="ＭＳ Ｐゴシック" charset="0"/>
              </a:rPr>
              <a:t>?</a:t>
            </a:r>
          </a:p>
        </p:txBody>
      </p:sp>
      <p:pic>
        <p:nvPicPr>
          <p:cNvPr id="2" name="Picture 1"/>
          <p:cNvPicPr>
            <a:picLocks noChangeAspect="1"/>
          </p:cNvPicPr>
          <p:nvPr/>
        </p:nvPicPr>
        <p:blipFill>
          <a:blip r:embed="rId3"/>
          <a:stretch>
            <a:fillRect/>
          </a:stretch>
        </p:blipFill>
        <p:spPr>
          <a:xfrm>
            <a:off x="42271" y="583538"/>
            <a:ext cx="9122599" cy="5131462"/>
          </a:xfrm>
          <a:prstGeom prst="rect">
            <a:avLst/>
          </a:prstGeom>
        </p:spPr>
      </p:pic>
    </p:spTree>
    <p:extLst>
      <p:ext uri="{BB962C8B-B14F-4D97-AF65-F5344CB8AC3E}">
        <p14:creationId xmlns:p14="http://schemas.microsoft.com/office/powerpoint/2010/main" val="225448629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odicea" descr="Laodicea">
            <a:hlinkClick r:id="" action="ppaction://media"/>
            <a:extLst>
              <a:ext uri="{FF2B5EF4-FFF2-40B4-BE49-F238E27FC236}">
                <a16:creationId xmlns:a16="http://schemas.microsoft.com/office/drawing/2014/main" id="{6B1D658F-2638-1941-8657-2F12D8338B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3174"/>
            <a:ext cx="9137650" cy="6999051"/>
          </a:xfrm>
          <a:prstGeom prst="rect">
            <a:avLst/>
          </a:prstGeom>
        </p:spPr>
      </p:pic>
      <p:sp>
        <p:nvSpPr>
          <p:cNvPr id="111618" name="Rectangle 2"/>
          <p:cNvSpPr>
            <a:spLocks noGrp="1" noChangeArrowheads="1"/>
          </p:cNvSpPr>
          <p:nvPr>
            <p:ph type="ctrTitle"/>
          </p:nvPr>
        </p:nvSpPr>
        <p:spPr>
          <a:xfrm>
            <a:off x="0" y="6271708"/>
            <a:ext cx="9144000" cy="727398"/>
          </a:xfrm>
          <a:solidFill>
            <a:schemeClr val="tx1"/>
          </a:solidFill>
        </p:spPr>
        <p:txBody>
          <a:bodyPr/>
          <a:lstStyle/>
          <a:p>
            <a:r>
              <a:rPr lang="en-US" b="1" dirty="0">
                <a:latin typeface="Arial" charset="0"/>
                <a:ea typeface="ＭＳ Ｐゴシック" charset="0"/>
              </a:rPr>
              <a:t>Laodicea Video</a:t>
            </a:r>
          </a:p>
        </p:txBody>
      </p:sp>
    </p:spTree>
    <p:extLst>
      <p:ext uri="{BB962C8B-B14F-4D97-AF65-F5344CB8AC3E}">
        <p14:creationId xmlns:p14="http://schemas.microsoft.com/office/powerpoint/2010/main" val="8899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6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rgbClr val="FFFFFF"/>
                </a:solidFill>
                <a:effectLst>
                  <a:outerShdw blurRad="38100" dist="38100" dir="2700000" algn="tl">
                    <a:srgbClr val="000000">
                      <a:alpha val="43137"/>
                    </a:srgbClr>
                  </a:outerShdw>
                </a:effectLst>
                <a:latin typeface="Arial"/>
                <a:cs typeface="Arial"/>
              </a:rPr>
              <a:t>推 雅 推 喇 城 </a:t>
            </a:r>
            <a:endParaRPr lang="en-US" sz="2000" b="1" dirty="0">
              <a:solidFill>
                <a:srgbClr val="FFFFFF"/>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8" name="TextBox 27"/>
          <p:cNvSpPr txBox="1"/>
          <p:nvPr/>
        </p:nvSpPr>
        <p:spPr>
          <a:xfrm>
            <a:off x="-482600" y="3716338"/>
            <a:ext cx="188595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Erythrae</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4" name="TextBox 33"/>
          <p:cNvSpPr txBox="1"/>
          <p:nvPr/>
        </p:nvSpPr>
        <p:spPr>
          <a:xfrm>
            <a:off x="7221538" y="5056188"/>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0" name="TextBox 39"/>
          <p:cNvSpPr txBox="1"/>
          <p:nvPr/>
        </p:nvSpPr>
        <p:spPr>
          <a:xfrm>
            <a:off x="7250113" y="56308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4125913" y="6135688"/>
            <a:ext cx="1885950"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6" name="TextBox 45"/>
          <p:cNvSpPr txBox="1"/>
          <p:nvPr/>
        </p:nvSpPr>
        <p:spPr>
          <a:xfrm>
            <a:off x="2973388" y="6392863"/>
            <a:ext cx="1885950"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335</a:t>
            </a:r>
          </a:p>
        </p:txBody>
      </p:sp>
    </p:spTree>
    <p:extLst>
      <p:ext uri="{BB962C8B-B14F-4D97-AF65-F5344CB8AC3E}">
        <p14:creationId xmlns:p14="http://schemas.microsoft.com/office/powerpoint/2010/main" val="1592205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 y="0"/>
            <a:ext cx="9266480" cy="5596954"/>
          </a:xfrm>
          <a:prstGeom prst="rect">
            <a:avLst/>
          </a:prstGeom>
        </p:spPr>
      </p:pic>
      <p:sp>
        <p:nvSpPr>
          <p:cNvPr id="610308" name="Text Box 1028"/>
          <p:cNvSpPr txBox="1">
            <a:spLocks noChangeArrowheads="1"/>
          </p:cNvSpPr>
          <p:nvPr/>
        </p:nvSpPr>
        <p:spPr bwMode="auto">
          <a:xfrm>
            <a:off x="1" y="5466031"/>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4800" b="1" i="1" dirty="0">
                <a:solidFill>
                  <a:srgbClr val="E5E5FF"/>
                </a:solidFill>
                <a:effectLst>
                  <a:outerShdw blurRad="38100" dist="38100" dir="2700000" algn="tl">
                    <a:srgbClr val="000000"/>
                  </a:outerShdw>
                </a:effectLst>
                <a:latin typeface="Arial" charset="0"/>
                <a:cs typeface="Arial" charset="0"/>
              </a:rPr>
              <a:t>老底嘉的战略位置</a:t>
            </a:r>
            <a:endParaRPr lang="en-US" sz="4800" b="1" i="1" dirty="0">
              <a:solidFill>
                <a:srgbClr val="E5E5FF"/>
              </a:solidFill>
              <a:effectLst>
                <a:outerShdw blurRad="38100" dist="38100" dir="2700000" algn="tl">
                  <a:srgbClr val="000000"/>
                </a:outerShdw>
              </a:effectLst>
              <a:latin typeface="Arial" charset="0"/>
              <a:cs typeface="Arial" charset="0"/>
            </a:endParaRP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en-US" b="1" dirty="0">
                <a:solidFill>
                  <a:schemeClr val="bg1"/>
                </a:solidFill>
                <a:latin typeface="Arial" charset="0"/>
                <a:ea typeface="ＭＳ Ｐゴシック" charset="0"/>
                <a:cs typeface="Arial Rounded MT Bold" charset="0"/>
              </a:rPr>
              <a:t>莱卡思河谷流域</a:t>
            </a:r>
            <a:endParaRPr lang="en-US" sz="2000" b="1" dirty="0">
              <a:solidFill>
                <a:schemeClr val="bg1"/>
              </a:solidFill>
              <a:latin typeface="Arial Rounded MT Bold" charset="0"/>
              <a:ea typeface="ＭＳ Ｐゴシック" charset="0"/>
              <a:cs typeface="Arial Rounded MT Bold" charset="0"/>
            </a:endParaRPr>
          </a:p>
        </p:txBody>
      </p: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希拉波里斯</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7" name="Text Box 1028"/>
          <p:cNvSpPr txBox="1">
            <a:spLocks noChangeArrowheads="1"/>
          </p:cNvSpPr>
          <p:nvPr/>
        </p:nvSpPr>
        <p:spPr bwMode="auto">
          <a:xfrm>
            <a:off x="5311012" y="3556895"/>
            <a:ext cx="2392351"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歌罗西</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老底嘉</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9" name="Text Box 1028"/>
          <p:cNvSpPr txBox="1">
            <a:spLocks noChangeArrowheads="1"/>
          </p:cNvSpPr>
          <p:nvPr/>
        </p:nvSpPr>
        <p:spPr bwMode="auto">
          <a:xfrm rot="20864038">
            <a:off x="53138" y="850805"/>
            <a:ext cx="2392351" cy="458409"/>
          </a:xfrm>
          <a:prstGeom prst="rect">
            <a:avLst/>
          </a:prstGeom>
          <a:solidFill>
            <a:srgbClr val="3366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曲流河</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10" name="Text Box 1028"/>
          <p:cNvSpPr txBox="1">
            <a:spLocks noChangeArrowheads="1"/>
          </p:cNvSpPr>
          <p:nvPr/>
        </p:nvSpPr>
        <p:spPr bwMode="auto">
          <a:xfrm rot="1804459">
            <a:off x="3411201" y="2499452"/>
            <a:ext cx="2154870" cy="458409"/>
          </a:xfrm>
          <a:prstGeom prst="rect">
            <a:avLst/>
          </a:prstGeom>
          <a:solidFill>
            <a:srgbClr val="008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莱克斯河</a:t>
            </a:r>
            <a:endParaRPr lang="en-US" sz="2800" b="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956542977"/>
      </p:ext>
    </p:extLst>
  </p:cSld>
  <p:clrMapOvr>
    <a:overrideClrMapping bg1="lt1" tx1="dk1" bg2="lt2" tx2="dk2" accent1="accent1" accent2="accent2" accent3="accent3" accent4="accent4" accent5="accent5" accent6="accent6" hlink="hlink" folHlink="folHlink"/>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Laodicea tell from southwest,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3794" name="Rectangle 2" hidden="1"/>
          <p:cNvSpPr>
            <a:spLocks noGrp="1" noChangeArrowheads="1"/>
          </p:cNvSpPr>
          <p:nvPr>
            <p:ph type="title"/>
          </p:nvPr>
        </p:nvSpPr>
        <p:spPr/>
        <p:txBody>
          <a:bodyPr/>
          <a:lstStyle/>
          <a:p>
            <a:r>
              <a:rPr lang="en-US">
                <a:solidFill>
                  <a:schemeClr val="bg1"/>
                </a:solidFill>
              </a:rPr>
              <a:t>Laodicea tell from southwest</a:t>
            </a:r>
          </a:p>
        </p:txBody>
      </p:sp>
      <p:sp>
        <p:nvSpPr>
          <p:cNvPr id="33796" name="Text Box 4"/>
          <p:cNvSpPr txBox="1">
            <a:spLocks noChangeArrowheads="1"/>
          </p:cNvSpPr>
          <p:nvPr/>
        </p:nvSpPr>
        <p:spPr bwMode="auto">
          <a:xfrm>
            <a:off x="-63500" y="6057674"/>
            <a:ext cx="9207500" cy="800326"/>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eaLnBrk="1" hangingPunct="1"/>
            <a:r>
              <a:rPr lang="zh-CN" altLang="en-US" sz="4400" dirty="0">
                <a:cs typeface="+mn-cs"/>
              </a:rPr>
              <a:t>老底嘉的西南面</a:t>
            </a:r>
            <a:endParaRPr lang="en-US" sz="4400" dirty="0">
              <a:cs typeface="+mn-cs"/>
            </a:endParaRPr>
          </a:p>
        </p:txBody>
      </p:sp>
    </p:spTree>
    <p:extLst>
      <p:ext uri="{BB962C8B-B14F-4D97-AF65-F5344CB8AC3E}">
        <p14:creationId xmlns:p14="http://schemas.microsoft.com/office/powerpoint/2010/main" val="320436813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Laodicea tell from south,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2770" name="Rectangle 2" hidden="1"/>
          <p:cNvSpPr>
            <a:spLocks noGrp="1" noChangeArrowheads="1"/>
          </p:cNvSpPr>
          <p:nvPr>
            <p:ph type="title"/>
          </p:nvPr>
        </p:nvSpPr>
        <p:spPr/>
        <p:txBody>
          <a:bodyPr/>
          <a:lstStyle/>
          <a:p>
            <a:r>
              <a:rPr lang="en-US">
                <a:solidFill>
                  <a:schemeClr val="bg1"/>
                </a:solidFill>
              </a:rPr>
              <a:t>Laodicea tell from south</a:t>
            </a:r>
          </a:p>
        </p:txBody>
      </p:sp>
      <p:sp>
        <p:nvSpPr>
          <p:cNvPr id="32772" name="Text Box 4"/>
          <p:cNvSpPr txBox="1">
            <a:spLocks noChangeArrowheads="1"/>
          </p:cNvSpPr>
          <p:nvPr/>
        </p:nvSpPr>
        <p:spPr bwMode="auto">
          <a:xfrm>
            <a:off x="15875" y="6129747"/>
            <a:ext cx="9128125" cy="72825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eaLnBrk="1" hangingPunct="1"/>
            <a:r>
              <a:rPr lang="zh-CN" altLang="en-US" sz="4400" dirty="0">
                <a:cs typeface="+mn-cs"/>
              </a:rPr>
              <a:t>老底嘉的南面</a:t>
            </a:r>
            <a:endParaRPr lang="en-US" sz="4400" dirty="0">
              <a:cs typeface="+mn-cs"/>
            </a:endParaRPr>
          </a:p>
        </p:txBody>
      </p:sp>
      <p:sp>
        <p:nvSpPr>
          <p:cNvPr id="5" name="Text Box 4"/>
          <p:cNvSpPr txBox="1">
            <a:spLocks noChangeArrowheads="1"/>
          </p:cNvSpPr>
          <p:nvPr/>
        </p:nvSpPr>
        <p:spPr bwMode="auto">
          <a:xfrm>
            <a:off x="1" y="317531"/>
            <a:ext cx="9144000" cy="72825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eaLnBrk="1" hangingPunct="1"/>
            <a:r>
              <a:rPr lang="en-US" sz="4000" dirty="0">
                <a:cs typeface="+mn-cs"/>
              </a:rPr>
              <a:t>只有7500</a:t>
            </a:r>
            <a:r>
              <a:rPr lang="zh-CN" altLang="en-US" sz="4000" dirty="0">
                <a:cs typeface="+mn-cs"/>
              </a:rPr>
              <a:t>名</a:t>
            </a:r>
            <a:r>
              <a:rPr lang="en-US" sz="4000" dirty="0">
                <a:cs typeface="+mn-cs"/>
              </a:rPr>
              <a:t>犹太男性!</a:t>
            </a:r>
          </a:p>
        </p:txBody>
      </p:sp>
    </p:spTree>
    <p:extLst>
      <p:ext uri="{BB962C8B-B14F-4D97-AF65-F5344CB8AC3E}">
        <p14:creationId xmlns:p14="http://schemas.microsoft.com/office/powerpoint/2010/main" val="220533922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0" y="0"/>
            <a:ext cx="8876805" cy="6858000"/>
          </a:xfrm>
          <a:prstGeom prst="rect">
            <a:avLst/>
          </a:prstGeom>
        </p:spPr>
      </p:pic>
      <p:sp>
        <p:nvSpPr>
          <p:cNvPr id="111618" name="Rectangle 2"/>
          <p:cNvSpPr>
            <a:spLocks noGrp="1" noChangeArrowheads="1"/>
          </p:cNvSpPr>
          <p:nvPr>
            <p:ph type="ctrTitle"/>
          </p:nvPr>
        </p:nvSpPr>
        <p:spPr>
          <a:xfrm>
            <a:off x="0" y="5897286"/>
            <a:ext cx="9144000" cy="980728"/>
          </a:xfrm>
          <a:solidFill>
            <a:schemeClr val="tx1"/>
          </a:solidFill>
        </p:spPr>
        <p:txBody>
          <a:bodyPr/>
          <a:lstStyle/>
          <a:p>
            <a:r>
              <a:rPr lang="zh-CN" altLang="en-US" b="1" dirty="0">
                <a:latin typeface="Arial" charset="0"/>
                <a:ea typeface="ＭＳ Ｐゴシック" charset="0"/>
              </a:rPr>
              <a:t>热水</a:t>
            </a:r>
            <a:r>
              <a:rPr lang="en-US" altLang="en-US" b="1" dirty="0">
                <a:latin typeface="Arial" charset="0"/>
                <a:ea typeface="ＭＳ Ｐゴシック" charset="0"/>
              </a:rPr>
              <a:t>管</a:t>
            </a:r>
            <a:r>
              <a:rPr lang="zh-CN" altLang="en-US" b="1" dirty="0">
                <a:latin typeface="Arial" charset="0"/>
                <a:ea typeface="ＭＳ Ｐゴシック" charset="0"/>
              </a:rPr>
              <a:t>和冷水管</a:t>
            </a:r>
            <a:endParaRPr lang="en-US" b="1" dirty="0">
              <a:latin typeface="Arial" charset="0"/>
              <a:ea typeface="ＭＳ Ｐゴシック" charset="0"/>
            </a:endParaRPr>
          </a:p>
        </p:txBody>
      </p:sp>
    </p:spTree>
    <p:extLst>
      <p:ext uri="{BB962C8B-B14F-4D97-AF65-F5344CB8AC3E}">
        <p14:creationId xmlns:p14="http://schemas.microsoft.com/office/powerpoint/2010/main" val="259079209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p:cNvSpPr>
            <a:spLocks noGrp="1" noChangeArrowheads="1"/>
          </p:cNvSpPr>
          <p:nvPr>
            <p:ph type="title"/>
          </p:nvPr>
        </p:nvSpPr>
        <p:spPr/>
        <p:txBody>
          <a:bodyPr/>
          <a:lstStyle/>
          <a:p>
            <a:r>
              <a:rPr lang="en-US">
                <a:solidFill>
                  <a:schemeClr val="bg1"/>
                </a:solidFill>
              </a:rPr>
              <a:t>Laodicea aqueduct south of tell</a:t>
            </a:r>
          </a:p>
        </p:txBody>
      </p:sp>
      <p:pic>
        <p:nvPicPr>
          <p:cNvPr id="7171" name="Picture 3" descr="Laodicea aqueduct south of tell,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172" name="Text Box 4"/>
          <p:cNvSpPr txBox="1">
            <a:spLocks noChangeArrowheads="1"/>
          </p:cNvSpPr>
          <p:nvPr/>
        </p:nvSpPr>
        <p:spPr bwMode="auto">
          <a:xfrm>
            <a:off x="15875" y="6157359"/>
            <a:ext cx="9128125" cy="700641"/>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eaLnBrk="1" hangingPunct="1"/>
            <a:r>
              <a:rPr lang="zh-CN" altLang="en-US" sz="4000" dirty="0">
                <a:cs typeface="+mn-cs"/>
              </a:rPr>
              <a:t>老底嘉南面的输水管</a:t>
            </a:r>
            <a:endParaRPr lang="en-US" sz="4000" dirty="0">
              <a:cs typeface="+mn-cs"/>
            </a:endParaRPr>
          </a:p>
        </p:txBody>
      </p:sp>
    </p:spTree>
    <p:extLst>
      <p:ext uri="{BB962C8B-B14F-4D97-AF65-F5344CB8AC3E}">
        <p14:creationId xmlns:p14="http://schemas.microsoft.com/office/powerpoint/2010/main" val="106631310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hidden="1"/>
          <p:cNvSpPr>
            <a:spLocks noGrp="1" noChangeArrowheads="1"/>
          </p:cNvSpPr>
          <p:nvPr>
            <p:ph type="title"/>
          </p:nvPr>
        </p:nvSpPr>
        <p:spPr/>
        <p:txBody>
          <a:bodyPr/>
          <a:lstStyle/>
          <a:p>
            <a:r>
              <a:rPr lang="en-US">
                <a:solidFill>
                  <a:schemeClr val="bg1"/>
                </a:solidFill>
              </a:rPr>
              <a:t>Laodicea pipe with calcium</a:t>
            </a:r>
          </a:p>
        </p:txBody>
      </p:sp>
      <p:pic>
        <p:nvPicPr>
          <p:cNvPr id="36867" name="Picture 3" descr="Laodicea pipe with calcium, rs 03190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6868" name="Text Box 4"/>
          <p:cNvSpPr txBox="1">
            <a:spLocks noChangeArrowheads="1"/>
          </p:cNvSpPr>
          <p:nvPr/>
        </p:nvSpPr>
        <p:spPr bwMode="auto">
          <a:xfrm>
            <a:off x="0" y="5949676"/>
            <a:ext cx="9144000" cy="951188"/>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eaLnBrk="1" hangingPunct="1"/>
            <a:r>
              <a:rPr lang="zh-CN" altLang="en-US" sz="4400" dirty="0">
                <a:cs typeface="+mn-cs"/>
              </a:rPr>
              <a:t>老底嘉的输水管含大量钙杂质</a:t>
            </a:r>
            <a:endParaRPr lang="en-US" sz="4400" dirty="0">
              <a:cs typeface="+mn-cs"/>
            </a:endParaRPr>
          </a:p>
        </p:txBody>
      </p:sp>
    </p:spTree>
    <p:extLst>
      <p:ext uri="{BB962C8B-B14F-4D97-AF65-F5344CB8AC3E}">
        <p14:creationId xmlns:p14="http://schemas.microsoft.com/office/powerpoint/2010/main" val="3598283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bwMode="auto">
          <a:xfrm>
            <a:off x="0" y="5495202"/>
            <a:ext cx="9144000" cy="1362798"/>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4" name="Rectangle 2"/>
          <p:cNvSpPr txBox="1">
            <a:spLocks noChangeArrowheads="1"/>
          </p:cNvSpPr>
          <p:nvPr/>
        </p:nvSpPr>
        <p:spPr bwMode="auto">
          <a:xfrm>
            <a:off x="0" y="5204789"/>
            <a:ext cx="2979894" cy="165321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600" b="1" dirty="0">
                <a:solidFill>
                  <a:srgbClr val="FF0000"/>
                </a:solidFill>
              </a:rPr>
              <a:t>好的</a:t>
            </a:r>
            <a:endParaRPr lang="en-US" sz="6600" b="1" spc="-130" dirty="0">
              <a:solidFill>
                <a:srgbClr val="FF0000"/>
              </a:solidFill>
              <a:latin typeface="Times"/>
              <a:ea typeface="ＭＳ Ｐゴシック" charset="0"/>
              <a:cs typeface="Times"/>
            </a:endParaRPr>
          </a:p>
        </p:txBody>
      </p:sp>
      <p:sp>
        <p:nvSpPr>
          <p:cNvPr id="5" name="Rectangle 2"/>
          <p:cNvSpPr txBox="1">
            <a:spLocks noChangeArrowheads="1"/>
          </p:cNvSpPr>
          <p:nvPr/>
        </p:nvSpPr>
        <p:spPr bwMode="auto">
          <a:xfrm>
            <a:off x="2482927" y="5204789"/>
            <a:ext cx="2979894" cy="165321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600" b="1" dirty="0">
                <a:solidFill>
                  <a:srgbClr val="FF0000"/>
                </a:solidFill>
              </a:rPr>
              <a:t>恶的</a:t>
            </a:r>
            <a:endParaRPr lang="en-US" sz="6600" b="1" spc="-130" dirty="0">
              <a:solidFill>
                <a:srgbClr val="FF0000"/>
              </a:solidFill>
              <a:latin typeface="Times"/>
              <a:ea typeface="ＭＳ Ｐゴシック" charset="0"/>
              <a:cs typeface="Times"/>
            </a:endParaRPr>
          </a:p>
        </p:txBody>
      </p:sp>
      <p:sp>
        <p:nvSpPr>
          <p:cNvPr id="6" name="Rectangle 2"/>
          <p:cNvSpPr txBox="1">
            <a:spLocks noChangeArrowheads="1"/>
          </p:cNvSpPr>
          <p:nvPr/>
        </p:nvSpPr>
        <p:spPr bwMode="auto">
          <a:xfrm>
            <a:off x="5203748" y="5204789"/>
            <a:ext cx="3940252" cy="165321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6600" b="1" dirty="0">
                <a:solidFill>
                  <a:srgbClr val="FF0000"/>
                </a:solidFill>
              </a:rPr>
              <a:t> 丑陋的</a:t>
            </a:r>
            <a:endParaRPr lang="en-US" sz="6600" b="1" spc="-130" dirty="0">
              <a:solidFill>
                <a:srgbClr val="FF0000"/>
              </a:solidFill>
              <a:latin typeface="Times"/>
              <a:ea typeface="ＭＳ Ｐゴシック" charset="0"/>
              <a:cs typeface="Times"/>
            </a:endParaRPr>
          </a:p>
        </p:txBody>
      </p:sp>
      <p:pic>
        <p:nvPicPr>
          <p:cNvPr id="8" name="Picture 7"/>
          <p:cNvPicPr>
            <a:picLocks noChangeAspect="1"/>
          </p:cNvPicPr>
          <p:nvPr/>
        </p:nvPicPr>
        <p:blipFill rotWithShape="1">
          <a:blip r:embed="rId4"/>
          <a:srcRect b="19281"/>
          <a:stretch/>
        </p:blipFill>
        <p:spPr>
          <a:xfrm>
            <a:off x="1188750" y="0"/>
            <a:ext cx="9144000" cy="5535716"/>
          </a:xfrm>
          <a:prstGeom prst="rect">
            <a:avLst/>
          </a:prstGeom>
        </p:spPr>
      </p:pic>
      <p:sp>
        <p:nvSpPr>
          <p:cNvPr id="111618" name="Rectangle 2"/>
          <p:cNvSpPr>
            <a:spLocks noGrp="1" noChangeArrowheads="1"/>
          </p:cNvSpPr>
          <p:nvPr>
            <p:ph type="ctrTitle"/>
          </p:nvPr>
        </p:nvSpPr>
        <p:spPr>
          <a:xfrm>
            <a:off x="148451" y="1089404"/>
            <a:ext cx="2514954" cy="2776562"/>
          </a:xfrm>
        </p:spPr>
        <p:txBody>
          <a:bodyPr>
            <a:normAutofit/>
          </a:bodyPr>
          <a:lstStyle/>
          <a:p>
            <a:r>
              <a:rPr lang="zh-CN" altLang="en-US" sz="3600" dirty="0">
                <a:solidFill>
                  <a:srgbClr val="FF0000"/>
                </a:solidFill>
                <a:latin typeface="ＭＳ Ｐゴシック"/>
                <a:ea typeface="ＭＳ Ｐゴシック"/>
                <a:cs typeface="ＭＳ Ｐゴシック"/>
              </a:rPr>
              <a:t>克林特</a:t>
            </a:r>
            <a:r>
              <a:rPr lang="en-US" sz="3600" dirty="0">
                <a:solidFill>
                  <a:srgbClr val="FF0000"/>
                </a:solidFill>
                <a:latin typeface="ＭＳ Ｐゴシック"/>
                <a:ea typeface="ＭＳ Ｐゴシック"/>
                <a:cs typeface="ＭＳ Ｐゴシック"/>
              </a:rPr>
              <a:t>·</a:t>
            </a:r>
            <a:br>
              <a:rPr lang="en-US" sz="3600" dirty="0">
                <a:solidFill>
                  <a:srgbClr val="FF0000"/>
                </a:solidFill>
                <a:latin typeface="ＭＳ Ｐゴシック"/>
                <a:ea typeface="ＭＳ Ｐゴシック"/>
                <a:cs typeface="ＭＳ Ｐゴシック"/>
              </a:rPr>
            </a:br>
            <a:r>
              <a:rPr lang="zh-CN" altLang="en-US" sz="3600" dirty="0">
                <a:solidFill>
                  <a:srgbClr val="FF0000"/>
                </a:solidFill>
                <a:latin typeface="ＭＳ Ｐゴシック"/>
                <a:ea typeface="ＭＳ Ｐゴシック"/>
                <a:cs typeface="ＭＳ Ｐゴシック"/>
              </a:rPr>
              <a:t>伊斯特</a:t>
            </a:r>
            <a:br>
              <a:rPr lang="en-US" altLang="zh-CN" sz="3600" dirty="0">
                <a:solidFill>
                  <a:srgbClr val="FF0000"/>
                </a:solidFill>
                <a:latin typeface="ＭＳ Ｐゴシック"/>
                <a:ea typeface="ＭＳ Ｐゴシック"/>
                <a:cs typeface="ＭＳ Ｐゴシック"/>
              </a:rPr>
            </a:br>
            <a:r>
              <a:rPr lang="zh-CN" altLang="en-US" sz="3600" dirty="0">
                <a:solidFill>
                  <a:srgbClr val="FF0000"/>
                </a:solidFill>
                <a:latin typeface="ＭＳ Ｐゴシック"/>
                <a:ea typeface="ＭＳ Ｐゴシック"/>
                <a:cs typeface="ＭＳ Ｐゴシック"/>
              </a:rPr>
              <a:t>伍德 </a:t>
            </a:r>
            <a:br>
              <a:rPr lang="en-US" sz="3600" b="1" dirty="0">
                <a:solidFill>
                  <a:srgbClr val="FF0000"/>
                </a:solidFill>
                <a:latin typeface="ＭＳ Ｐゴシック"/>
                <a:ea typeface="ＭＳ Ｐゴシック"/>
                <a:cs typeface="ＭＳ Ｐゴシック"/>
              </a:rPr>
            </a:br>
            <a:r>
              <a:rPr lang="en-US" sz="3600" b="1" dirty="0">
                <a:solidFill>
                  <a:srgbClr val="FF0000"/>
                </a:solidFill>
                <a:latin typeface="ＭＳ Ｐゴシック"/>
                <a:ea typeface="ＭＳ Ｐゴシック"/>
                <a:cs typeface="ＭＳ Ｐゴシック"/>
              </a:rPr>
              <a:t>1966</a:t>
            </a:r>
          </a:p>
        </p:txBody>
      </p:sp>
    </p:spTree>
    <p:extLst>
      <p:ext uri="{BB962C8B-B14F-4D97-AF65-F5344CB8AC3E}">
        <p14:creationId xmlns:p14="http://schemas.microsoft.com/office/powerpoint/2010/main" val="2502538442"/>
      </p:ext>
    </p:extLst>
  </p:cSld>
  <p:clrMapOvr>
    <a:overrideClrMapping bg1="lt1" tx1="dk1" bg2="lt2" tx2="dk2" accent1="accent1" accent2="accent2" accent3="accent3" accent4="accent4" accent5="accent5" accent6="accent6" hlink="hlink" folHlink="folHlink"/>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r>
              <a:rPr lang="en-US">
                <a:solidFill>
                  <a:schemeClr val="bg1"/>
                </a:solidFill>
              </a:rPr>
              <a:t>Laodicea graveyard with bathhouse remains</a:t>
            </a:r>
          </a:p>
        </p:txBody>
      </p:sp>
      <p:pic>
        <p:nvPicPr>
          <p:cNvPr id="15363" name="Picture 3" descr="Laodicea graveyard with bathhouse remains,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 name="Text Box 4"/>
          <p:cNvSpPr txBox="1">
            <a:spLocks noChangeArrowheads="1"/>
          </p:cNvSpPr>
          <p:nvPr/>
        </p:nvSpPr>
        <p:spPr bwMode="auto">
          <a:xfrm>
            <a:off x="317512" y="115888"/>
            <a:ext cx="8826488" cy="1858332"/>
          </a:xfrm>
          <a:prstGeom prst="rect">
            <a:avLst/>
          </a:prstGeom>
          <a:noFill/>
          <a:ln>
            <a:noFill/>
          </a:ln>
          <a:effectLst/>
        </p:spPr>
        <p:txBody>
          <a:bodyPr/>
          <a:lstStyle/>
          <a:p>
            <a:pPr marL="342900" indent="-342900" eaLnBrk="1" hangingPunct="1">
              <a:buFont typeface="Arial"/>
              <a:buChar char="•"/>
            </a:pPr>
            <a:r>
              <a:rPr lang="en-US" sz="3200" b="1" dirty="0">
                <a:solidFill>
                  <a:srgbClr val="FFFFFF"/>
                </a:solidFill>
                <a:effectLst>
                  <a:glow rad="228600">
                    <a:srgbClr val="000000"/>
                  </a:glow>
                </a:effectLst>
                <a:latin typeface="Arial" charset="0"/>
                <a:cs typeface="+mn-cs"/>
              </a:rPr>
              <a:t>遍地是大理石 (</a:t>
            </a:r>
            <a:r>
              <a:rPr lang="zh-CN" altLang="en-US" sz="3200" b="1" dirty="0">
                <a:solidFill>
                  <a:srgbClr val="FFFFFF"/>
                </a:solidFill>
                <a:effectLst>
                  <a:glow rad="228600">
                    <a:srgbClr val="000000"/>
                  </a:glow>
                </a:effectLst>
                <a:latin typeface="Arial" charset="0"/>
                <a:cs typeface="+mn-cs"/>
              </a:rPr>
              <a:t>十分富有</a:t>
            </a:r>
            <a:r>
              <a:rPr lang="en-US" sz="3200" b="1" dirty="0">
                <a:solidFill>
                  <a:srgbClr val="FFFFFF"/>
                </a:solidFill>
                <a:effectLst>
                  <a:glow rad="228600">
                    <a:srgbClr val="000000"/>
                  </a:glow>
                </a:effectLst>
                <a:latin typeface="Arial" charset="0"/>
                <a:cs typeface="+mn-cs"/>
              </a:rPr>
              <a:t>!)</a:t>
            </a:r>
          </a:p>
          <a:p>
            <a:pPr marL="342900" indent="-342900" eaLnBrk="1" hangingPunct="1">
              <a:buFont typeface="Arial"/>
              <a:buChar char="•"/>
            </a:pPr>
            <a:r>
              <a:rPr lang="zh-CN" altLang="en-US" sz="3200" b="1" dirty="0">
                <a:solidFill>
                  <a:srgbClr val="FFFFFF"/>
                </a:solidFill>
                <a:effectLst>
                  <a:glow rad="228600">
                    <a:srgbClr val="000000"/>
                  </a:glow>
                </a:effectLst>
                <a:latin typeface="Arial" charset="0"/>
                <a:cs typeface="+mn-cs"/>
              </a:rPr>
              <a:t>两个剧院，一个体育馆等</a:t>
            </a:r>
            <a:r>
              <a:rPr lang="en-US" sz="3200" b="1" dirty="0">
                <a:solidFill>
                  <a:srgbClr val="FFFFFF"/>
                </a:solidFill>
                <a:effectLst>
                  <a:glow rad="228600">
                    <a:srgbClr val="000000"/>
                  </a:glow>
                </a:effectLst>
                <a:latin typeface="Arial" charset="0"/>
                <a:cs typeface="+mn-cs"/>
              </a:rPr>
              <a:t>.</a:t>
            </a:r>
          </a:p>
        </p:txBody>
      </p:sp>
      <p:sp>
        <p:nvSpPr>
          <p:cNvPr id="15364" name="Text Box 4"/>
          <p:cNvSpPr txBox="1">
            <a:spLocks noChangeArrowheads="1"/>
          </p:cNvSpPr>
          <p:nvPr/>
        </p:nvSpPr>
        <p:spPr bwMode="auto">
          <a:xfrm>
            <a:off x="0" y="6171165"/>
            <a:ext cx="9144000" cy="723348"/>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zh-CN" altLang="en-US" sz="4000" b="1" dirty="0">
                <a:solidFill>
                  <a:srgbClr val="FFFFFF"/>
                </a:solidFill>
                <a:latin typeface="Arial" charset="0"/>
                <a:cs typeface="+mn-cs"/>
              </a:rPr>
              <a:t>墓地的山上有澡堂</a:t>
            </a:r>
            <a:endParaRPr lang="en-US" sz="4000" b="1" dirty="0">
              <a:solidFill>
                <a:srgbClr val="FFFFFF"/>
              </a:solidFill>
              <a:latin typeface="Arial" charset="0"/>
              <a:cs typeface="+mn-cs"/>
            </a:endParaRPr>
          </a:p>
        </p:txBody>
      </p:sp>
    </p:spTree>
    <p:extLst>
      <p:ext uri="{BB962C8B-B14F-4D97-AF65-F5344CB8AC3E}">
        <p14:creationId xmlns:p14="http://schemas.microsoft.com/office/powerpoint/2010/main" val="344694323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r>
              <a:rPr lang="en-US">
                <a:solidFill>
                  <a:schemeClr val="bg1"/>
                </a:solidFill>
              </a:rPr>
              <a:t>Laodicea bathhouse arches</a:t>
            </a:r>
          </a:p>
        </p:txBody>
      </p:sp>
      <p:pic>
        <p:nvPicPr>
          <p:cNvPr id="10243" name="Picture 3" descr="Laodicea bathhouse arches,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15875" y="6129747"/>
            <a:ext cx="9128125" cy="72825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eaLnBrk="1" hangingPunct="1"/>
            <a:r>
              <a:rPr lang="zh-CN" altLang="en-US" sz="4400" dirty="0">
                <a:cs typeface="+mn-cs"/>
              </a:rPr>
              <a:t>老底嘉澡堂的拱形造型</a:t>
            </a:r>
            <a:endParaRPr lang="en-US" sz="4400" dirty="0">
              <a:cs typeface="+mn-cs"/>
            </a:endParaRPr>
          </a:p>
        </p:txBody>
      </p:sp>
    </p:spTree>
    <p:extLst>
      <p:ext uri="{BB962C8B-B14F-4D97-AF65-F5344CB8AC3E}">
        <p14:creationId xmlns:p14="http://schemas.microsoft.com/office/powerpoint/2010/main" val="136468319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p:txBody>
          <a:bodyPr/>
          <a:lstStyle/>
          <a:p>
            <a:r>
              <a:rPr lang="en-US">
                <a:solidFill>
                  <a:schemeClr val="bg1"/>
                </a:solidFill>
              </a:rPr>
              <a:t>Laodicea Greek theater</a:t>
            </a:r>
          </a:p>
        </p:txBody>
      </p:sp>
      <p:pic>
        <p:nvPicPr>
          <p:cNvPr id="19459" name="Picture 3" descr="Laodicea Roman theater,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460" name="Text Box 4"/>
          <p:cNvSpPr txBox="1">
            <a:spLocks noChangeArrowheads="1"/>
          </p:cNvSpPr>
          <p:nvPr/>
        </p:nvSpPr>
        <p:spPr bwMode="auto">
          <a:xfrm>
            <a:off x="0" y="5926159"/>
            <a:ext cx="9142412" cy="931841"/>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zh-CN" altLang="en-US" sz="4800" b="1" dirty="0">
                <a:solidFill>
                  <a:srgbClr val="FFFFFF"/>
                </a:solidFill>
                <a:effectLst>
                  <a:glow rad="101600">
                    <a:srgbClr val="000000">
                      <a:alpha val="75000"/>
                    </a:srgbClr>
                  </a:glow>
                </a:effectLst>
                <a:latin typeface="Arial" charset="0"/>
                <a:cs typeface="+mn-cs"/>
              </a:rPr>
              <a:t>老底嘉的罗马剧院</a:t>
            </a:r>
            <a:endParaRPr lang="en-US" sz="4800" b="1" dirty="0">
              <a:solidFill>
                <a:srgbClr val="FFFFFF"/>
              </a:solidFill>
              <a:effectLst>
                <a:glow rad="101600">
                  <a:srgbClr val="000000">
                    <a:alpha val="75000"/>
                  </a:srgbClr>
                </a:glow>
              </a:effectLst>
              <a:latin typeface="Arial" charset="0"/>
              <a:cs typeface="+mn-cs"/>
            </a:endParaRPr>
          </a:p>
        </p:txBody>
      </p:sp>
    </p:spTree>
    <p:extLst>
      <p:ext uri="{BB962C8B-B14F-4D97-AF65-F5344CB8AC3E}">
        <p14:creationId xmlns:p14="http://schemas.microsoft.com/office/powerpoint/2010/main" val="141766633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r>
              <a:rPr lang="en-US">
                <a:solidFill>
                  <a:schemeClr val="bg1"/>
                </a:solidFill>
              </a:rPr>
              <a:t>Laodicea Greek theater</a:t>
            </a:r>
          </a:p>
        </p:txBody>
      </p:sp>
      <p:pic>
        <p:nvPicPr>
          <p:cNvPr id="16387" name="Picture 3" descr="Laodicea Greek theater,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6388" name="Text Box 4"/>
          <p:cNvSpPr txBox="1">
            <a:spLocks noChangeArrowheads="1"/>
          </p:cNvSpPr>
          <p:nvPr/>
        </p:nvSpPr>
        <p:spPr bwMode="auto">
          <a:xfrm>
            <a:off x="-63500" y="6057674"/>
            <a:ext cx="9207500" cy="800326"/>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600" b="1">
                <a:solidFill>
                  <a:srgbClr val="FFFFFF"/>
                </a:solidFill>
                <a:effectLst>
                  <a:glow rad="101600">
                    <a:schemeClr val="tx1">
                      <a:alpha val="75000"/>
                    </a:schemeClr>
                  </a:glow>
                </a:effectLst>
                <a:latin typeface="Arial" charset="0"/>
                <a:ea typeface="ＭＳ Ｐゴシック" charset="0"/>
              </a:defRPr>
            </a:lvl1pPr>
          </a:lstStyle>
          <a:p>
            <a:pPr eaLnBrk="1" hangingPunct="1"/>
            <a:r>
              <a:rPr lang="zh-CN" altLang="en-US" sz="4800" dirty="0">
                <a:effectLst>
                  <a:glow rad="101600">
                    <a:srgbClr val="000000">
                      <a:alpha val="75000"/>
                    </a:srgbClr>
                  </a:glow>
                </a:effectLst>
                <a:cs typeface="+mn-cs"/>
              </a:rPr>
              <a:t>老底嘉的希腊剧院</a:t>
            </a:r>
            <a:endParaRPr lang="en-US" sz="4800" dirty="0">
              <a:effectLst>
                <a:glow rad="101600">
                  <a:srgbClr val="000000">
                    <a:alpha val="75000"/>
                  </a:srgbClr>
                </a:glow>
              </a:effectLst>
              <a:cs typeface="+mn-cs"/>
            </a:endParaRPr>
          </a:p>
        </p:txBody>
      </p:sp>
    </p:spTree>
    <p:extLst>
      <p:ext uri="{BB962C8B-B14F-4D97-AF65-F5344CB8AC3E}">
        <p14:creationId xmlns:p14="http://schemas.microsoft.com/office/powerpoint/2010/main" val="115462448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hidden="1"/>
          <p:cNvSpPr>
            <a:spLocks noGrp="1" noChangeArrowheads="1"/>
          </p:cNvSpPr>
          <p:nvPr>
            <p:ph type="title"/>
          </p:nvPr>
        </p:nvSpPr>
        <p:spPr/>
        <p:txBody>
          <a:bodyPr/>
          <a:lstStyle/>
          <a:p>
            <a:r>
              <a:rPr lang="en-US">
                <a:solidFill>
                  <a:schemeClr val="bg1"/>
                </a:solidFill>
              </a:rPr>
              <a:t>Laodicea stadium seating northern side</a:t>
            </a:r>
          </a:p>
        </p:txBody>
      </p:sp>
      <p:pic>
        <p:nvPicPr>
          <p:cNvPr id="26627" name="Picture 3" descr="Laodicea stadium seating northern side,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6628" name="Text Box 4"/>
          <p:cNvSpPr txBox="1">
            <a:spLocks noChangeArrowheads="1"/>
          </p:cNvSpPr>
          <p:nvPr/>
        </p:nvSpPr>
        <p:spPr bwMode="auto">
          <a:xfrm>
            <a:off x="15875" y="6143554"/>
            <a:ext cx="9128125" cy="82523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4800" b="1">
                <a:solidFill>
                  <a:srgbClr val="FFFFFF"/>
                </a:solidFill>
                <a:effectLst>
                  <a:glow rad="101600">
                    <a:schemeClr val="tx1">
                      <a:alpha val="75000"/>
                    </a:schemeClr>
                  </a:glow>
                </a:effectLst>
                <a:latin typeface="Arial" charset="0"/>
                <a:ea typeface="ＭＳ Ｐゴシック" charset="0"/>
              </a:defRPr>
            </a:lvl1pPr>
          </a:lstStyle>
          <a:p>
            <a:pPr eaLnBrk="1" hangingPunct="1"/>
            <a:r>
              <a:rPr lang="zh-CN" altLang="en-US" dirty="0">
                <a:effectLst>
                  <a:glow rad="101600">
                    <a:srgbClr val="000000">
                      <a:alpha val="75000"/>
                    </a:srgbClr>
                  </a:glow>
                </a:effectLst>
                <a:cs typeface="+mn-cs"/>
              </a:rPr>
              <a:t>老底嘉的体育馆座位</a:t>
            </a:r>
            <a:endParaRPr lang="en-US" dirty="0">
              <a:effectLst>
                <a:glow rad="101600">
                  <a:srgbClr val="000000">
                    <a:alpha val="75000"/>
                  </a:srgbClr>
                </a:glow>
              </a:effectLst>
              <a:cs typeface="+mn-cs"/>
            </a:endParaRPr>
          </a:p>
        </p:txBody>
      </p:sp>
    </p:spTree>
    <p:extLst>
      <p:ext uri="{BB962C8B-B14F-4D97-AF65-F5344CB8AC3E}">
        <p14:creationId xmlns:p14="http://schemas.microsoft.com/office/powerpoint/2010/main" val="142919305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hidden="1"/>
          <p:cNvSpPr>
            <a:spLocks noGrp="1" noChangeArrowheads="1"/>
          </p:cNvSpPr>
          <p:nvPr>
            <p:ph type="title"/>
          </p:nvPr>
        </p:nvSpPr>
        <p:spPr/>
        <p:txBody>
          <a:bodyPr/>
          <a:lstStyle/>
          <a:p>
            <a:r>
              <a:rPr lang="en-US">
                <a:solidFill>
                  <a:schemeClr val="bg1"/>
                </a:solidFill>
              </a:rPr>
              <a:t>Laodicea walls still standing</a:t>
            </a:r>
          </a:p>
        </p:txBody>
      </p:sp>
      <p:pic>
        <p:nvPicPr>
          <p:cNvPr id="34819" name="Picture 3" descr="Laodicea walls still standing,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4820" name="Text Box 4"/>
          <p:cNvSpPr txBox="1">
            <a:spLocks noChangeArrowheads="1"/>
          </p:cNvSpPr>
          <p:nvPr/>
        </p:nvSpPr>
        <p:spPr bwMode="auto">
          <a:xfrm>
            <a:off x="-20638" y="6043741"/>
            <a:ext cx="9164638" cy="814259"/>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4800" b="1">
                <a:solidFill>
                  <a:srgbClr val="FFFFFF"/>
                </a:solidFill>
                <a:effectLst>
                  <a:glow rad="101600">
                    <a:schemeClr val="tx1">
                      <a:alpha val="75000"/>
                    </a:schemeClr>
                  </a:glow>
                </a:effectLst>
                <a:latin typeface="Arial" charset="0"/>
                <a:ea typeface="ＭＳ Ｐゴシック" charset="0"/>
              </a:defRPr>
            </a:lvl1pPr>
          </a:lstStyle>
          <a:p>
            <a:pPr eaLnBrk="1" hangingPunct="1"/>
            <a:r>
              <a:rPr lang="zh-CN" altLang="en-US" dirty="0">
                <a:effectLst>
                  <a:glow rad="101600">
                    <a:srgbClr val="000000">
                      <a:alpha val="75000"/>
                    </a:srgbClr>
                  </a:glow>
                </a:effectLst>
                <a:cs typeface="+mn-cs"/>
              </a:rPr>
              <a:t>老底嘉的城墙依然保留着</a:t>
            </a:r>
            <a:endParaRPr lang="en-US" dirty="0">
              <a:effectLst>
                <a:glow rad="101600">
                  <a:srgbClr val="000000">
                    <a:alpha val="75000"/>
                  </a:srgbClr>
                </a:glow>
              </a:effectLst>
              <a:cs typeface="+mn-cs"/>
            </a:endParaRPr>
          </a:p>
        </p:txBody>
      </p:sp>
    </p:spTree>
    <p:extLst>
      <p:ext uri="{BB962C8B-B14F-4D97-AF65-F5344CB8AC3E}">
        <p14:creationId xmlns:p14="http://schemas.microsoft.com/office/powerpoint/2010/main" val="87799154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737"/>
          <a:stretch/>
        </p:blipFill>
        <p:spPr>
          <a:xfrm>
            <a:off x="-1" y="0"/>
            <a:ext cx="9144001" cy="6858000"/>
          </a:xfrm>
          <a:prstGeom prst="rect">
            <a:avLst/>
          </a:prstGeom>
        </p:spPr>
      </p:pic>
      <p:sp>
        <p:nvSpPr>
          <p:cNvPr id="111618" name="Rectangle 2"/>
          <p:cNvSpPr>
            <a:spLocks noGrp="1" noChangeArrowheads="1"/>
          </p:cNvSpPr>
          <p:nvPr>
            <p:ph type="ctrTitle"/>
          </p:nvPr>
        </p:nvSpPr>
        <p:spPr>
          <a:xfrm>
            <a:off x="5630763" y="1367249"/>
            <a:ext cx="3513237" cy="1787206"/>
          </a:xfrm>
          <a:noFill/>
        </p:spPr>
        <p:txBody>
          <a:bodyPr/>
          <a:lstStyle/>
          <a:p>
            <a:r>
              <a:rPr lang="zh-CN" altLang="en-US" sz="8000" b="1" dirty="0">
                <a:solidFill>
                  <a:srgbClr val="FF0000"/>
                </a:solidFill>
                <a:latin typeface="Bradley Hand ITC TT-Bold"/>
                <a:ea typeface="ＭＳ Ｐゴシック" charset="0"/>
                <a:cs typeface="Bradley Hand ITC TT-Bold"/>
              </a:rPr>
              <a:t>变热</a:t>
            </a:r>
            <a:r>
              <a:rPr lang="en-US" sz="8000" b="1" dirty="0">
                <a:solidFill>
                  <a:srgbClr val="FF0000"/>
                </a:solidFill>
                <a:latin typeface="Bradley Hand ITC TT-Bold"/>
                <a:ea typeface="ＭＳ Ｐゴシック" charset="0"/>
                <a:cs typeface="Bradley Hand ITC TT-Bold"/>
              </a:rPr>
              <a:t>!</a:t>
            </a:r>
          </a:p>
        </p:txBody>
      </p:sp>
      <p:sp>
        <p:nvSpPr>
          <p:cNvPr id="4" name="Rectangle 2"/>
          <p:cNvSpPr txBox="1">
            <a:spLocks noChangeArrowheads="1"/>
          </p:cNvSpPr>
          <p:nvPr/>
        </p:nvSpPr>
        <p:spPr bwMode="auto">
          <a:xfrm>
            <a:off x="0" y="0"/>
            <a:ext cx="9144000" cy="98072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800" b="1" dirty="0">
                <a:solidFill>
                  <a:srgbClr val="FFFFFF"/>
                </a:solidFill>
                <a:latin typeface="Arial" charset="0"/>
                <a:ea typeface="ＭＳ Ｐゴシック" charset="0"/>
              </a:rPr>
              <a:t>三种</a:t>
            </a:r>
            <a:r>
              <a:rPr lang="en-US" altLang="zh-CN" sz="4800" b="1" dirty="0">
                <a:solidFill>
                  <a:srgbClr val="FFFFFF"/>
                </a:solidFill>
                <a:latin typeface="Arial" charset="0"/>
                <a:ea typeface="ＭＳ Ｐゴシック" charset="0"/>
              </a:rPr>
              <a:t>"</a:t>
            </a:r>
            <a:r>
              <a:rPr lang="zh-CN" altLang="en-US" sz="4800" b="1" dirty="0">
                <a:solidFill>
                  <a:srgbClr val="FFFFFF"/>
                </a:solidFill>
                <a:latin typeface="Arial" charset="0"/>
                <a:ea typeface="ＭＳ Ｐゴシック" charset="0"/>
              </a:rPr>
              <a:t>关系</a:t>
            </a:r>
            <a:r>
              <a:rPr lang="en-US" altLang="zh-CN" sz="4800" b="1" dirty="0">
                <a:solidFill>
                  <a:srgbClr val="FFFFFF"/>
                </a:solidFill>
                <a:latin typeface="Arial" charset="0"/>
                <a:ea typeface="ＭＳ Ｐゴシック" charset="0"/>
              </a:rPr>
              <a:t>"</a:t>
            </a:r>
            <a:r>
              <a:rPr lang="zh-CN" altLang="en-US" sz="4800" b="1" dirty="0">
                <a:solidFill>
                  <a:srgbClr val="FFFFFF"/>
                </a:solidFill>
                <a:latin typeface="Arial" charset="0"/>
                <a:ea typeface="ＭＳ Ｐゴシック" charset="0"/>
              </a:rPr>
              <a:t>治疗冷漠</a:t>
            </a:r>
            <a:r>
              <a:rPr lang="en-US" sz="4800" b="1" dirty="0">
                <a:solidFill>
                  <a:srgbClr val="FFFFFF"/>
                </a:solidFill>
                <a:latin typeface="Arial" charset="0"/>
                <a:ea typeface="ＭＳ Ｐゴシック" charset="0"/>
              </a:rPr>
              <a:t>…</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800" b="1" i="1" dirty="0">
                <a:solidFill>
                  <a:srgbClr val="FFFFFF"/>
                </a:solidFill>
                <a:latin typeface="Arial" charset="0"/>
                <a:ea typeface="ＭＳ Ｐゴシック" charset="0"/>
              </a:rPr>
              <a:t>启. 3:14-22</a:t>
            </a:r>
          </a:p>
        </p:txBody>
      </p:sp>
    </p:spTree>
    <p:extLst>
      <p:ext uri="{BB962C8B-B14F-4D97-AF65-F5344CB8AC3E}">
        <p14:creationId xmlns:p14="http://schemas.microsoft.com/office/powerpoint/2010/main" val="135735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第一种属灵冷漠的治疗是对以下经文作对比</a:t>
            </a:r>
            <a:r>
              <a:rPr lang="en-US" sz="4000" b="1" i="1" dirty="0">
                <a:solidFill>
                  <a:srgbClr val="FFFFFF"/>
                </a:solidFill>
                <a:effectLst>
                  <a:glow rad="165100">
                    <a:srgbClr val="000000"/>
                  </a:glow>
                </a:effectLst>
                <a:latin typeface="Arial" charset="0"/>
                <a:ea typeface="ＭＳ Ｐゴシック" charset="0"/>
              </a:rPr>
              <a:t>…</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3:14</a:t>
            </a:r>
          </a:p>
        </p:txBody>
      </p:sp>
      <p:sp>
        <p:nvSpPr>
          <p:cNvPr id="8" name="Title 7"/>
          <p:cNvSpPr>
            <a:spLocks noGrp="1"/>
          </p:cNvSpPr>
          <p:nvPr>
            <p:ph type="ctrTitle"/>
          </p:nvPr>
        </p:nvSpPr>
        <p:spPr>
          <a:xfrm>
            <a:off x="0" y="2130425"/>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a:t>
            </a:r>
            <a:r>
              <a:rPr lang="zh-CN" altLang="en-US" b="1" dirty="0">
                <a:solidFill>
                  <a:srgbClr val="FFFF00"/>
                </a:solidFill>
                <a:effectLst>
                  <a:glow rad="165100">
                    <a:schemeClr val="tx1"/>
                  </a:glow>
                </a:effectLst>
                <a:latin typeface="Arial" charset="0"/>
                <a:ea typeface="ＭＳ Ｐゴシック" charset="0"/>
              </a:rPr>
              <a:t>关系</a:t>
            </a:r>
            <a:r>
              <a:rPr lang="en-US" b="1" dirty="0">
                <a:effectLst>
                  <a:glow rad="165100">
                    <a:schemeClr val="tx1"/>
                  </a:glow>
                </a:effectLst>
                <a:latin typeface="Arial" charset="0"/>
                <a:ea typeface="ＭＳ Ｐゴシック" charset="0"/>
              </a:rPr>
              <a:t>:</a:t>
            </a:r>
            <a:r>
              <a:rPr lang="en-US" altLang="zh-CN" b="1" dirty="0">
                <a:effectLst>
                  <a:glow rad="165100">
                    <a:schemeClr val="tx1"/>
                  </a:glow>
                </a:effectLst>
                <a:latin typeface="Arial" charset="0"/>
                <a:ea typeface="ＭＳ Ｐゴシック" charset="0"/>
              </a:rPr>
              <a:t>我们的骄傲</a:t>
            </a:r>
            <a:r>
              <a:rPr lang="zh-CN" altLang="en-US" b="1" dirty="0">
                <a:effectLst>
                  <a:glow rad="165100">
                    <a:schemeClr val="tx1"/>
                  </a:glow>
                </a:effectLst>
                <a:latin typeface="Arial" charset="0"/>
                <a:ea typeface="ＭＳ Ｐゴシック" charset="0"/>
              </a:rPr>
              <a:t>降服在</a:t>
            </a:r>
            <a:br>
              <a:rPr lang="en-US" altLang="zh-CN" dirty="0">
                <a:effectLst>
                  <a:glow rad="165100">
                    <a:schemeClr val="tx1"/>
                  </a:glow>
                </a:effectLst>
              </a:rPr>
            </a:br>
            <a:r>
              <a:rPr lang="en-US" b="1" dirty="0">
                <a:effectLst>
                  <a:glow rad="165100">
                    <a:schemeClr val="tx1"/>
                  </a:glow>
                </a:effectLst>
                <a:latin typeface="Arial" charset="0"/>
                <a:ea typeface="ＭＳ Ｐゴシック" charset="0"/>
              </a:rPr>
              <a:t> 基督的权威</a:t>
            </a:r>
            <a:r>
              <a:rPr lang="zh-CN" altLang="en-US" b="1" dirty="0">
                <a:effectLst>
                  <a:glow rad="165100">
                    <a:schemeClr val="tx1"/>
                  </a:glow>
                </a:effectLst>
                <a:latin typeface="Arial" charset="0"/>
                <a:ea typeface="ＭＳ Ｐゴシック" charset="0"/>
              </a:rPr>
              <a:t>里</a:t>
            </a:r>
            <a:endParaRPr lang="en-US" dirty="0">
              <a:effectLst>
                <a:glow rad="165100">
                  <a:schemeClr val="tx1"/>
                </a:glow>
              </a:effectLst>
            </a:endParaRPr>
          </a:p>
        </p:txBody>
      </p:sp>
    </p:spTree>
    <p:extLst>
      <p:ext uri="{BB962C8B-B14F-4D97-AF65-F5344CB8AC3E}">
        <p14:creationId xmlns:p14="http://schemas.microsoft.com/office/powerpoint/2010/main" val="66630651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 3 laodicea money domna-6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7" y="1124744"/>
            <a:ext cx="9162252" cy="4581128"/>
          </a:xfrm>
          <a:prstGeom prst="rect">
            <a:avLst/>
          </a:prstGeom>
        </p:spPr>
      </p:pic>
      <p:sp>
        <p:nvSpPr>
          <p:cNvPr id="2" name="Title 1"/>
          <p:cNvSpPr>
            <a:spLocks noGrp="1"/>
          </p:cNvSpPr>
          <p:nvPr>
            <p:ph type="title"/>
          </p:nvPr>
        </p:nvSpPr>
        <p:spPr>
          <a:xfrm>
            <a:off x="37728" y="44624"/>
            <a:ext cx="9070776" cy="864096"/>
          </a:xfrm>
        </p:spPr>
        <p:txBody>
          <a:bodyPr/>
          <a:lstStyle/>
          <a:p>
            <a:r>
              <a:rPr lang="en-US" sz="4000" b="1" dirty="0">
                <a:effectLst>
                  <a:glow rad="177800">
                    <a:schemeClr val="tx1"/>
                  </a:glow>
                </a:effectLst>
                <a:latin typeface="ＭＳ Ｐゴシック"/>
                <a:ea typeface="ＭＳ Ｐゴシック"/>
              </a:rPr>
              <a:t>奢侈的老底嘉</a:t>
            </a:r>
          </a:p>
        </p:txBody>
      </p:sp>
      <p:sp>
        <p:nvSpPr>
          <p:cNvPr id="6" name="Title 1"/>
          <p:cNvSpPr txBox="1">
            <a:spLocks/>
          </p:cNvSpPr>
          <p:nvPr/>
        </p:nvSpPr>
        <p:spPr bwMode="auto">
          <a:xfrm>
            <a:off x="73224" y="692696"/>
            <a:ext cx="9070776"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prstClr val="white"/>
                </a:solidFill>
                <a:effectLst>
                  <a:glow rad="177800">
                    <a:prstClr val="black"/>
                  </a:glow>
                </a:effectLst>
                <a:latin typeface="ＭＳ Ｐゴシック"/>
                <a:ea typeface="ＭＳ Ｐゴシック"/>
              </a:rPr>
              <a:t>公元17 </a:t>
            </a:r>
            <a:r>
              <a:rPr lang="zh-CN" altLang="en-US" sz="3600" b="1" dirty="0">
                <a:solidFill>
                  <a:prstClr val="white"/>
                </a:solidFill>
                <a:effectLst>
                  <a:glow rad="177800">
                    <a:prstClr val="black"/>
                  </a:glow>
                </a:effectLst>
                <a:latin typeface="ＭＳ Ｐゴシック"/>
                <a:ea typeface="ＭＳ Ｐゴシック"/>
              </a:rPr>
              <a:t>年地震后重建城市</a:t>
            </a:r>
            <a:r>
              <a:rPr lang="en-US" sz="3600" b="1" dirty="0">
                <a:solidFill>
                  <a:prstClr val="white"/>
                </a:solidFill>
                <a:effectLst>
                  <a:glow rad="177800">
                    <a:prstClr val="black"/>
                  </a:glow>
                </a:effectLst>
                <a:latin typeface="ＭＳ Ｐゴシック"/>
                <a:ea typeface="ＭＳ Ｐゴシック"/>
              </a:rPr>
              <a:t> </a:t>
            </a:r>
          </a:p>
        </p:txBody>
      </p:sp>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2893698810"/>
      </p:ext>
    </p:extLst>
  </p:cSld>
  <p:clrMapOvr>
    <a:overrideClrMapping bg1="lt1" tx1="dk1" bg2="lt2" tx2="dk2" accent1="accent1" accent2="accent2" accent3="accent3" accent4="accent4" accent5="accent5" accent6="accent6" hlink="hlink" folHlink="folHlink"/>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3314700" cy="6858000"/>
          </a:xfrm>
          <a:prstGeom prst="rect">
            <a:avLst/>
          </a:prstGeom>
        </p:spPr>
      </p:pic>
      <p:sp>
        <p:nvSpPr>
          <p:cNvPr id="2" name="Title 1"/>
          <p:cNvSpPr>
            <a:spLocks noGrp="1"/>
          </p:cNvSpPr>
          <p:nvPr>
            <p:ph type="title"/>
          </p:nvPr>
        </p:nvSpPr>
        <p:spPr>
          <a:xfrm>
            <a:off x="37728" y="44624"/>
            <a:ext cx="9070776" cy="792088"/>
          </a:xfrm>
        </p:spPr>
        <p:txBody>
          <a:bodyPr/>
          <a:lstStyle/>
          <a:p>
            <a:r>
              <a:rPr lang="zh-CN" altLang="en-US" sz="4000" dirty="0">
                <a:latin typeface="ＭＳ Ｐゴシック"/>
                <a:ea typeface="ＭＳ Ｐゴシック"/>
                <a:cs typeface="ＭＳ Ｐゴシック"/>
              </a:rPr>
              <a:t>                 老底嘉的服装工业</a:t>
            </a:r>
            <a:endParaRPr lang="en-US" sz="4000" b="1" dirty="0">
              <a:effectLst>
                <a:glow rad="152400">
                  <a:schemeClr val="tx1"/>
                </a:glow>
              </a:effectLst>
              <a:latin typeface="ＭＳ Ｐゴシック"/>
              <a:ea typeface="ＭＳ Ｐゴシック"/>
              <a:cs typeface="ＭＳ Ｐゴシック"/>
            </a:endParaRP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614567192"/>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zh-SG" altLang="en-US" sz="8800" dirty="0">
                <a:solidFill>
                  <a:srgbClr val="FFFFFF"/>
                </a:solidFill>
                <a:effectLst>
                  <a:outerShdw blurRad="38100" dist="38100" dir="2700000" algn="tl">
                    <a:srgbClr val="000000">
                      <a:alpha val="43137"/>
                    </a:srgbClr>
                  </a:outerShdw>
                </a:effectLst>
                <a:cs typeface="Arial"/>
              </a:rPr>
              <a:t>撒 狄</a:t>
            </a:r>
            <a:br>
              <a:rPr lang="en-US" sz="8800" dirty="0">
                <a:solidFill>
                  <a:schemeClr val="bg1"/>
                </a:solidFill>
                <a:latin typeface="Arial" charset="0"/>
                <a:ea typeface="Osaka" charset="0"/>
                <a:cs typeface="Arial" charset="0"/>
              </a:rPr>
            </a:br>
            <a:r>
              <a:rPr lang="zh-CN" altLang="en-US" sz="7200" dirty="0">
                <a:latin typeface="Arial" charset="0"/>
                <a:ea typeface="Osaka" charset="0"/>
                <a:cs typeface="Arial" charset="0"/>
              </a:rPr>
              <a:t>启示录</a:t>
            </a:r>
            <a:r>
              <a:rPr lang="en-US" altLang="zh-CN" sz="7200" dirty="0">
                <a:latin typeface="Arial" charset="0"/>
                <a:ea typeface="Osaka" charset="0"/>
                <a:cs typeface="Arial" charset="0"/>
              </a:rPr>
              <a:t> </a:t>
            </a:r>
            <a:r>
              <a:rPr lang="en-US" sz="7200" dirty="0">
                <a:solidFill>
                  <a:schemeClr val="bg1"/>
                </a:solidFill>
                <a:latin typeface="Arial" charset="0"/>
                <a:ea typeface="Osaka" charset="0"/>
                <a:cs typeface="Arial" charset="0"/>
              </a:rPr>
              <a:t>3:1-6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319923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19281"/>
          <a:stretch/>
        </p:blipFill>
        <p:spPr>
          <a:xfrm>
            <a:off x="1188750" y="0"/>
            <a:ext cx="9144000" cy="5535716"/>
          </a:xfrm>
          <a:prstGeom prst="rect">
            <a:avLst/>
          </a:prstGeom>
        </p:spPr>
      </p:pic>
      <p:sp>
        <p:nvSpPr>
          <p:cNvPr id="111618" name="Rectangle 2"/>
          <p:cNvSpPr>
            <a:spLocks noGrp="1" noChangeArrowheads="1"/>
          </p:cNvSpPr>
          <p:nvPr>
            <p:ph type="ctrTitle"/>
          </p:nvPr>
        </p:nvSpPr>
        <p:spPr>
          <a:xfrm>
            <a:off x="-4628" y="3841991"/>
            <a:ext cx="2593862" cy="2776562"/>
          </a:xfrm>
        </p:spPr>
        <p:txBody>
          <a:bodyPr/>
          <a:lstStyle/>
          <a:p>
            <a:r>
              <a:rPr lang="zh-CN" altLang="en-US" sz="4800" b="1" dirty="0">
                <a:solidFill>
                  <a:srgbClr val="FF0000"/>
                </a:solidFill>
                <a:latin typeface="ＭＳ Ｐゴシック"/>
                <a:ea typeface="ＭＳ Ｐゴシック"/>
                <a:cs typeface="ＭＳ Ｐゴシック"/>
              </a:rPr>
              <a:t>耶稣全</a:t>
            </a:r>
            <a:br>
              <a:rPr lang="en-US" altLang="zh-CN" sz="4800" b="1" dirty="0">
                <a:solidFill>
                  <a:srgbClr val="FF0000"/>
                </a:solidFill>
                <a:latin typeface="ＭＳ Ｐゴシック"/>
                <a:ea typeface="ＭＳ Ｐゴシック"/>
                <a:cs typeface="ＭＳ Ｐゴシック"/>
              </a:rPr>
            </a:br>
            <a:r>
              <a:rPr lang="zh-CN" altLang="en-US" sz="4800" b="1" dirty="0">
                <a:solidFill>
                  <a:srgbClr val="FF0000"/>
                </a:solidFill>
                <a:latin typeface="ＭＳ Ｐゴシック"/>
                <a:ea typeface="ＭＳ Ｐゴシック"/>
                <a:cs typeface="ＭＳ Ｐゴシック"/>
              </a:rPr>
              <a:t>知道</a:t>
            </a:r>
            <a:endParaRPr lang="en-US" sz="4800" b="1" dirty="0">
              <a:solidFill>
                <a:srgbClr val="FF0000"/>
              </a:solidFill>
              <a:latin typeface="Times"/>
              <a:ea typeface="ＭＳ Ｐゴシック" charset="0"/>
              <a:cs typeface="Times"/>
            </a:endParaRPr>
          </a:p>
        </p:txBody>
      </p:sp>
      <p:sp>
        <p:nvSpPr>
          <p:cNvPr id="4" name="Rectangle 2"/>
          <p:cNvSpPr txBox="1">
            <a:spLocks noChangeArrowheads="1"/>
          </p:cNvSpPr>
          <p:nvPr/>
        </p:nvSpPr>
        <p:spPr bwMode="auto">
          <a:xfrm>
            <a:off x="2061781" y="5257551"/>
            <a:ext cx="7066057" cy="16953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600" b="1" dirty="0">
                <a:solidFill>
                  <a:srgbClr val="000000"/>
                </a:solidFill>
              </a:rPr>
              <a:t>撒狄教会</a:t>
            </a:r>
            <a:br>
              <a:rPr lang="en-US" sz="3600" b="1" dirty="0">
                <a:solidFill>
                  <a:srgbClr val="000000"/>
                </a:solidFill>
                <a:latin typeface="Arial" charset="0"/>
                <a:ea typeface="ＭＳ Ｐゴシック" charset="0"/>
              </a:rPr>
            </a:br>
            <a:r>
              <a:rPr lang="en-US" sz="3600" b="1" dirty="0">
                <a:solidFill>
                  <a:srgbClr val="000000"/>
                </a:solidFill>
                <a:latin typeface="Arial" charset="0"/>
                <a:ea typeface="ＭＳ Ｐゴシック" charset="0"/>
              </a:rPr>
              <a:t>(</a:t>
            </a:r>
            <a:r>
              <a:rPr lang="zh-CN" altLang="en-US" sz="3600" b="1" dirty="0">
                <a:solidFill>
                  <a:srgbClr val="000000"/>
                </a:solidFill>
              </a:rPr>
              <a:t>启示录</a:t>
            </a:r>
            <a:r>
              <a:rPr lang="en-US" sz="3600" b="1" dirty="0">
                <a:solidFill>
                  <a:srgbClr val="000000"/>
                </a:solidFill>
                <a:latin typeface="Arial" charset="0"/>
                <a:ea typeface="ＭＳ Ｐゴシック" charset="0"/>
              </a:rPr>
              <a:t> 3:1-6)</a:t>
            </a:r>
          </a:p>
        </p:txBody>
      </p:sp>
    </p:spTree>
    <p:extLst>
      <p:ext uri="{BB962C8B-B14F-4D97-AF65-F5344CB8AC3E}">
        <p14:creationId xmlns:p14="http://schemas.microsoft.com/office/powerpoint/2010/main" val="235129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laodicea eyeb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3" y="836712"/>
            <a:ext cx="9061899" cy="6017101"/>
          </a:xfrm>
          <a:prstGeom prst="rect">
            <a:avLst/>
          </a:prstGeom>
        </p:spPr>
      </p:pic>
      <p:sp>
        <p:nvSpPr>
          <p:cNvPr id="2" name="Title 1"/>
          <p:cNvSpPr>
            <a:spLocks noGrp="1"/>
          </p:cNvSpPr>
          <p:nvPr>
            <p:ph type="title"/>
          </p:nvPr>
        </p:nvSpPr>
        <p:spPr>
          <a:xfrm>
            <a:off x="37728" y="44624"/>
            <a:ext cx="9070776" cy="792088"/>
          </a:xfrm>
        </p:spPr>
        <p:txBody>
          <a:bodyPr/>
          <a:lstStyle/>
          <a:p>
            <a:r>
              <a:rPr lang="zh-CN" altLang="en-US" sz="4000" b="1" dirty="0">
                <a:latin typeface="ＭＳ Ｐゴシック"/>
                <a:ea typeface="ＭＳ Ｐゴシック"/>
                <a:cs typeface="ＭＳ Ｐゴシック"/>
              </a:rPr>
              <a:t>老底嘉的医科学校</a:t>
            </a:r>
            <a:endParaRPr lang="en-US" sz="4000" b="1" dirty="0">
              <a:latin typeface="ＭＳ Ｐゴシック"/>
              <a:ea typeface="ＭＳ Ｐゴシック"/>
              <a:cs typeface="ＭＳ Ｐゴシック"/>
            </a:endParaRPr>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dirty="0">
                <a:effectLst>
                  <a:glow rad="177800">
                    <a:prstClr val="black"/>
                  </a:glow>
                </a:effectLst>
              </a:rPr>
              <a:t>出口的眼药膏遍布罗马帝国各地</a:t>
            </a:r>
            <a:endParaRPr lang="en-US" dirty="0">
              <a:effectLst>
                <a:glow rad="177800">
                  <a:prstClr val="black"/>
                </a:glow>
              </a:effectLst>
            </a:endParaRP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773495671"/>
      </p:ext>
    </p:extLst>
  </p:cSld>
  <p:clrMapOvr>
    <a:overrideClrMapping bg1="lt1" tx1="dk1" bg2="lt2" tx2="dk2" accent1="accent1" accent2="accent2" accent3="accent3" accent4="accent4" accent5="accent5" accent6="accent6" hlink="hlink" folHlink="folHlink"/>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27" name="TextBox 26"/>
            <p:cNvSpPr txBox="1"/>
            <p:nvPr/>
          </p:nvSpPr>
          <p:spPr>
            <a:xfrm>
              <a:off x="3204234" y="2348260"/>
              <a:ext cx="2448495" cy="2310660"/>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br>
                <a:rPr lang="en-US" altLang="zh-CN" b="1" dirty="0">
                  <a:solidFill>
                    <a:srgbClr val="FFFFFF"/>
                  </a:solidFill>
                  <a:effectLst>
                    <a:outerShdw blurRad="38100" dist="38100" dir="2700000" algn="tl">
                      <a:srgbClr val="000000">
                        <a:alpha val="43137"/>
                      </a:srgbClr>
                    </a:outerShdw>
                  </a:effectLst>
                  <a:latin typeface="Arial"/>
                  <a:cs typeface="Arial"/>
                </a:rPr>
              </a:b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b="1" dirty="0" err="1">
                  <a:solidFill>
                    <a:srgbClr val="FFFFFF"/>
                  </a:solidFill>
                  <a:latin typeface="ＭＳ ゴシック"/>
                  <a:ea typeface="ＭＳ ゴシック"/>
                  <a:cs typeface="ＭＳ ゴシック"/>
                </a:rPr>
                <a:t>那为阿们的,为诚信真实见证</a:t>
              </a:r>
              <a:r>
                <a:rPr lang="en-US" b="1" dirty="0">
                  <a:solidFill>
                    <a:srgbClr val="FFFFFF"/>
                  </a:solidFill>
                  <a:latin typeface="ＭＳ ゴシック"/>
                  <a:ea typeface="ＭＳ ゴシック"/>
                  <a:cs typeface="ＭＳ ゴシック"/>
                </a:rPr>
                <a:t> </a:t>
              </a:r>
              <a:r>
                <a:rPr lang="en-US" b="1" dirty="0" err="1">
                  <a:solidFill>
                    <a:srgbClr val="FFFFFF"/>
                  </a:solidFill>
                  <a:latin typeface="ＭＳ ゴシック"/>
                  <a:ea typeface="ＭＳ ゴシック"/>
                  <a:cs typeface="ＭＳ ゴシック"/>
                </a:rPr>
                <a:t>的,在神创造万物之上为元首的</a:t>
              </a:r>
              <a:endParaRPr lang="en-US" b="1" dirty="0">
                <a:solidFill>
                  <a:srgbClr val="FFFFFF"/>
                </a:solidFill>
                <a:latin typeface="ＭＳ ゴシック"/>
                <a:ea typeface="ＭＳ ゴシック"/>
                <a:cs typeface="ＭＳ ゴシック"/>
              </a:endParaRPr>
            </a:p>
          </p:txBody>
        </p:sp>
      </p:grpSp>
      <p:sp>
        <p:nvSpPr>
          <p:cNvPr id="802823"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老底嘉</a:t>
            </a:r>
            <a:r>
              <a:rPr lang="en-US" dirty="0">
                <a:latin typeface="Arial" charset="0"/>
                <a:ea typeface="ＭＳ Ｐゴシック" charset="0"/>
              </a:rPr>
              <a:t>(</a:t>
            </a:r>
            <a:r>
              <a:rPr lang="zh-CN" altLang="en-US" dirty="0">
                <a:latin typeface="Arial" charset="0"/>
                <a:ea typeface="ＭＳ Ｐゴシック" charset="0"/>
              </a:rPr>
              <a:t>启示录</a:t>
            </a:r>
            <a:r>
              <a:rPr lang="en-US" dirty="0">
                <a:latin typeface="Arial" charset="0"/>
                <a:ea typeface="ＭＳ Ｐゴシック" charset="0"/>
              </a:rPr>
              <a:t>. 3:14-22)</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6" name="TextBox 1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
        <p:nvSpPr>
          <p:cNvPr id="80283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3" name="Rectangle 32"/>
          <p:cNvSpPr/>
          <p:nvPr/>
        </p:nvSpPr>
        <p:spPr>
          <a:xfrm>
            <a:off x="2286000" y="3013502"/>
            <a:ext cx="4572000" cy="461665"/>
          </a:xfrm>
          <a:prstGeom prst="rect">
            <a:avLst/>
          </a:prstGeom>
        </p:spPr>
        <p:txBody>
          <a:bodyPr>
            <a:spAutoFit/>
          </a:bodyPr>
          <a:lstStyle/>
          <a:p>
            <a:endParaRPr lang="en-US" dirty="0">
              <a:solidFill>
                <a:srgbClr val="000000"/>
              </a:solidFill>
            </a:endParaRPr>
          </a:p>
        </p:txBody>
      </p:sp>
      <p:sp>
        <p:nvSpPr>
          <p:cNvPr id="17" name="Title 1"/>
          <p:cNvSpPr txBox="1">
            <a:spLocks/>
          </p:cNvSpPr>
          <p:nvPr/>
        </p:nvSpPr>
        <p:spPr bwMode="auto">
          <a:xfrm>
            <a:off x="-31750" y="-26989"/>
            <a:ext cx="9212263" cy="139700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b="1" dirty="0">
                <a:latin typeface="Arial" charset="0"/>
                <a:ea typeface="ＭＳ Ｐゴシック" charset="0"/>
              </a:rPr>
              <a:t>统治者</a:t>
            </a:r>
            <a:r>
              <a:rPr lang="en-US" b="1" dirty="0">
                <a:latin typeface="Arial" charset="0"/>
                <a:ea typeface="ＭＳ Ｐゴシック" charset="0"/>
              </a:rPr>
              <a:t>: </a:t>
            </a:r>
            <a:r>
              <a:rPr lang="zh-CN" altLang="en-US" b="1" dirty="0">
                <a:latin typeface="Arial" charset="0"/>
                <a:ea typeface="ＭＳ Ｐゴシック" charset="0"/>
              </a:rPr>
              <a:t>耶稣是至高君王，信实的创造者</a:t>
            </a:r>
            <a:r>
              <a:rPr lang="en-US" b="1" dirty="0">
                <a:latin typeface="Arial" charset="0"/>
                <a:ea typeface="ＭＳ Ｐゴシック" charset="0"/>
              </a:rPr>
              <a:t> (3:14b) </a:t>
            </a:r>
          </a:p>
        </p:txBody>
      </p:sp>
    </p:spTree>
    <p:extLst>
      <p:ext uri="{BB962C8B-B14F-4D97-AF65-F5344CB8AC3E}">
        <p14:creationId xmlns:p14="http://schemas.microsoft.com/office/powerpoint/2010/main" val="2468143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566360"/>
            <a:ext cx="9144000" cy="1291640"/>
          </a:xfrm>
          <a:noFill/>
          <a:ln>
            <a:noFill/>
          </a:ln>
        </p:spPr>
        <p:txBody>
          <a:bodyPr vert="horz" wrap="square" lIns="91440" tIns="45720" rIns="91440" bIns="45720" numCol="1" anchor="ctr" anchorCtr="0" compatLnSpc="1">
            <a:prstTxWarp prst="textNoShape">
              <a:avLst/>
            </a:prstTxWarp>
          </a:bodyPr>
          <a:lstStyle/>
          <a:p>
            <a:r>
              <a:rPr lang="zh-CN" altLang="en-US" sz="4000" b="1" dirty="0">
                <a:effectLst>
                  <a:glow rad="152400">
                    <a:schemeClr val="tx1"/>
                  </a:glow>
                </a:effectLst>
                <a:latin typeface="Arial" charset="0"/>
                <a:ea typeface="ＭＳ Ｐゴシック" charset="0"/>
              </a:rPr>
              <a:t>耶稣就是我们的确信和坚定</a:t>
            </a:r>
            <a:r>
              <a:rPr lang="en-US" altLang="zh-CN" sz="4000" b="1" dirty="0">
                <a:effectLst>
                  <a:glow rad="152400">
                    <a:schemeClr val="tx1"/>
                  </a:glow>
                </a:effectLst>
                <a:latin typeface="Arial" charset="0"/>
                <a:ea typeface="ＭＳ Ｐゴシック" charset="0"/>
              </a:rPr>
              <a:t>(</a:t>
            </a:r>
            <a:r>
              <a:rPr lang="zh-CN" altLang="en-US" sz="4000" b="1" dirty="0">
                <a:effectLst>
                  <a:glow rad="152400">
                    <a:schemeClr val="tx1"/>
                  </a:glow>
                </a:effectLst>
                <a:latin typeface="Arial" charset="0"/>
                <a:ea typeface="ＭＳ Ｐゴシック" charset="0"/>
              </a:rPr>
              <a:t>比较</a:t>
            </a:r>
            <a:r>
              <a:rPr lang="en-US" altLang="zh-CN" sz="4000" b="1" dirty="0">
                <a:effectLst>
                  <a:glow rad="152400">
                    <a:schemeClr val="tx1"/>
                  </a:glow>
                </a:effectLst>
                <a:latin typeface="Arial" charset="0"/>
                <a:ea typeface="ＭＳ Ｐゴシック" charset="0"/>
              </a:rPr>
              <a:t>1</a:t>
            </a:r>
            <a:r>
              <a:rPr lang="zh-CN" altLang="en-US" sz="4000" b="1" dirty="0">
                <a:effectLst>
                  <a:glow rad="152400">
                    <a:schemeClr val="tx1"/>
                  </a:glow>
                </a:effectLst>
                <a:latin typeface="Arial" charset="0"/>
                <a:ea typeface="ＭＳ Ｐゴシック" charset="0"/>
              </a:rPr>
              <a:t>：</a:t>
            </a:r>
            <a:r>
              <a:rPr lang="en-US" altLang="zh-CN" sz="4000" b="1" dirty="0">
                <a:effectLst>
                  <a:glow rad="152400">
                    <a:schemeClr val="tx1"/>
                  </a:glow>
                </a:effectLst>
                <a:latin typeface="Arial" charset="0"/>
                <a:ea typeface="ＭＳ Ｐゴシック" charset="0"/>
              </a:rPr>
              <a:t>6</a:t>
            </a:r>
            <a:r>
              <a:rPr lang="zh-CN" altLang="en-US" sz="4000" b="1" dirty="0">
                <a:effectLst>
                  <a:glow rad="152400">
                    <a:schemeClr val="tx1"/>
                  </a:glow>
                </a:effectLst>
                <a:latin typeface="Arial" charset="0"/>
                <a:ea typeface="ＭＳ Ｐゴシック" charset="0"/>
              </a:rPr>
              <a:t>）</a:t>
            </a:r>
            <a:r>
              <a:rPr lang="en-US" sz="4000" b="1" dirty="0">
                <a:effectLst>
                  <a:glow rad="152400">
                    <a:schemeClr val="tx1"/>
                  </a:glow>
                </a:effectLst>
                <a:latin typeface="Arial" charset="0"/>
                <a:ea typeface="ＭＳ Ｐゴシック" charset="0"/>
              </a:rPr>
              <a:t>!</a:t>
            </a:r>
          </a:p>
        </p:txBody>
      </p:sp>
      <p:sp>
        <p:nvSpPr>
          <p:cNvPr id="6" name="Rectangle 2"/>
          <p:cNvSpPr txBox="1">
            <a:spLocks noChangeArrowheads="1"/>
          </p:cNvSpPr>
          <p:nvPr/>
        </p:nvSpPr>
        <p:spPr bwMode="auto">
          <a:xfrm>
            <a:off x="0" y="2744379"/>
            <a:ext cx="9144000" cy="1291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1500" b="1" dirty="0">
                <a:solidFill>
                  <a:srgbClr val="FFFFFF"/>
                </a:solidFill>
                <a:effectLst>
                  <a:glow rad="152400">
                    <a:srgbClr val="000000"/>
                  </a:glow>
                </a:effectLst>
                <a:latin typeface="Arial" charset="0"/>
                <a:ea typeface="ＭＳ Ｐゴシック" charset="0"/>
              </a:rPr>
              <a:t>"</a:t>
            </a:r>
            <a:r>
              <a:rPr lang="zh-CN" altLang="en-US" sz="11500" b="1" dirty="0">
                <a:solidFill>
                  <a:srgbClr val="FFFFFF"/>
                </a:solidFill>
                <a:effectLst>
                  <a:glow rad="152400">
                    <a:srgbClr val="000000"/>
                  </a:glow>
                </a:effectLst>
                <a:latin typeface="Arial" charset="0"/>
                <a:ea typeface="ＭＳ Ｐゴシック" charset="0"/>
              </a:rPr>
              <a:t>阿门</a:t>
            </a:r>
            <a:r>
              <a:rPr lang="en-US" altLang="zh-CN" sz="11500" b="1" dirty="0">
                <a:solidFill>
                  <a:srgbClr val="FFFFFF"/>
                </a:solidFill>
                <a:effectLst>
                  <a:glow rad="152400">
                    <a:srgbClr val="000000"/>
                  </a:glow>
                </a:effectLst>
                <a:latin typeface="Arial" charset="0"/>
                <a:ea typeface="ＭＳ Ｐゴシック" charset="0"/>
              </a:rPr>
              <a:t>"</a:t>
            </a:r>
            <a:endParaRPr lang="en-US" sz="11500"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235097674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1"/>
            <a:ext cx="6821248" cy="5022660"/>
          </a:xfrm>
          <a:noFill/>
          <a:ln>
            <a:noFill/>
          </a:ln>
        </p:spPr>
        <p:txBody>
          <a:bodyPr vert="horz" wrap="square" lIns="91440" tIns="45720" rIns="91440" bIns="45720" numCol="1" anchor="ctr" anchorCtr="0" compatLnSpc="1">
            <a:prstTxWarp prst="textNoShape">
              <a:avLst/>
            </a:prstTxWarp>
          </a:bodyPr>
          <a:lstStyle/>
          <a:p>
            <a:r>
              <a:rPr lang="en-US" sz="8000" b="1" dirty="0">
                <a:effectLst>
                  <a:glow rad="152400">
                    <a:schemeClr val="tx1"/>
                  </a:glow>
                </a:effectLst>
                <a:latin typeface="Arial" charset="0"/>
                <a:ea typeface="ＭＳ Ｐゴシック" charset="0"/>
              </a:rPr>
              <a:t>"</a:t>
            </a:r>
            <a:r>
              <a:rPr lang="en-US" sz="8000" b="1" dirty="0">
                <a:effectLst>
                  <a:glow rad="152400">
                    <a:schemeClr val="tx1"/>
                  </a:glow>
                </a:effectLst>
                <a:latin typeface="ＭＳ Ｐゴシック"/>
                <a:ea typeface="ＭＳ Ｐゴシック"/>
                <a:cs typeface="ＭＳ Ｐゴシック"/>
              </a:rPr>
              <a:t>忠信真实的见证人</a:t>
            </a:r>
            <a:r>
              <a:rPr lang="en-US" sz="8000" b="1" dirty="0">
                <a:effectLst>
                  <a:glow rad="152400">
                    <a:schemeClr val="tx1"/>
                  </a:glow>
                </a:effectLst>
                <a:latin typeface="Arial" charset="0"/>
                <a:ea typeface="ＭＳ Ｐゴシック" charset="0"/>
              </a:rPr>
              <a:t>"</a:t>
            </a:r>
          </a:p>
        </p:txBody>
      </p:sp>
      <p:sp>
        <p:nvSpPr>
          <p:cNvPr id="4" name="Rectangle 2"/>
          <p:cNvSpPr txBox="1">
            <a:spLocks noChangeArrowheads="1"/>
          </p:cNvSpPr>
          <p:nvPr/>
        </p:nvSpPr>
        <p:spPr bwMode="auto">
          <a:xfrm>
            <a:off x="0" y="5566360"/>
            <a:ext cx="9144000" cy="1291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b="1" dirty="0">
                <a:solidFill>
                  <a:srgbClr val="FFFFFF"/>
                </a:solidFill>
                <a:effectLst>
                  <a:glow rad="152400">
                    <a:srgbClr val="000000"/>
                  </a:glow>
                </a:effectLst>
                <a:latin typeface="Arial" charset="0"/>
                <a:ea typeface="ＭＳ Ｐゴシック" charset="0"/>
              </a:rPr>
              <a:t>耶稣启示末后</a:t>
            </a:r>
            <a:r>
              <a:rPr lang="en-US" b="1" dirty="0">
                <a:solidFill>
                  <a:srgbClr val="FFFFFF"/>
                </a:solidFill>
                <a:effectLst>
                  <a:glow rad="152400">
                    <a:srgbClr val="000000"/>
                  </a:glow>
                </a:effectLst>
                <a:latin typeface="Arial" charset="0"/>
                <a:ea typeface="ＭＳ Ｐゴシック" charset="0"/>
              </a:rPr>
              <a:t>(</a:t>
            </a:r>
            <a:r>
              <a:rPr lang="zh-CN" altLang="en-US" b="1" dirty="0">
                <a:solidFill>
                  <a:srgbClr val="FFFFFF"/>
                </a:solidFill>
                <a:effectLst>
                  <a:glow rad="152400">
                    <a:srgbClr val="000000"/>
                  </a:glow>
                </a:effectLst>
                <a:latin typeface="Arial" charset="0"/>
                <a:ea typeface="ＭＳ Ｐゴシック" charset="0"/>
              </a:rPr>
              <a:t>比较</a:t>
            </a:r>
            <a:r>
              <a:rPr lang="en-US" b="1" dirty="0">
                <a:solidFill>
                  <a:srgbClr val="FFFFFF"/>
                </a:solidFill>
                <a:effectLst>
                  <a:glow rad="152400">
                    <a:srgbClr val="000000"/>
                  </a:glow>
                </a:effectLst>
                <a:latin typeface="Arial" charset="0"/>
                <a:ea typeface="ＭＳ Ｐゴシック" charset="0"/>
              </a:rPr>
              <a:t>1:5)</a:t>
            </a:r>
          </a:p>
        </p:txBody>
      </p:sp>
    </p:spTree>
    <p:extLst>
      <p:ext uri="{BB962C8B-B14F-4D97-AF65-F5344CB8AC3E}">
        <p14:creationId xmlns:p14="http://schemas.microsoft.com/office/powerpoint/2010/main" val="174682194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22 jesus holding ligh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754"/>
            <a:ext cx="9144000" cy="6805246"/>
          </a:xfrm>
          <a:prstGeom prst="rect">
            <a:avLst/>
          </a:prstGeom>
        </p:spPr>
      </p:pic>
      <p:sp>
        <p:nvSpPr>
          <p:cNvPr id="111618" name="Rectangle 2"/>
          <p:cNvSpPr>
            <a:spLocks noGrp="1" noChangeArrowheads="1"/>
          </p:cNvSpPr>
          <p:nvPr>
            <p:ph type="ctrTitle"/>
          </p:nvPr>
        </p:nvSpPr>
        <p:spPr>
          <a:xfrm>
            <a:off x="0" y="5492306"/>
            <a:ext cx="9144000" cy="1291640"/>
          </a:xfrm>
          <a:noFill/>
        </p:spPr>
        <p:txBody>
          <a:bodyPr/>
          <a:lstStyle/>
          <a:p>
            <a:r>
              <a:rPr lang="en-US" altLang="zh-CN" b="1" dirty="0">
                <a:effectLst>
                  <a:glow rad="152400">
                    <a:schemeClr val="tx1"/>
                  </a:glow>
                </a:effectLst>
                <a:latin typeface="Arial" charset="0"/>
                <a:ea typeface="ＭＳ Ｐゴシック" charset="0"/>
              </a:rPr>
              <a:t>"</a:t>
            </a:r>
            <a:r>
              <a:rPr lang="en-US" b="1" dirty="0">
                <a:effectLst>
                  <a:glow rad="152400">
                    <a:schemeClr val="tx1"/>
                  </a:glow>
                </a:effectLst>
                <a:latin typeface="Arial" charset="0"/>
                <a:ea typeface="ＭＳ Ｐゴシック" charset="0"/>
              </a:rPr>
              <a:t>统治者</a:t>
            </a:r>
            <a:r>
              <a:rPr lang="zh-CN" altLang="en-US" b="1" dirty="0">
                <a:effectLst>
                  <a:glow rad="152400">
                    <a:schemeClr val="tx1"/>
                  </a:glow>
                </a:effectLst>
                <a:latin typeface="Arial" charset="0"/>
                <a:ea typeface="ＭＳ Ｐゴシック" charset="0"/>
              </a:rPr>
              <a:t>是创始的</a:t>
            </a:r>
            <a:r>
              <a:rPr lang="en-US" b="1" dirty="0">
                <a:effectLst>
                  <a:glow rad="152400">
                    <a:schemeClr val="tx1"/>
                  </a:glow>
                </a:effectLst>
                <a:latin typeface="Arial" charset="0"/>
                <a:ea typeface="ＭＳ Ｐゴシック" charset="0"/>
              </a:rPr>
              <a:t>, </a:t>
            </a:r>
            <a:r>
              <a:rPr lang="zh-CN" altLang="en-US" b="1" dirty="0">
                <a:effectLst>
                  <a:glow rad="152400">
                    <a:schemeClr val="tx1"/>
                  </a:glow>
                </a:effectLst>
                <a:latin typeface="Arial" charset="0"/>
                <a:ea typeface="ＭＳ Ｐゴシック" charset="0"/>
              </a:rPr>
              <a:t>是头</a:t>
            </a:r>
            <a:r>
              <a:rPr lang="en-US" b="1" dirty="0">
                <a:effectLst>
                  <a:glow rad="152400">
                    <a:schemeClr val="tx1"/>
                  </a:glow>
                </a:effectLst>
                <a:latin typeface="Arial" charset="0"/>
                <a:ea typeface="ＭＳ Ｐゴシック" charset="0"/>
              </a:rPr>
              <a:t>, </a:t>
            </a:r>
            <a:r>
              <a:rPr lang="zh-CN" altLang="en-US" b="1" dirty="0">
                <a:effectLst>
                  <a:glow rad="152400">
                    <a:schemeClr val="tx1"/>
                  </a:glow>
                </a:effectLst>
                <a:latin typeface="Arial" charset="0"/>
                <a:ea typeface="ＭＳ Ｐゴシック" charset="0"/>
              </a:rPr>
              <a:t>是万有的根源</a:t>
            </a:r>
            <a:r>
              <a:rPr lang="en-US" altLang="zh-CN" b="1" dirty="0">
                <a:effectLst>
                  <a:glow rad="152400">
                    <a:schemeClr val="tx1"/>
                  </a:glow>
                </a:effectLst>
                <a:latin typeface="Arial" charset="0"/>
                <a:ea typeface="ＭＳ Ｐゴシック" charset="0"/>
              </a:rPr>
              <a:t>"</a:t>
            </a:r>
            <a:r>
              <a:rPr lang="en-US" b="1" dirty="0">
                <a:effectLst>
                  <a:glow rad="152400">
                    <a:schemeClr val="tx1"/>
                  </a:glow>
                </a:effectLst>
                <a:latin typeface="Arial" charset="0"/>
                <a:ea typeface="ＭＳ Ｐゴシック" charset="0"/>
              </a:rPr>
              <a:t> (</a:t>
            </a:r>
            <a:r>
              <a:rPr lang="zh-CN" altLang="en-US" b="1" dirty="0">
                <a:effectLst>
                  <a:glow rad="152400">
                    <a:schemeClr val="tx1"/>
                  </a:glow>
                </a:effectLst>
                <a:latin typeface="Arial" charset="0"/>
                <a:ea typeface="ＭＳ Ｐゴシック" charset="0"/>
              </a:rPr>
              <a:t>比较</a:t>
            </a:r>
            <a:r>
              <a:rPr lang="en-US" b="1" dirty="0">
                <a:effectLst>
                  <a:glow rad="152400">
                    <a:schemeClr val="tx1"/>
                  </a:glow>
                </a:effectLst>
                <a:latin typeface="Arial" charset="0"/>
                <a:ea typeface="ＭＳ Ｐゴシック" charset="0"/>
              </a:rPr>
              <a:t>21:6)</a:t>
            </a:r>
          </a:p>
        </p:txBody>
      </p:sp>
    </p:spTree>
    <p:extLst>
      <p:ext uri="{BB962C8B-B14F-4D97-AF65-F5344CB8AC3E}">
        <p14:creationId xmlns:p14="http://schemas.microsoft.com/office/powerpoint/2010/main" val="26415487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第一种属灵冷漠的治疗是对以下经文作对比</a:t>
            </a:r>
            <a:r>
              <a:rPr lang="en-US" sz="4000" b="1" i="1" dirty="0">
                <a:solidFill>
                  <a:srgbClr val="FFFFFF"/>
                </a:solidFill>
                <a:effectLst>
                  <a:glow rad="165100">
                    <a:srgbClr val="000000"/>
                  </a:glow>
                </a:effectLst>
                <a:latin typeface="Arial" charset="0"/>
                <a:ea typeface="ＭＳ Ｐゴシック" charset="0"/>
              </a:rPr>
              <a:t>…</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3:14</a:t>
            </a:r>
          </a:p>
        </p:txBody>
      </p:sp>
      <p:sp>
        <p:nvSpPr>
          <p:cNvPr id="8" name="Title 7"/>
          <p:cNvSpPr>
            <a:spLocks noGrp="1"/>
          </p:cNvSpPr>
          <p:nvPr>
            <p:ph type="ctrTitle"/>
          </p:nvPr>
        </p:nvSpPr>
        <p:spPr>
          <a:xfrm>
            <a:off x="0" y="2130425"/>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a:t>
            </a:r>
            <a:r>
              <a:rPr lang="zh-CN" altLang="en-US" b="1" dirty="0">
                <a:solidFill>
                  <a:srgbClr val="FFFF00"/>
                </a:solidFill>
                <a:effectLst>
                  <a:glow rad="165100">
                    <a:schemeClr val="tx1"/>
                  </a:glow>
                </a:effectLst>
                <a:latin typeface="Arial" charset="0"/>
                <a:ea typeface="ＭＳ Ｐゴシック" charset="0"/>
              </a:rPr>
              <a:t>关系</a:t>
            </a:r>
            <a:r>
              <a:rPr lang="en-US" b="1" dirty="0">
                <a:effectLst>
                  <a:glow rad="165100">
                    <a:schemeClr val="tx1"/>
                  </a:glow>
                </a:effectLst>
                <a:latin typeface="Arial" charset="0"/>
                <a:ea typeface="ＭＳ Ｐゴシック" charset="0"/>
              </a:rPr>
              <a:t>:</a:t>
            </a:r>
            <a:r>
              <a:rPr lang="en-US" altLang="zh-CN" b="1" dirty="0">
                <a:effectLst>
                  <a:glow rad="165100">
                    <a:schemeClr val="tx1"/>
                  </a:glow>
                </a:effectLst>
                <a:latin typeface="Arial" charset="0"/>
                <a:ea typeface="ＭＳ Ｐゴシック" charset="0"/>
              </a:rPr>
              <a:t>我们的骄傲</a:t>
            </a:r>
            <a:r>
              <a:rPr lang="zh-CN" altLang="en-US" b="1" dirty="0">
                <a:effectLst>
                  <a:glow rad="165100">
                    <a:schemeClr val="tx1"/>
                  </a:glow>
                </a:effectLst>
                <a:latin typeface="Arial" charset="0"/>
                <a:ea typeface="ＭＳ Ｐゴシック" charset="0"/>
              </a:rPr>
              <a:t>降服在</a:t>
            </a:r>
            <a:br>
              <a:rPr lang="en-US" altLang="zh-CN" dirty="0">
                <a:effectLst>
                  <a:glow rad="165100">
                    <a:schemeClr val="tx1"/>
                  </a:glow>
                </a:effectLst>
              </a:rPr>
            </a:br>
            <a:r>
              <a:rPr lang="en-US" b="1" dirty="0">
                <a:effectLst>
                  <a:glow rad="165100">
                    <a:schemeClr val="tx1"/>
                  </a:glow>
                </a:effectLst>
                <a:latin typeface="Arial" charset="0"/>
                <a:ea typeface="ＭＳ Ｐゴシック" charset="0"/>
              </a:rPr>
              <a:t> 基督的权威</a:t>
            </a:r>
            <a:r>
              <a:rPr lang="zh-CN" altLang="en-US" b="1" dirty="0">
                <a:effectLst>
                  <a:glow rad="165100">
                    <a:schemeClr val="tx1"/>
                  </a:glow>
                </a:effectLst>
                <a:latin typeface="Arial" charset="0"/>
                <a:ea typeface="ＭＳ Ｐゴシック" charset="0"/>
              </a:rPr>
              <a:t>里</a:t>
            </a:r>
            <a:endParaRPr lang="en-US" dirty="0">
              <a:effectLst>
                <a:glow rad="165100">
                  <a:schemeClr val="tx1"/>
                </a:glow>
              </a:effectLst>
            </a:endParaRPr>
          </a:p>
        </p:txBody>
      </p:sp>
    </p:spTree>
    <p:extLst>
      <p:ext uri="{BB962C8B-B14F-4D97-AF65-F5344CB8AC3E}">
        <p14:creationId xmlns:p14="http://schemas.microsoft.com/office/powerpoint/2010/main" val="49164795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第二种属灵冷淡的治疗是</a:t>
            </a:r>
            <a:r>
              <a:rPr lang="zh-CN" altLang="en-US" sz="4000" b="1" i="1" dirty="0">
                <a:solidFill>
                  <a:srgbClr val="FFFFFF"/>
                </a:solidFill>
                <a:effectLst>
                  <a:glow rad="165100">
                    <a:srgbClr val="000000"/>
                  </a:glow>
                </a:effectLst>
                <a:latin typeface="Arial" charset="0"/>
                <a:ea typeface="ＭＳ Ｐゴシック" charset="0"/>
              </a:rPr>
              <a:t>留意基督的教导</a:t>
            </a:r>
            <a:endParaRPr lang="en-US" sz="4000" b="1" i="1" dirty="0">
              <a:solidFill>
                <a:srgbClr val="FFFFFF"/>
              </a:solidFill>
              <a:effectLst>
                <a:glow rad="165100">
                  <a:srgbClr val="000000"/>
                </a:glow>
              </a:effectLst>
              <a:latin typeface="Arial" charset="0"/>
              <a:ea typeface="ＭＳ Ｐゴシック" charset="0"/>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3:15-16</a:t>
            </a:r>
          </a:p>
        </p:txBody>
      </p:sp>
      <p:sp>
        <p:nvSpPr>
          <p:cNvPr id="8" name="Title 7"/>
          <p:cNvSpPr>
            <a:spLocks noGrp="1"/>
          </p:cNvSpPr>
          <p:nvPr>
            <p:ph type="ctrTitle"/>
          </p:nvPr>
        </p:nvSpPr>
        <p:spPr>
          <a:xfrm>
            <a:off x="0" y="3902143"/>
            <a:ext cx="9144000" cy="1470025"/>
          </a:xfrm>
        </p:spPr>
        <p:txBody>
          <a:bodyPr/>
          <a:lstStyle/>
          <a:p>
            <a:r>
              <a:rPr lang="en-US" b="1" dirty="0">
                <a:solidFill>
                  <a:srgbClr val="FFFF00"/>
                </a:solidFill>
                <a:effectLst>
                  <a:glow rad="165100">
                    <a:schemeClr val="tx1"/>
                  </a:glow>
                </a:effectLst>
                <a:latin typeface="Arial" charset="0"/>
                <a:ea typeface="ＭＳ Ｐゴシック" charset="0"/>
              </a:rPr>
              <a:t>II. </a:t>
            </a:r>
            <a:r>
              <a:rPr lang="zh-CN" altLang="en-US" b="1" dirty="0">
                <a:solidFill>
                  <a:srgbClr val="FFFF00"/>
                </a:solidFill>
                <a:effectLst>
                  <a:glow rad="165100">
                    <a:schemeClr val="tx1"/>
                  </a:glow>
                </a:effectLst>
                <a:latin typeface="Arial" charset="0"/>
                <a:ea typeface="ＭＳ Ｐゴシック" charset="0"/>
              </a:rPr>
              <a:t>责备</a:t>
            </a:r>
            <a:r>
              <a:rPr lang="en-US" b="1" dirty="0">
                <a:solidFill>
                  <a:srgbClr val="FFFF00"/>
                </a:solidFill>
                <a:effectLst>
                  <a:glow rad="165100">
                    <a:schemeClr val="tx1"/>
                  </a:glow>
                </a:effectLst>
                <a:latin typeface="Arial" charset="0"/>
                <a:ea typeface="ＭＳ Ｐゴシック" charset="0"/>
              </a:rPr>
              <a:t>: </a:t>
            </a:r>
            <a:r>
              <a:rPr lang="zh-CN" altLang="en-US" b="1" dirty="0">
                <a:solidFill>
                  <a:srgbClr val="FFFF00"/>
                </a:solidFill>
                <a:effectLst>
                  <a:glow rad="165100">
                    <a:schemeClr val="tx1"/>
                  </a:glow>
                </a:effectLst>
                <a:latin typeface="Arial" charset="0"/>
                <a:ea typeface="ＭＳ Ｐゴシック" charset="0"/>
              </a:rPr>
              <a:t>基督对属灵冷淡进行管教</a:t>
            </a:r>
            <a:endParaRPr lang="en-US" dirty="0">
              <a:effectLst>
                <a:glow rad="165100">
                  <a:schemeClr val="tx1"/>
                </a:glow>
              </a:effectLst>
            </a:endParaRPr>
          </a:p>
        </p:txBody>
      </p:sp>
    </p:spTree>
    <p:extLst>
      <p:ext uri="{BB962C8B-B14F-4D97-AF65-F5344CB8AC3E}">
        <p14:creationId xmlns:p14="http://schemas.microsoft.com/office/powerpoint/2010/main" val="221709073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492306"/>
            <a:ext cx="9144000" cy="1291640"/>
          </a:xfrm>
          <a:solidFill>
            <a:schemeClr val="tx1"/>
          </a:solidFill>
        </p:spPr>
        <p:txBody>
          <a:bodyPr/>
          <a:lstStyle/>
          <a:p>
            <a:r>
              <a:rPr lang="zh-CN" altLang="en-US" b="1" dirty="0">
                <a:latin typeface="Arial" charset="0"/>
                <a:ea typeface="ＭＳ Ｐゴシック" charset="0"/>
              </a:rPr>
              <a:t>现实</a:t>
            </a:r>
            <a:r>
              <a:rPr lang="en-US" b="1" dirty="0">
                <a:latin typeface="Arial" charset="0"/>
                <a:ea typeface="ＭＳ Ｐゴシック" charset="0"/>
              </a:rPr>
              <a:t>: </a:t>
            </a:r>
            <a:r>
              <a:rPr lang="zh-CN" altLang="en-US" b="1" dirty="0">
                <a:latin typeface="Arial" charset="0"/>
                <a:ea typeface="ＭＳ Ｐゴシック" charset="0"/>
              </a:rPr>
              <a:t>我们在做</a:t>
            </a:r>
            <a:r>
              <a:rPr lang="en-US" altLang="zh-CN" b="1" dirty="0">
                <a:latin typeface="Arial" charset="0"/>
                <a:ea typeface="ＭＳ Ｐゴシック" charset="0"/>
              </a:rPr>
              <a:t>,</a:t>
            </a:r>
            <a:r>
              <a:rPr lang="zh-CN" altLang="en-US" b="1" dirty="0">
                <a:latin typeface="Arial" charset="0"/>
                <a:ea typeface="ＭＳ Ｐゴシック" charset="0"/>
              </a:rPr>
              <a:t>却是妥协的态度</a:t>
            </a:r>
            <a:r>
              <a:rPr lang="en-US" b="1" dirty="0">
                <a:latin typeface="Arial" charset="0"/>
                <a:ea typeface="ＭＳ Ｐゴシック" charset="0"/>
              </a:rPr>
              <a:t>(3:15-16a). </a:t>
            </a:r>
          </a:p>
        </p:txBody>
      </p:sp>
      <p:pic>
        <p:nvPicPr>
          <p:cNvPr id="2" name="Picture 1"/>
          <p:cNvPicPr>
            <a:picLocks noChangeAspect="1"/>
          </p:cNvPicPr>
          <p:nvPr/>
        </p:nvPicPr>
        <p:blipFill>
          <a:blip r:embed="rId3"/>
          <a:stretch>
            <a:fillRect/>
          </a:stretch>
        </p:blipFill>
        <p:spPr>
          <a:xfrm>
            <a:off x="1599467" y="364831"/>
            <a:ext cx="5775560" cy="4999738"/>
          </a:xfrm>
          <a:prstGeom prst="rect">
            <a:avLst/>
          </a:prstGeom>
        </p:spPr>
      </p:pic>
    </p:spTree>
    <p:extLst>
      <p:ext uri="{BB962C8B-B14F-4D97-AF65-F5344CB8AC3E}">
        <p14:creationId xmlns:p14="http://schemas.microsoft.com/office/powerpoint/2010/main" val="274477892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27" name="TextBox 26"/>
            <p:cNvSpPr txBox="1"/>
            <p:nvPr/>
          </p:nvSpPr>
          <p:spPr>
            <a:xfrm>
              <a:off x="3204234" y="2348260"/>
              <a:ext cx="2448495" cy="2310660"/>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br>
                <a:rPr lang="en-US" altLang="zh-CN" b="1" dirty="0">
                  <a:solidFill>
                    <a:srgbClr val="FFFFFF"/>
                  </a:solidFill>
                  <a:effectLst>
                    <a:outerShdw blurRad="38100" dist="38100" dir="2700000" algn="tl">
                      <a:srgbClr val="000000">
                        <a:alpha val="43137"/>
                      </a:srgbClr>
                    </a:outerShdw>
                  </a:effectLst>
                  <a:latin typeface="Arial"/>
                  <a:cs typeface="Arial"/>
                </a:rPr>
              </a:b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b="1" dirty="0" err="1">
                  <a:solidFill>
                    <a:srgbClr val="FFFFFF"/>
                  </a:solidFill>
                  <a:latin typeface="ＭＳ ゴシック"/>
                  <a:ea typeface="ＭＳ ゴシック"/>
                  <a:cs typeface="ＭＳ ゴシック"/>
                </a:rPr>
                <a:t>那为阿们的,为诚信真实见证</a:t>
              </a:r>
              <a:r>
                <a:rPr lang="en-US" b="1" dirty="0">
                  <a:solidFill>
                    <a:srgbClr val="FFFFFF"/>
                  </a:solidFill>
                  <a:latin typeface="ＭＳ ゴシック"/>
                  <a:ea typeface="ＭＳ ゴシック"/>
                  <a:cs typeface="ＭＳ ゴシック"/>
                </a:rPr>
                <a:t> </a:t>
              </a:r>
              <a:r>
                <a:rPr lang="en-US" b="1" dirty="0" err="1">
                  <a:solidFill>
                    <a:srgbClr val="FFFFFF"/>
                  </a:solidFill>
                  <a:latin typeface="ＭＳ ゴシック"/>
                  <a:ea typeface="ＭＳ ゴシック"/>
                  <a:cs typeface="ＭＳ ゴシック"/>
                </a:rPr>
                <a:t>的,在神创造万物之上为元首的</a:t>
              </a:r>
              <a:endParaRPr lang="en-US" b="1" dirty="0">
                <a:solidFill>
                  <a:srgbClr val="FFFFFF"/>
                </a:solidFill>
                <a:latin typeface="ＭＳ ゴシック"/>
                <a:ea typeface="ＭＳ ゴシック"/>
                <a:cs typeface="ＭＳ ゴシック"/>
              </a:endParaRPr>
            </a:p>
          </p:txBody>
        </p:sp>
      </p:grpSp>
      <p:grpSp>
        <p:nvGrpSpPr>
          <p:cNvPr id="7" name="Group 6"/>
          <p:cNvGrpSpPr>
            <a:grpSpLocks/>
          </p:cNvGrpSpPr>
          <p:nvPr/>
        </p:nvGrpSpPr>
        <p:grpSpPr bwMode="auto">
          <a:xfrm>
            <a:off x="3002846" y="2357438"/>
            <a:ext cx="2811463" cy="2663825"/>
            <a:chOff x="2999918" y="2356822"/>
            <a:chExt cx="2963986" cy="2664296"/>
          </a:xfrm>
        </p:grpSpPr>
        <p:sp>
          <p:nvSpPr>
            <p:cNvPr id="802841" name="Oval 23"/>
            <p:cNvSpPr>
              <a:spLocks noChangeArrowheads="1"/>
            </p:cNvSpPr>
            <p:nvPr/>
          </p:nvSpPr>
          <p:spPr bwMode="auto">
            <a:xfrm>
              <a:off x="3075818" y="2356822"/>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2999918" y="2428272"/>
              <a:ext cx="2963986" cy="120036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称赞</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没有</a:t>
              </a:r>
              <a:r>
                <a:rPr lang="en-US" b="1" dirty="0">
                  <a:solidFill>
                    <a:srgbClr val="FFFFFF"/>
                  </a:solidFill>
                  <a:effectLst>
                    <a:outerShdw blurRad="38100" dist="38100" dir="2700000" algn="tl">
                      <a:srgbClr val="000000">
                        <a:alpha val="43137"/>
                      </a:srgbClr>
                    </a:outerShdw>
                  </a:effectLst>
                  <a:latin typeface="Arial"/>
                  <a:cs typeface="Arial"/>
                </a:rPr>
                <a:t>!</a:t>
              </a:r>
            </a:p>
          </p:txBody>
        </p:sp>
      </p:grpSp>
      <p:grpSp>
        <p:nvGrpSpPr>
          <p:cNvPr id="9" name="Group 8"/>
          <p:cNvGrpSpPr>
            <a:grpSpLocks/>
          </p:cNvGrpSpPr>
          <p:nvPr/>
        </p:nvGrpSpPr>
        <p:grpSpPr bwMode="auto">
          <a:xfrm>
            <a:off x="2555875" y="1481667"/>
            <a:ext cx="3671888" cy="3671888"/>
            <a:chOff x="2555776" y="1481765"/>
            <a:chExt cx="3744416" cy="3672408"/>
          </a:xfrm>
        </p:grpSpPr>
        <p:sp>
          <p:nvSpPr>
            <p:cNvPr id="802839" name="Oval 21"/>
            <p:cNvSpPr>
              <a:spLocks noChangeArrowheads="1"/>
            </p:cNvSpPr>
            <p:nvPr/>
          </p:nvSpPr>
          <p:spPr bwMode="auto">
            <a:xfrm>
              <a:off x="2555776" y="1481765"/>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2923257" y="1481765"/>
              <a:ext cx="3009454" cy="2678035"/>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指责</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dirty="0">
                <a:solidFill>
                  <a:srgbClr val="FFFFFF"/>
                </a:solidFill>
                <a:effectLst>
                  <a:outerShdw blurRad="38100" dist="38100" dir="2700000" algn="tl">
                    <a:srgbClr val="000000">
                      <a:alpha val="43137"/>
                    </a:srgbClr>
                  </a:outerShdw>
                </a:effectLst>
                <a:latin typeface="ＭＳ ゴシック"/>
                <a:ea typeface="ＭＳ ゴシック"/>
                <a:cs typeface="ＭＳ ゴシック"/>
              </a:endParaRPr>
            </a:p>
            <a:p>
              <a:pPr algn="ctr"/>
              <a:r>
                <a:rPr lang="en-US" b="1" dirty="0">
                  <a:solidFill>
                    <a:srgbClr val="FFFFFF"/>
                  </a:solidFill>
                  <a:latin typeface="ＭＳ ゴシック"/>
                  <a:ea typeface="ＭＳ ゴシック"/>
                  <a:cs typeface="ＭＳ ゴシック"/>
                </a:rPr>
                <a:t>既如温水,</a:t>
              </a:r>
            </a:p>
            <a:p>
              <a:pPr algn="ctr"/>
              <a:r>
                <a:rPr lang="en-US" b="1" dirty="0">
                  <a:solidFill>
                    <a:srgbClr val="FFFFFF"/>
                  </a:solidFill>
                  <a:latin typeface="ＭＳ ゴシック"/>
                  <a:ea typeface="ＭＳ ゴシック"/>
                  <a:cs typeface="ＭＳ ゴシック"/>
                </a:rPr>
                <a:t>也不冷也不热</a:t>
              </a:r>
              <a:r>
                <a:rPr lang="en-US" dirty="0">
                  <a:solidFill>
                    <a:srgbClr val="FFFFFF"/>
                  </a:solidFill>
                  <a:latin typeface="ＭＳ ゴシック"/>
                  <a:ea typeface="ＭＳ ゴシック"/>
                  <a:cs typeface="ＭＳ ゴシック"/>
                </a:rPr>
                <a:t> </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困苦</a:t>
              </a:r>
              <a:r>
                <a:rPr lang="zh-CN" altLang="zh-CN" b="1" dirty="0">
                  <a:solidFill>
                    <a:srgbClr val="FFFFFF"/>
                  </a:solidFill>
                  <a:effectLst>
                    <a:outerShdw blurRad="38100" dist="38100" dir="2700000" algn="tl">
                      <a:srgbClr val="000000">
                        <a:alpha val="43137"/>
                      </a:srgbClr>
                    </a:outerShdw>
                  </a:effectLst>
                  <a:latin typeface="Arial"/>
                  <a:cs typeface="Arial"/>
                </a:rPr>
                <a:t>，</a:t>
              </a:r>
              <a:r>
                <a:rPr lang="zh-CN" altLang="en-US" b="1" dirty="0">
                  <a:solidFill>
                    <a:srgbClr val="FFFFFF"/>
                  </a:solidFill>
                  <a:effectLst>
                    <a:outerShdw blurRad="38100" dist="38100" dir="2700000" algn="tl">
                      <a:srgbClr val="000000">
                        <a:alpha val="43137"/>
                      </a:srgbClr>
                    </a:outerShdw>
                  </a:effectLst>
                  <a:latin typeface="Arial"/>
                  <a:cs typeface="Arial"/>
                </a:rPr>
                <a:t>可怜，贫穷，瞎眼，赤身</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802823"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老底嘉</a:t>
            </a:r>
            <a:r>
              <a:rPr lang="en-US" dirty="0">
                <a:latin typeface="Arial" charset="0"/>
                <a:ea typeface="ＭＳ Ｐゴシック" charset="0"/>
              </a:rPr>
              <a:t>(</a:t>
            </a:r>
            <a:r>
              <a:rPr lang="zh-CN" altLang="en-US" dirty="0">
                <a:latin typeface="Arial" charset="0"/>
                <a:ea typeface="ＭＳ Ｐゴシック" charset="0"/>
              </a:rPr>
              <a:t>启示录</a:t>
            </a:r>
            <a:r>
              <a:rPr lang="en-US" dirty="0">
                <a:latin typeface="Arial" charset="0"/>
                <a:ea typeface="ＭＳ Ｐゴシック" charset="0"/>
              </a:rPr>
              <a:t>. 3:14-22)</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6" name="TextBox 1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
        <p:nvSpPr>
          <p:cNvPr id="80283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3" name="Rectangle 32"/>
          <p:cNvSpPr/>
          <p:nvPr/>
        </p:nvSpPr>
        <p:spPr>
          <a:xfrm>
            <a:off x="2286000" y="3013502"/>
            <a:ext cx="4572000" cy="461665"/>
          </a:xfrm>
          <a:prstGeom prst="rect">
            <a:avLst/>
          </a:prstGeom>
        </p:spPr>
        <p:txBody>
          <a:bodyPr>
            <a:spAutoFit/>
          </a:bodyPr>
          <a:lstStyle/>
          <a:p>
            <a:endParaRPr lang="en-US" dirty="0">
              <a:solidFill>
                <a:srgbClr val="000000"/>
              </a:solidFill>
            </a:endParaRPr>
          </a:p>
        </p:txBody>
      </p:sp>
    </p:spTree>
    <p:extLst>
      <p:ext uri="{BB962C8B-B14F-4D97-AF65-F5344CB8AC3E}">
        <p14:creationId xmlns:p14="http://schemas.microsoft.com/office/powerpoint/2010/main" val="319191627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grpSp>
      <p:sp>
        <p:nvSpPr>
          <p:cNvPr id="2" name="Title 1"/>
          <p:cNvSpPr>
            <a:spLocks noGrp="1"/>
          </p:cNvSpPr>
          <p:nvPr>
            <p:ph type="title"/>
          </p:nvPr>
        </p:nvSpPr>
        <p:spPr>
          <a:xfrm>
            <a:off x="457200" y="144398"/>
            <a:ext cx="8229600" cy="1143000"/>
          </a:xfrm>
        </p:spPr>
        <p:txBody>
          <a:bodyPr/>
          <a:lstStyle/>
          <a:p>
            <a:r>
              <a:rPr lang="zh-CN" altLang="en-US" sz="4000" b="1" dirty="0">
                <a:solidFill>
                  <a:schemeClr val="accent2"/>
                </a:solidFill>
              </a:rPr>
              <a:t>老底嘉</a:t>
            </a:r>
            <a:r>
              <a:rPr lang="zh-CN" altLang="en-US" sz="4000" b="1" dirty="0">
                <a:solidFill>
                  <a:schemeClr val="accent6">
                    <a:lumMod val="75000"/>
                  </a:schemeClr>
                </a:solidFill>
              </a:rPr>
              <a:t>：</a:t>
            </a:r>
            <a:r>
              <a:rPr lang="en-US" altLang="zh-CN" sz="4000" b="1" dirty="0">
                <a:solidFill>
                  <a:schemeClr val="accent6">
                    <a:lumMod val="75000"/>
                  </a:schemeClr>
                </a:solidFill>
              </a:rPr>
              <a:t> </a:t>
            </a:r>
            <a:r>
              <a:rPr lang="zh-CN" altLang="en-US" sz="4000" b="1" dirty="0">
                <a:solidFill>
                  <a:schemeClr val="accent6">
                    <a:lumMod val="75000"/>
                  </a:schemeClr>
                </a:solidFill>
              </a:rPr>
              <a:t>既奢侈又不冷不热</a:t>
            </a:r>
            <a:endParaRPr lang="en-US" sz="4000" b="1" dirty="0">
              <a:solidFill>
                <a:schemeClr val="accent6">
                  <a:lumMod val="75000"/>
                </a:schemeClr>
              </a:solidFill>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srgbClr val="000000"/>
                </a:solidFill>
              </a:rPr>
              <a:t>"</a:t>
            </a:r>
            <a:r>
              <a:rPr lang="zh-CN" altLang="en-US" sz="3600" b="1" dirty="0">
                <a:solidFill>
                  <a:srgbClr val="000000"/>
                </a:solidFill>
              </a:rPr>
              <a:t>我知道你的行为，你也不冷也不热；我巴不得你或冷或热。</a:t>
            </a:r>
            <a:r>
              <a:rPr lang="en-US" altLang="zh-CN" sz="3600" b="1" dirty="0">
                <a:solidFill>
                  <a:srgbClr val="000000"/>
                </a:solidFill>
              </a:rPr>
              <a:t>"</a:t>
            </a:r>
            <a:r>
              <a:rPr lang="en-US" sz="3600" b="1" dirty="0">
                <a:solidFill>
                  <a:srgbClr val="000000"/>
                </a:solidFill>
              </a:rPr>
              <a:t> (3:15)</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000000"/>
                </a:solidFill>
                <a:latin typeface="Arial"/>
                <a:cs typeface="Arial"/>
              </a:rPr>
              <a:t>363</a:t>
            </a:r>
          </a:p>
        </p:txBody>
      </p:sp>
      <p:sp>
        <p:nvSpPr>
          <p:cNvPr id="10" name="Title 1"/>
          <p:cNvSpPr txBox="1">
            <a:spLocks/>
          </p:cNvSpPr>
          <p:nvPr/>
        </p:nvSpPr>
        <p:spPr bwMode="auto">
          <a:xfrm>
            <a:off x="1162483"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FF0000"/>
                </a:solidFill>
              </a:rPr>
              <a:t>热</a:t>
            </a:r>
            <a:endParaRPr lang="en-US" sz="2400" b="1" dirty="0">
              <a:solidFill>
                <a:srgbClr val="FF0000"/>
              </a:solidFill>
            </a:endParaRPr>
          </a:p>
        </p:txBody>
      </p:sp>
      <p:sp>
        <p:nvSpPr>
          <p:cNvPr id="11" name="Title 1"/>
          <p:cNvSpPr txBox="1">
            <a:spLocks/>
          </p:cNvSpPr>
          <p:nvPr/>
        </p:nvSpPr>
        <p:spPr bwMode="auto">
          <a:xfrm>
            <a:off x="5967707"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0000FF"/>
                </a:solidFill>
              </a:rPr>
              <a:t>冷</a:t>
            </a:r>
            <a:endParaRPr lang="en-US" sz="2400" b="1" dirty="0">
              <a:solidFill>
                <a:srgbClr val="0000FF"/>
              </a:solidFill>
            </a:endParaRPr>
          </a:p>
        </p:txBody>
      </p:sp>
    </p:spTree>
    <p:extLst>
      <p:ext uri="{BB962C8B-B14F-4D97-AF65-F5344CB8AC3E}">
        <p14:creationId xmlns:p14="http://schemas.microsoft.com/office/powerpoint/2010/main" val="982680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7666"/>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en-US" b="1" dirty="0">
                <a:latin typeface="Arial" charset="0"/>
                <a:ea typeface="ＭＳ Ｐゴシック" charset="0"/>
              </a:rPr>
              <a:t>I.	</a:t>
            </a:r>
            <a:r>
              <a:rPr lang="zh-CN" altLang="en-US" b="1" dirty="0">
                <a:latin typeface="ＭＳ Ｐゴシック"/>
                <a:ea typeface="ＭＳ Ｐゴシック"/>
                <a:cs typeface="ＭＳ Ｐゴシック"/>
              </a:rPr>
              <a:t>耶稣知道那</a:t>
            </a:r>
            <a:r>
              <a:rPr lang="zh-CN" altLang="en-US" dirty="0">
                <a:solidFill>
                  <a:srgbClr val="FFFF00"/>
                </a:solidFill>
                <a:latin typeface="ＭＳ Ｐゴシック"/>
                <a:ea typeface="ＭＳ Ｐゴシック"/>
                <a:cs typeface="ＭＳ Ｐゴシック"/>
              </a:rPr>
              <a:t>美</a:t>
            </a:r>
            <a:r>
              <a:rPr lang="zh-CN" altLang="en-US" b="1" dirty="0">
                <a:solidFill>
                  <a:srgbClr val="FFFF00"/>
                </a:solidFill>
                <a:latin typeface="ＭＳ Ｐゴシック"/>
                <a:ea typeface="ＭＳ Ｐゴシック"/>
                <a:cs typeface="ＭＳ Ｐゴシック"/>
              </a:rPr>
              <a:t>好的</a:t>
            </a:r>
            <a:r>
              <a:rPr lang="zh-CN" altLang="en-US" dirty="0">
                <a:latin typeface="ＭＳ Ｐゴシック"/>
                <a:ea typeface="ＭＳ Ｐゴシック"/>
                <a:cs typeface="ＭＳ Ｐゴシック"/>
              </a:rPr>
              <a:t>。</a:t>
            </a:r>
            <a:endParaRPr lang="en-US" b="1" dirty="0">
              <a:latin typeface="ＭＳ Ｐゴシック"/>
              <a:ea typeface="ＭＳ Ｐゴシック"/>
              <a:cs typeface="ＭＳ Ｐゴシック"/>
            </a:endParaRPr>
          </a:p>
        </p:txBody>
      </p:sp>
    </p:spTree>
    <p:extLst>
      <p:ext uri="{BB962C8B-B14F-4D97-AF65-F5344CB8AC3E}">
        <p14:creationId xmlns:p14="http://schemas.microsoft.com/office/powerpoint/2010/main" val="189587575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grpSp>
      <p:sp>
        <p:nvSpPr>
          <p:cNvPr id="2" name="Title 1"/>
          <p:cNvSpPr>
            <a:spLocks noGrp="1"/>
          </p:cNvSpPr>
          <p:nvPr>
            <p:ph type="title"/>
          </p:nvPr>
        </p:nvSpPr>
        <p:spPr>
          <a:xfrm>
            <a:off x="457200" y="111838"/>
            <a:ext cx="8229600" cy="1143000"/>
          </a:xfrm>
        </p:spPr>
        <p:txBody>
          <a:bodyPr/>
          <a:lstStyle/>
          <a:p>
            <a:r>
              <a:rPr lang="zh-CN" altLang="en-US" sz="4000" b="1" dirty="0">
                <a:solidFill>
                  <a:schemeClr val="accent2"/>
                </a:solidFill>
              </a:rPr>
              <a:t>老底嘉</a:t>
            </a:r>
            <a:r>
              <a:rPr lang="zh-CN" altLang="en-US" sz="4000" b="1" dirty="0">
                <a:solidFill>
                  <a:schemeClr val="accent6">
                    <a:lumMod val="75000"/>
                  </a:schemeClr>
                </a:solidFill>
              </a:rPr>
              <a:t>：</a:t>
            </a:r>
            <a:r>
              <a:rPr lang="en-US" altLang="zh-CN" sz="4000" b="1" dirty="0">
                <a:solidFill>
                  <a:schemeClr val="accent6">
                    <a:lumMod val="75000"/>
                  </a:schemeClr>
                </a:solidFill>
              </a:rPr>
              <a:t> </a:t>
            </a:r>
            <a:r>
              <a:rPr lang="zh-CN" altLang="en-US" sz="4000" b="1" dirty="0">
                <a:solidFill>
                  <a:schemeClr val="accent6">
                    <a:lumMod val="75000"/>
                  </a:schemeClr>
                </a:solidFill>
              </a:rPr>
              <a:t>既奢侈又不冷不热</a:t>
            </a:r>
            <a:endParaRPr lang="en-US" sz="4000" b="1" dirty="0">
              <a:solidFill>
                <a:schemeClr val="accent6">
                  <a:lumMod val="75000"/>
                </a:schemeClr>
              </a:solidFill>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srgbClr val="000000"/>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a:t>
            </a:r>
            <a:r>
              <a:rPr lang="en-US" dirty="0" err="1"/>
              <a:t>你既如温水,也不冷也不热,所以我必从我口中把你吐出去</a:t>
            </a:r>
            <a:r>
              <a:rPr lang="en-US" dirty="0"/>
              <a:t>" (3:16)</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000000"/>
                </a:solidFill>
                <a:latin typeface="Arial"/>
                <a:cs typeface="Arial"/>
              </a:rPr>
              <a:t>363</a:t>
            </a:r>
          </a:p>
        </p:txBody>
      </p:sp>
      <p:sp>
        <p:nvSpPr>
          <p:cNvPr id="12" name="Title 1"/>
          <p:cNvSpPr txBox="1">
            <a:spLocks/>
          </p:cNvSpPr>
          <p:nvPr/>
        </p:nvSpPr>
        <p:spPr bwMode="auto">
          <a:xfrm>
            <a:off x="1162483"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b="1" dirty="0">
                <a:solidFill>
                  <a:srgbClr val="FF0000"/>
                </a:solidFill>
              </a:rPr>
              <a:t>热</a:t>
            </a:r>
          </a:p>
        </p:txBody>
      </p:sp>
      <p:sp>
        <p:nvSpPr>
          <p:cNvPr id="13" name="Title 1"/>
          <p:cNvSpPr txBox="1">
            <a:spLocks/>
          </p:cNvSpPr>
          <p:nvPr/>
        </p:nvSpPr>
        <p:spPr bwMode="auto">
          <a:xfrm>
            <a:off x="5967707"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0000FF"/>
                </a:solidFill>
              </a:rPr>
              <a:t>冷</a:t>
            </a:r>
            <a:endParaRPr lang="en-US" sz="2400" b="1" dirty="0">
              <a:solidFill>
                <a:srgbClr val="0000FF"/>
              </a:solidFill>
            </a:endParaRPr>
          </a:p>
        </p:txBody>
      </p:sp>
    </p:spTree>
    <p:extLst>
      <p:ext uri="{BB962C8B-B14F-4D97-AF65-F5344CB8AC3E}">
        <p14:creationId xmlns:p14="http://schemas.microsoft.com/office/powerpoint/2010/main" val="242255940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4624"/>
            <a:ext cx="4536504" cy="1728192"/>
          </a:xfrm>
        </p:spPr>
        <p:txBody>
          <a:bodyPr/>
          <a:lstStyle/>
          <a:p>
            <a:r>
              <a:rPr lang="zh-CN" altLang="en-US" b="1" dirty="0">
                <a:latin typeface="ＭＳ Ｐゴシック"/>
                <a:ea typeface="ＭＳ Ｐゴシック"/>
                <a:cs typeface="ＭＳ Ｐゴシック"/>
              </a:rPr>
              <a:t>老底嘉的输水道</a:t>
            </a:r>
            <a:endParaRPr lang="en-US" dirty="0">
              <a:latin typeface="ＭＳ Ｐゴシック"/>
              <a:ea typeface="ＭＳ Ｐゴシック"/>
              <a:cs typeface="ＭＳ Ｐゴシック"/>
            </a:endParaRPr>
          </a:p>
        </p:txBody>
      </p:sp>
      <p:pic>
        <p:nvPicPr>
          <p:cNvPr id="3" name="Picture 2" descr="rev 3 laodicea sevenCities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0"/>
            <a:ext cx="6350000" cy="5080000"/>
          </a:xfrm>
          <a:prstGeom prst="rect">
            <a:avLst/>
          </a:prstGeom>
        </p:spPr>
      </p:pic>
      <p:pic>
        <p:nvPicPr>
          <p:cNvPr id="4" name="Picture 3" descr="rev 3 laodicea aqueduc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552" y="-171400"/>
            <a:ext cx="4211960" cy="4330607"/>
          </a:xfrm>
          <a:prstGeom prst="rect">
            <a:avLst/>
          </a:prstGeom>
        </p:spPr>
      </p:pic>
    </p:spTree>
    <p:extLst>
      <p:ext uri="{BB962C8B-B14F-4D97-AF65-F5344CB8AC3E}">
        <p14:creationId xmlns:p14="http://schemas.microsoft.com/office/powerpoint/2010/main" val="9746169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 y="0"/>
            <a:ext cx="9266480" cy="5596954"/>
          </a:xfrm>
          <a:prstGeom prst="rect">
            <a:avLst/>
          </a:prstGeom>
        </p:spPr>
      </p:pic>
      <p:sp>
        <p:nvSpPr>
          <p:cNvPr id="610308" name="Text Box 1028"/>
          <p:cNvSpPr txBox="1">
            <a:spLocks noChangeArrowheads="1"/>
          </p:cNvSpPr>
          <p:nvPr/>
        </p:nvSpPr>
        <p:spPr bwMode="auto">
          <a:xfrm>
            <a:off x="1" y="5466031"/>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4000" b="1" i="1" dirty="0">
                <a:solidFill>
                  <a:srgbClr val="E5E5FF"/>
                </a:solidFill>
                <a:effectLst>
                  <a:outerShdw blurRad="38100" dist="38100" dir="2700000" algn="tl">
                    <a:srgbClr val="000000"/>
                  </a:outerShdw>
                </a:effectLst>
                <a:latin typeface="Arial" charset="0"/>
                <a:cs typeface="Arial" charset="0"/>
              </a:rPr>
              <a:t>老底嘉</a:t>
            </a:r>
            <a:r>
              <a:rPr lang="zh-CN" altLang="en-US" sz="4000" b="1" i="1" dirty="0">
                <a:solidFill>
                  <a:srgbClr val="E5E5FF"/>
                </a:solidFill>
                <a:effectLst>
                  <a:outerShdw blurRad="38100" dist="38100" dir="2700000" algn="tl">
                    <a:srgbClr val="000000"/>
                  </a:outerShdw>
                </a:effectLst>
                <a:latin typeface="Arial" charset="0"/>
                <a:cs typeface="Arial" charset="0"/>
              </a:rPr>
              <a:t>有钱</a:t>
            </a:r>
            <a:r>
              <a:rPr lang="en-US" sz="4000" b="1" i="1" dirty="0">
                <a:solidFill>
                  <a:srgbClr val="E5E5FF"/>
                </a:solidFill>
                <a:effectLst>
                  <a:outerShdw blurRad="38100" dist="38100" dir="2700000" algn="tl">
                    <a:srgbClr val="000000"/>
                  </a:outerShdw>
                </a:effectLst>
                <a:latin typeface="Arial" charset="0"/>
                <a:cs typeface="Arial" charset="0"/>
              </a:rPr>
              <a:t>但是没有水源</a:t>
            </a: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en-US" altLang="zh-CN" b="1" dirty="0">
                <a:solidFill>
                  <a:schemeClr val="bg1"/>
                </a:solidFill>
                <a:latin typeface="Arial" charset="0"/>
                <a:ea typeface="ＭＳ Ｐゴシック" charset="0"/>
                <a:cs typeface="Arial Rounded MT Bold" charset="0"/>
              </a:rPr>
              <a:t>莱卡思河谷流域</a:t>
            </a:r>
            <a:endParaRPr lang="en-US" sz="2000" b="1" dirty="0">
              <a:solidFill>
                <a:schemeClr val="bg1"/>
              </a:solidFill>
              <a:latin typeface="Arial Rounded MT Bold" charset="0"/>
              <a:ea typeface="ＭＳ Ｐゴシック" charset="0"/>
              <a:cs typeface="Arial Rounded MT Bold" charset="0"/>
            </a:endParaRPr>
          </a:p>
        </p:txBody>
      </p:sp>
      <p:sp>
        <p:nvSpPr>
          <p:cNvPr id="7" name="Text Box 1028"/>
          <p:cNvSpPr txBox="1">
            <a:spLocks noChangeArrowheads="1"/>
          </p:cNvSpPr>
          <p:nvPr/>
        </p:nvSpPr>
        <p:spPr bwMode="auto">
          <a:xfrm>
            <a:off x="5311012" y="3556895"/>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2800" b="1" dirty="0">
                <a:solidFill>
                  <a:srgbClr val="E5E5FF"/>
                </a:solidFill>
                <a:effectLst>
                  <a:outerShdw blurRad="38100" dist="38100" dir="2700000" algn="tl">
                    <a:srgbClr val="000000"/>
                  </a:outerShdw>
                </a:effectLst>
                <a:latin typeface="Arial" charset="0"/>
                <a:cs typeface="Arial" charset="0"/>
              </a:rPr>
              <a:t>歌罗西</a:t>
            </a: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老底嘉</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9" name="Text Box 1028"/>
          <p:cNvSpPr txBox="1">
            <a:spLocks noChangeArrowheads="1"/>
          </p:cNvSpPr>
          <p:nvPr/>
        </p:nvSpPr>
        <p:spPr bwMode="auto">
          <a:xfrm>
            <a:off x="3693665" y="1952635"/>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热水泉</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10" name="Text Box 1028"/>
          <p:cNvSpPr txBox="1">
            <a:spLocks noChangeArrowheads="1"/>
          </p:cNvSpPr>
          <p:nvPr/>
        </p:nvSpPr>
        <p:spPr bwMode="auto">
          <a:xfrm>
            <a:off x="5311012" y="4001498"/>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冷水泉</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11" name="Text Box 1028"/>
          <p:cNvSpPr txBox="1">
            <a:spLocks noChangeArrowheads="1"/>
          </p:cNvSpPr>
          <p:nvPr/>
        </p:nvSpPr>
        <p:spPr bwMode="auto">
          <a:xfrm>
            <a:off x="1046008" y="3424825"/>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温水</a:t>
            </a:r>
            <a:endParaRPr lang="en-US" sz="2800" b="1" dirty="0">
              <a:solidFill>
                <a:srgbClr val="E5E5FF"/>
              </a:solidFill>
              <a:effectLst>
                <a:outerShdw blurRad="38100" dist="38100" dir="2700000" algn="tl">
                  <a:srgbClr val="000000"/>
                </a:outerShdw>
              </a:effectLst>
              <a:latin typeface="Arial" charset="0"/>
              <a:cs typeface="Arial" charset="0"/>
            </a:endParaRPr>
          </a:p>
        </p:txBody>
      </p:sp>
      <p:cxnSp>
        <p:nvCxnSpPr>
          <p:cNvPr id="4" name="Straight Arrow Connector 3"/>
          <p:cNvCxnSpPr/>
          <p:nvPr/>
        </p:nvCxnSpPr>
        <p:spPr bwMode="auto">
          <a:xfrm flipH="1">
            <a:off x="3452166" y="1737237"/>
            <a:ext cx="255304" cy="110674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flipV="1">
            <a:off x="3438360" y="3092486"/>
            <a:ext cx="2000758" cy="593646"/>
          </a:xfrm>
          <a:prstGeom prst="straightConnector1">
            <a:avLst/>
          </a:prstGeom>
          <a:solidFill>
            <a:schemeClr val="accent1"/>
          </a:solidFill>
          <a:ln w="7620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endParaRPr lang="en-US" altLang="zh-CN" sz="2800" b="1" dirty="0">
              <a:solidFill>
                <a:srgbClr val="E5E5FF"/>
              </a:solidFill>
              <a:effectLst>
                <a:outerShdw blurRad="38100" dist="38100" dir="2700000" algn="tl">
                  <a:srgbClr val="000000"/>
                </a:outerShdw>
              </a:effectLst>
              <a:latin typeface="Arial" charset="0"/>
              <a:cs typeface="Arial" charset="0"/>
            </a:endParaRPr>
          </a:p>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希拉波里斯</a:t>
            </a:r>
            <a:endParaRPr lang="en-US" altLang="zh-CN" sz="2800" b="1" dirty="0">
              <a:solidFill>
                <a:srgbClr val="E5E5FF"/>
              </a:solidFill>
              <a:effectLst>
                <a:outerShdw blurRad="38100" dist="38100" dir="2700000" algn="tl">
                  <a:srgbClr val="000000"/>
                </a:outerShdw>
              </a:effectLst>
              <a:latin typeface="Arial" charset="0"/>
              <a:cs typeface="Arial" charset="0"/>
            </a:endParaRPr>
          </a:p>
          <a:p>
            <a:pPr algn="ctr" eaLnBrk="1" hangingPunct="1">
              <a:defRPr/>
            </a:pPr>
            <a:endParaRPr lang="en-US" altLang="zh-CN" sz="2800" b="1" dirty="0">
              <a:solidFill>
                <a:srgbClr val="E5E5FF"/>
              </a:solidFill>
              <a:effectLst>
                <a:outerShdw blurRad="38100" dist="38100" dir="2700000" algn="tl">
                  <a:srgbClr val="000000"/>
                </a:outerShdw>
              </a:effectLst>
              <a:latin typeface="Arial" charset="0"/>
              <a:cs typeface="Arial" charset="0"/>
            </a:endParaRPr>
          </a:p>
        </p:txBody>
      </p:sp>
      <p:sp>
        <p:nvSpPr>
          <p:cNvPr id="14" name="Text Box 1028"/>
          <p:cNvSpPr txBox="1">
            <a:spLocks noChangeArrowheads="1"/>
          </p:cNvSpPr>
          <p:nvPr/>
        </p:nvSpPr>
        <p:spPr bwMode="auto">
          <a:xfrm rot="20864038">
            <a:off x="53138" y="850805"/>
            <a:ext cx="2392351" cy="458409"/>
          </a:xfrm>
          <a:prstGeom prst="rect">
            <a:avLst/>
          </a:prstGeom>
          <a:solidFill>
            <a:srgbClr val="3366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曲流河</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15" name="Text Box 1028"/>
          <p:cNvSpPr txBox="1">
            <a:spLocks noChangeArrowheads="1"/>
          </p:cNvSpPr>
          <p:nvPr/>
        </p:nvSpPr>
        <p:spPr bwMode="auto">
          <a:xfrm rot="1804459">
            <a:off x="3970346" y="2727709"/>
            <a:ext cx="1646641" cy="458409"/>
          </a:xfrm>
          <a:prstGeom prst="rect">
            <a:avLst/>
          </a:prstGeom>
          <a:solidFill>
            <a:srgbClr val="008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2800" b="1" dirty="0">
                <a:solidFill>
                  <a:srgbClr val="E5E5FF"/>
                </a:solidFill>
                <a:effectLst>
                  <a:outerShdw blurRad="38100" dist="38100" dir="2700000" algn="tl">
                    <a:srgbClr val="000000"/>
                  </a:outerShdw>
                </a:effectLst>
                <a:latin typeface="Arial" charset="0"/>
                <a:cs typeface="Arial" charset="0"/>
              </a:rPr>
              <a:t>莱克斯河</a:t>
            </a:r>
            <a:endParaRPr lang="en-US" sz="2800" b="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61308246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zh-CN" altLang="en-US" sz="4000" b="1" dirty="0">
                <a:effectLst>
                  <a:glow rad="152400">
                    <a:schemeClr val="tx1"/>
                  </a:glow>
                </a:effectLst>
                <a:latin typeface="Arial" charset="0"/>
                <a:ea typeface="ＭＳ Ｐゴシック" charset="0"/>
              </a:rPr>
              <a:t>大部分人喜欢其中之一</a:t>
            </a:r>
            <a:endParaRPr lang="en-US" sz="4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5400" b="1" dirty="0">
                <a:solidFill>
                  <a:srgbClr val="FFFFFF"/>
                </a:solidFill>
                <a:effectLst>
                  <a:glow rad="152400">
                    <a:srgbClr val="000000"/>
                  </a:glow>
                </a:effectLst>
                <a:latin typeface="Arial" charset="0"/>
                <a:ea typeface="ＭＳ Ｐゴシック" charset="0"/>
              </a:rPr>
              <a:t>热饮</a:t>
            </a:r>
            <a:r>
              <a:rPr lang="en-US" sz="5400" b="1" dirty="0">
                <a:solidFill>
                  <a:srgbClr val="FFFFFF"/>
                </a:solidFill>
                <a:effectLst>
                  <a:glow rad="152400">
                    <a:srgbClr val="000000"/>
                  </a:glow>
                </a:effectLst>
                <a:latin typeface="Arial" charset="0"/>
                <a:ea typeface="ＭＳ Ｐゴシック" charset="0"/>
              </a:rPr>
              <a:t>&amp; </a:t>
            </a:r>
            <a:r>
              <a:rPr lang="zh-CN" altLang="en-US" sz="5400" b="1" dirty="0">
                <a:solidFill>
                  <a:srgbClr val="FFFFFF"/>
                </a:solidFill>
                <a:effectLst>
                  <a:glow rad="152400">
                    <a:srgbClr val="000000"/>
                  </a:glow>
                </a:effectLst>
                <a:latin typeface="Arial" charset="0"/>
                <a:ea typeface="ＭＳ Ｐゴシック" charset="0"/>
              </a:rPr>
              <a:t>冷饮</a:t>
            </a:r>
            <a:endParaRPr lang="en-US" sz="5400" b="1" dirty="0">
              <a:solidFill>
                <a:srgbClr val="FFFFFF"/>
              </a:solidFill>
              <a:effectLst>
                <a:glow rad="152400">
                  <a:srgbClr val="000000"/>
                </a:glow>
              </a:effectLst>
              <a:latin typeface="Arial" charset="0"/>
              <a:ea typeface="ＭＳ Ｐゴシック" charset="0"/>
            </a:endParaRPr>
          </a:p>
        </p:txBody>
      </p:sp>
      <p:pic>
        <p:nvPicPr>
          <p:cNvPr id="3" name="Picture 2"/>
          <p:cNvPicPr>
            <a:picLocks noChangeAspect="1"/>
          </p:cNvPicPr>
          <p:nvPr/>
        </p:nvPicPr>
        <p:blipFill>
          <a:blip r:embed="rId3"/>
          <a:stretch>
            <a:fillRect/>
          </a:stretch>
        </p:blipFill>
        <p:spPr>
          <a:xfrm>
            <a:off x="1460500" y="1206500"/>
            <a:ext cx="6223000" cy="4445000"/>
          </a:xfrm>
          <a:prstGeom prst="rect">
            <a:avLst/>
          </a:prstGeom>
        </p:spPr>
      </p:pic>
    </p:spTree>
    <p:extLst>
      <p:ext uri="{BB962C8B-B14F-4D97-AF65-F5344CB8AC3E}">
        <p14:creationId xmlns:p14="http://schemas.microsoft.com/office/powerpoint/2010/main" val="267438009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627538"/>
            <a:ext cx="3070210" cy="1446897"/>
          </a:xfrm>
          <a:noFill/>
        </p:spPr>
        <p:txBody>
          <a:bodyPr anchor="t"/>
          <a:lstStyle/>
          <a:p>
            <a:r>
              <a:rPr lang="zh-CN" altLang="en-US" sz="4000" b="1" dirty="0">
                <a:effectLst>
                  <a:glow rad="152400">
                    <a:schemeClr val="tx1"/>
                  </a:glow>
                </a:effectLst>
                <a:latin typeface="Arial" charset="0"/>
                <a:ea typeface="ＭＳ Ｐゴシック" charset="0"/>
              </a:rPr>
              <a:t>为基督复兴</a:t>
            </a:r>
            <a:r>
              <a:rPr lang="en-US" sz="4000" b="1" dirty="0">
                <a:effectLst>
                  <a:glow rad="152400">
                    <a:schemeClr val="tx1"/>
                  </a:glow>
                </a:effectLst>
                <a:latin typeface="Arial" charset="0"/>
                <a:ea typeface="ＭＳ Ｐゴシック" charset="0"/>
              </a:rPr>
              <a:t>!</a:t>
            </a: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5400" b="1" dirty="0">
                <a:solidFill>
                  <a:srgbClr val="FFFFFF"/>
                </a:solidFill>
                <a:effectLst>
                  <a:glow rad="152400">
                    <a:srgbClr val="000000"/>
                  </a:glow>
                </a:effectLst>
                <a:latin typeface="Arial" charset="0"/>
                <a:ea typeface="ＭＳ Ｐゴシック" charset="0"/>
              </a:rPr>
              <a:t>属灵热忱</a:t>
            </a:r>
            <a:endParaRPr lang="en-US" sz="5400" b="1" dirty="0">
              <a:solidFill>
                <a:srgbClr val="FFFFFF"/>
              </a:solidFill>
              <a:effectLst>
                <a:glow rad="152400">
                  <a:srgbClr val="000000"/>
                </a:glow>
              </a:effectLst>
              <a:latin typeface="Arial" charset="0"/>
              <a:ea typeface="ＭＳ Ｐゴシック" charset="0"/>
            </a:endParaRPr>
          </a:p>
        </p:txBody>
      </p:sp>
      <p:grpSp>
        <p:nvGrpSpPr>
          <p:cNvPr id="4" name="Group 3"/>
          <p:cNvGrpSpPr/>
          <p:nvPr/>
        </p:nvGrpSpPr>
        <p:grpSpPr>
          <a:xfrm>
            <a:off x="-153895" y="1385015"/>
            <a:ext cx="3150833" cy="3120832"/>
            <a:chOff x="-153895" y="1385015"/>
            <a:chExt cx="3150833" cy="3120832"/>
          </a:xfrm>
        </p:grpSpPr>
        <p:pic>
          <p:nvPicPr>
            <p:cNvPr id="6" name="Picture 5"/>
            <p:cNvPicPr>
              <a:picLocks noChangeAspect="1"/>
            </p:cNvPicPr>
            <p:nvPr/>
          </p:nvPicPr>
          <p:blipFill rotWithShape="1">
            <a:blip r:embed="rId3"/>
            <a:srcRect r="65542" b="21501"/>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solidFill>
                    <a:srgbClr val="FF0000"/>
                  </a:solidFill>
                </a:rPr>
                <a:t>热</a:t>
              </a:r>
              <a:endParaRPr lang="en-US" sz="1800" b="1" dirty="0">
                <a:solidFill>
                  <a:srgbClr val="FF0000"/>
                </a:solidFill>
              </a:endParaRPr>
            </a:p>
          </p:txBody>
        </p:sp>
      </p:grpSp>
      <p:grpSp>
        <p:nvGrpSpPr>
          <p:cNvPr id="18" name="Group 17"/>
          <p:cNvGrpSpPr/>
          <p:nvPr/>
        </p:nvGrpSpPr>
        <p:grpSpPr>
          <a:xfrm>
            <a:off x="6163210" y="1385015"/>
            <a:ext cx="2983106" cy="3120832"/>
            <a:chOff x="6163210" y="1385015"/>
            <a:chExt cx="2983106" cy="3120832"/>
          </a:xfrm>
        </p:grpSpPr>
        <p:pic>
          <p:nvPicPr>
            <p:cNvPr id="8" name="Picture 7"/>
            <p:cNvPicPr>
              <a:picLocks noChangeAspect="1"/>
            </p:cNvPicPr>
            <p:nvPr/>
          </p:nvPicPr>
          <p:blipFill rotWithShape="1">
            <a:blip r:embed="rId3"/>
            <a:srcRect l="33279" r="34097" b="21501"/>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solidFill>
                    <a:srgbClr val="0000FF"/>
                  </a:solidFill>
                </a:rPr>
                <a:t>冷</a:t>
              </a:r>
              <a:endParaRPr lang="en-US" sz="1800" b="1" dirty="0">
                <a:solidFill>
                  <a:srgbClr val="0000FF"/>
                </a:solidFill>
              </a:endParaRPr>
            </a:p>
          </p:txBody>
        </p:sp>
      </p:grpSp>
      <p:grpSp>
        <p:nvGrpSpPr>
          <p:cNvPr id="5" name="Group 4"/>
          <p:cNvGrpSpPr/>
          <p:nvPr/>
        </p:nvGrpSpPr>
        <p:grpSpPr>
          <a:xfrm>
            <a:off x="3070210" y="1385015"/>
            <a:ext cx="3007069" cy="3120832"/>
            <a:chOff x="3070210" y="1385015"/>
            <a:chExt cx="3007069" cy="3120832"/>
          </a:xfrm>
        </p:grpSpPr>
        <p:pic>
          <p:nvPicPr>
            <p:cNvPr id="3" name="Picture 2"/>
            <p:cNvPicPr>
              <a:picLocks noChangeAspect="1"/>
            </p:cNvPicPr>
            <p:nvPr/>
          </p:nvPicPr>
          <p:blipFill rotWithShape="1">
            <a:blip r:embed="rId3"/>
            <a:srcRect l="64723" r="2391" b="21501"/>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400" b="1" dirty="0">
                  <a:solidFill>
                    <a:srgbClr val="660066"/>
                  </a:solidFill>
                </a:rPr>
                <a:t>温水</a:t>
              </a:r>
              <a:endParaRPr lang="en-US" sz="1400" b="1" dirty="0">
                <a:solidFill>
                  <a:srgbClr val="660066"/>
                </a:solidFill>
              </a:endParaRPr>
            </a:p>
          </p:txBody>
        </p:sp>
      </p:grpSp>
      <p:sp>
        <p:nvSpPr>
          <p:cNvPr id="19" name="Rectangle 2"/>
          <p:cNvSpPr txBox="1">
            <a:spLocks noChangeArrowheads="1"/>
          </p:cNvSpPr>
          <p:nvPr/>
        </p:nvSpPr>
        <p:spPr bwMode="auto">
          <a:xfrm>
            <a:off x="6047462" y="4627538"/>
            <a:ext cx="3070210" cy="1446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dirty="0">
                <a:solidFill>
                  <a:srgbClr val="FFFFFF"/>
                </a:solidFill>
                <a:effectLst>
                  <a:glow rad="152400">
                    <a:srgbClr val="000000"/>
                  </a:glow>
                </a:effectLst>
                <a:latin typeface="Arial" charset="0"/>
                <a:ea typeface="ＭＳ Ｐゴシック" charset="0"/>
              </a:rPr>
              <a:t>拒绝基督</a:t>
            </a:r>
            <a:endParaRPr lang="en-US" sz="4000" b="1" dirty="0">
              <a:solidFill>
                <a:srgbClr val="FFFFFF"/>
              </a:solidFill>
              <a:effectLst>
                <a:glow rad="152400">
                  <a:srgbClr val="000000"/>
                </a:glow>
              </a:effectLst>
              <a:latin typeface="Arial" charset="0"/>
              <a:ea typeface="ＭＳ Ｐゴシック" charset="0"/>
            </a:endParaRPr>
          </a:p>
        </p:txBody>
      </p:sp>
      <p:sp>
        <p:nvSpPr>
          <p:cNvPr id="20" name="Rectangle 2"/>
          <p:cNvSpPr txBox="1">
            <a:spLocks noChangeArrowheads="1"/>
          </p:cNvSpPr>
          <p:nvPr/>
        </p:nvSpPr>
        <p:spPr bwMode="auto">
          <a:xfrm>
            <a:off x="3023731" y="4627538"/>
            <a:ext cx="3070210" cy="1446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dirty="0">
                <a:solidFill>
                  <a:srgbClr val="FFFFFF"/>
                </a:solidFill>
                <a:effectLst>
                  <a:glow rad="152400">
                    <a:srgbClr val="000000"/>
                  </a:glow>
                </a:effectLst>
                <a:latin typeface="Arial" charset="0"/>
                <a:ea typeface="ＭＳ Ｐゴシック" charset="0"/>
              </a:rPr>
              <a:t>伪装者</a:t>
            </a:r>
            <a:endParaRPr lang="en-US" sz="4000"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37889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1618"/>
                                        </p:tgtEl>
                                        <p:attrNameLst>
                                          <p:attrName>style.visibility</p:attrName>
                                        </p:attrNameLst>
                                      </p:cBhvr>
                                      <p:to>
                                        <p:strVal val="visible"/>
                                      </p:to>
                                    </p:set>
                                    <p:anim calcmode="lin" valueType="num">
                                      <p:cBhvr>
                                        <p:cTn id="14" dur="500" fill="hold"/>
                                        <p:tgtEl>
                                          <p:spTgt spid="111618"/>
                                        </p:tgtEl>
                                        <p:attrNameLst>
                                          <p:attrName>ppt_w</p:attrName>
                                        </p:attrNameLst>
                                      </p:cBhvr>
                                      <p:tavLst>
                                        <p:tav tm="0">
                                          <p:val>
                                            <p:fltVal val="0"/>
                                          </p:val>
                                        </p:tav>
                                        <p:tav tm="100000">
                                          <p:val>
                                            <p:strVal val="#ppt_w"/>
                                          </p:val>
                                        </p:tav>
                                      </p:tavLst>
                                    </p:anim>
                                    <p:anim calcmode="lin" valueType="num">
                                      <p:cBhvr>
                                        <p:cTn id="15" dur="500" fill="hold"/>
                                        <p:tgtEl>
                                          <p:spTgt spid="111618"/>
                                        </p:tgtEl>
                                        <p:attrNameLst>
                                          <p:attrName>ppt_h</p:attrName>
                                        </p:attrNameLst>
                                      </p:cBhvr>
                                      <p:tavLst>
                                        <p:tav tm="0">
                                          <p:val>
                                            <p:fltVal val="0"/>
                                          </p:val>
                                        </p:tav>
                                        <p:tav tm="100000">
                                          <p:val>
                                            <p:strVal val="#ppt_h"/>
                                          </p:val>
                                        </p:tav>
                                      </p:tavLst>
                                    </p:anim>
                                    <p:animEffect transition="in" filter="fade">
                                      <p:cBhvr>
                                        <p:cTn id="16" dur="500"/>
                                        <p:tgtEl>
                                          <p:spTgt spid="1116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strVal val="#ppt_w*0.70"/>
                                          </p:val>
                                        </p:tav>
                                        <p:tav tm="100000">
                                          <p:val>
                                            <p:strVal val="#ppt_w"/>
                                          </p:val>
                                        </p:tav>
                                      </p:tavLst>
                                    </p:anim>
                                    <p:anim calcmode="lin" valueType="num">
                                      <p:cBhvr>
                                        <p:cTn id="22" dur="1000" fill="hold"/>
                                        <p:tgtEl>
                                          <p:spTgt spid="18"/>
                                        </p:tgtEl>
                                        <p:attrNameLst>
                                          <p:attrName>ppt_h</p:attrName>
                                        </p:attrNameLst>
                                      </p:cBhvr>
                                      <p:tavLst>
                                        <p:tav tm="0">
                                          <p:val>
                                            <p:strVal val="#ppt_h"/>
                                          </p:val>
                                        </p:tav>
                                        <p:tav tm="100000">
                                          <p:val>
                                            <p:strVal val="#ppt_h"/>
                                          </p:val>
                                        </p:tav>
                                      </p:tavLst>
                                    </p:anim>
                                    <p:animEffect transition="in" filter="fade">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strVal val="#ppt_w*0.70"/>
                                          </p:val>
                                        </p:tav>
                                        <p:tav tm="100000">
                                          <p:val>
                                            <p:strVal val="#ppt_w"/>
                                          </p:val>
                                        </p:tav>
                                      </p:tavLst>
                                    </p:anim>
                                    <p:anim calcmode="lin" valueType="num">
                                      <p:cBhvr>
                                        <p:cTn id="36" dur="1000" fill="hold"/>
                                        <p:tgtEl>
                                          <p:spTgt spid="5"/>
                                        </p:tgtEl>
                                        <p:attrNameLst>
                                          <p:attrName>ppt_h</p:attrName>
                                        </p:attrNameLst>
                                      </p:cBhvr>
                                      <p:tavLst>
                                        <p:tav tm="0">
                                          <p:val>
                                            <p:strVal val="#ppt_h"/>
                                          </p:val>
                                        </p:tav>
                                        <p:tav tm="100000">
                                          <p:val>
                                            <p:strVal val="#ppt_h"/>
                                          </p:val>
                                        </p:tav>
                                      </p:tavLst>
                                    </p:anim>
                                    <p:animEffect transition="in" filter="fade">
                                      <p:cBhvr>
                                        <p:cTn id="37" dur="1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19" grpId="0"/>
      <p:bldP spid="20"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06705"/>
            <a:ext cx="3070210" cy="1446897"/>
          </a:xfrm>
          <a:noFill/>
        </p:spPr>
        <p:txBody>
          <a:bodyPr anchor="t"/>
          <a:lstStyle/>
          <a:p>
            <a:r>
              <a:rPr lang="zh-CN" altLang="en-US" sz="4000" b="1" dirty="0">
                <a:effectLst>
                  <a:glow rad="152400">
                    <a:schemeClr val="tx1"/>
                  </a:glow>
                </a:effectLst>
                <a:latin typeface="Arial" charset="0"/>
                <a:ea typeface="ＭＳ Ｐゴシック" charset="0"/>
              </a:rPr>
              <a:t>为基督复兴</a:t>
            </a:r>
            <a:r>
              <a:rPr lang="en-US" sz="4000" b="1" dirty="0">
                <a:effectLst>
                  <a:glow rad="152400">
                    <a:schemeClr val="tx1"/>
                  </a:glow>
                </a:effectLst>
                <a:latin typeface="Arial" charset="0"/>
                <a:ea typeface="ＭＳ Ｐゴシック" charset="0"/>
              </a:rPr>
              <a:t>!</a:t>
            </a:r>
          </a:p>
        </p:txBody>
      </p:sp>
      <p:sp>
        <p:nvSpPr>
          <p:cNvPr id="7" name="Rectangle 2"/>
          <p:cNvSpPr txBox="1">
            <a:spLocks noChangeArrowheads="1"/>
          </p:cNvSpPr>
          <p:nvPr/>
        </p:nvSpPr>
        <p:spPr bwMode="auto">
          <a:xfrm>
            <a:off x="33321" y="1"/>
            <a:ext cx="9144000" cy="197058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000" b="1" dirty="0">
                <a:solidFill>
                  <a:srgbClr val="FFFFFF"/>
                </a:solidFill>
                <a:effectLst>
                  <a:glow rad="152400">
                    <a:srgbClr val="000000"/>
                  </a:glow>
                </a:effectLst>
                <a:latin typeface="Arial" charset="0"/>
                <a:ea typeface="ＭＳ Ｐゴシック" charset="0"/>
              </a:rPr>
              <a:t>"我巴不得你或冷或热</a:t>
            </a:r>
            <a:r>
              <a:rPr lang="en-US" sz="4000" b="1" dirty="0">
                <a:solidFill>
                  <a:srgbClr val="FFFFFF"/>
                </a:solidFill>
              </a:rPr>
              <a:t>" </a:t>
            </a:r>
            <a:br>
              <a:rPr lang="en-US" sz="4000" b="1" dirty="0">
                <a:solidFill>
                  <a:srgbClr val="FFFFFF"/>
                </a:solidFill>
              </a:rPr>
            </a:br>
            <a:r>
              <a:rPr lang="en-US" sz="4000" b="1" dirty="0">
                <a:solidFill>
                  <a:srgbClr val="FFFFFF"/>
                </a:solidFill>
              </a:rPr>
              <a:t>(3:15b).  </a:t>
            </a:r>
            <a:r>
              <a:rPr lang="zh-CN" altLang="en-US" sz="4000" b="1" dirty="0">
                <a:solidFill>
                  <a:srgbClr val="FFFFFF"/>
                </a:solidFill>
              </a:rPr>
              <a:t>是吗</a:t>
            </a:r>
            <a:r>
              <a:rPr lang="en-US" sz="4000" b="1" dirty="0">
                <a:solidFill>
                  <a:srgbClr val="FFFFFF"/>
                </a:solidFill>
              </a:rPr>
              <a:t>?  </a:t>
            </a:r>
            <a:r>
              <a:rPr lang="zh-CN" altLang="en-US" sz="4000" b="1" dirty="0">
                <a:solidFill>
                  <a:srgbClr val="FFFFFF"/>
                </a:solidFill>
              </a:rPr>
              <a:t>为什么</a:t>
            </a:r>
            <a:r>
              <a:rPr lang="en-US" sz="4000" b="1" dirty="0">
                <a:solidFill>
                  <a:srgbClr val="FFFFFF"/>
                </a:solidFill>
              </a:rPr>
              <a:t>?</a:t>
            </a:r>
            <a:endParaRPr lang="en-US" sz="4000" b="1" dirty="0">
              <a:solidFill>
                <a:srgbClr val="FFFFFF"/>
              </a:solidFill>
              <a:effectLst>
                <a:glow rad="152400">
                  <a:srgbClr val="000000"/>
                </a:glow>
              </a:effectLst>
              <a:latin typeface="Arial" charset="0"/>
              <a:ea typeface="ＭＳ Ｐゴシック" charset="0"/>
            </a:endParaRPr>
          </a:p>
        </p:txBody>
      </p:sp>
      <p:grpSp>
        <p:nvGrpSpPr>
          <p:cNvPr id="4" name="Group 3"/>
          <p:cNvGrpSpPr/>
          <p:nvPr/>
        </p:nvGrpSpPr>
        <p:grpSpPr>
          <a:xfrm>
            <a:off x="-153895" y="2064182"/>
            <a:ext cx="3150833" cy="3120832"/>
            <a:chOff x="-153895" y="1385015"/>
            <a:chExt cx="3150833" cy="3120832"/>
          </a:xfrm>
        </p:grpSpPr>
        <p:pic>
          <p:nvPicPr>
            <p:cNvPr id="6" name="Picture 5"/>
            <p:cNvPicPr>
              <a:picLocks noChangeAspect="1"/>
            </p:cNvPicPr>
            <p:nvPr/>
          </p:nvPicPr>
          <p:blipFill rotWithShape="1">
            <a:blip r:embed="rId3"/>
            <a:srcRect r="65542" b="21501"/>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solidFill>
                    <a:srgbClr val="FF0000"/>
                  </a:solidFill>
                </a:rPr>
                <a:t>热</a:t>
              </a:r>
              <a:endParaRPr lang="en-US" sz="1800" b="1" dirty="0">
                <a:solidFill>
                  <a:srgbClr val="FF0000"/>
                </a:solidFill>
              </a:endParaRPr>
            </a:p>
          </p:txBody>
        </p:sp>
      </p:grpSp>
      <p:grpSp>
        <p:nvGrpSpPr>
          <p:cNvPr id="18" name="Group 17"/>
          <p:cNvGrpSpPr/>
          <p:nvPr/>
        </p:nvGrpSpPr>
        <p:grpSpPr>
          <a:xfrm>
            <a:off x="6163210" y="2064182"/>
            <a:ext cx="2983106" cy="3120832"/>
            <a:chOff x="6163210" y="1385015"/>
            <a:chExt cx="2983106" cy="3120832"/>
          </a:xfrm>
        </p:grpSpPr>
        <p:pic>
          <p:nvPicPr>
            <p:cNvPr id="8" name="Picture 7"/>
            <p:cNvPicPr>
              <a:picLocks noChangeAspect="1"/>
            </p:cNvPicPr>
            <p:nvPr/>
          </p:nvPicPr>
          <p:blipFill rotWithShape="1">
            <a:blip r:embed="rId3"/>
            <a:srcRect l="33279" r="34097" b="21501"/>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800" b="1" dirty="0">
                  <a:solidFill>
                    <a:srgbClr val="0000FF"/>
                  </a:solidFill>
                </a:rPr>
                <a:t>冷</a:t>
              </a:r>
              <a:endParaRPr lang="en-US" sz="1800" b="1" dirty="0">
                <a:solidFill>
                  <a:srgbClr val="0000FF"/>
                </a:solidFill>
              </a:endParaRPr>
            </a:p>
          </p:txBody>
        </p:sp>
      </p:grpSp>
      <p:grpSp>
        <p:nvGrpSpPr>
          <p:cNvPr id="5" name="Group 4"/>
          <p:cNvGrpSpPr/>
          <p:nvPr/>
        </p:nvGrpSpPr>
        <p:grpSpPr>
          <a:xfrm>
            <a:off x="3070210" y="2064182"/>
            <a:ext cx="3007069" cy="3120832"/>
            <a:chOff x="3070210" y="1385015"/>
            <a:chExt cx="3007069" cy="3120832"/>
          </a:xfrm>
        </p:grpSpPr>
        <p:pic>
          <p:nvPicPr>
            <p:cNvPr id="3" name="Picture 2"/>
            <p:cNvPicPr>
              <a:picLocks noChangeAspect="1"/>
            </p:cNvPicPr>
            <p:nvPr/>
          </p:nvPicPr>
          <p:blipFill rotWithShape="1">
            <a:blip r:embed="rId3"/>
            <a:srcRect l="64723" r="2391" b="21501"/>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1400" b="1" dirty="0">
                  <a:solidFill>
                    <a:srgbClr val="660066"/>
                  </a:solidFill>
                </a:rPr>
                <a:t>温水</a:t>
              </a:r>
              <a:endParaRPr lang="en-US" sz="1400" b="1" dirty="0">
                <a:solidFill>
                  <a:srgbClr val="660066"/>
                </a:solidFill>
              </a:endParaRPr>
            </a:p>
          </p:txBody>
        </p:sp>
      </p:grpSp>
      <p:sp>
        <p:nvSpPr>
          <p:cNvPr id="19" name="Rectangle 2"/>
          <p:cNvSpPr txBox="1">
            <a:spLocks noChangeArrowheads="1"/>
          </p:cNvSpPr>
          <p:nvPr/>
        </p:nvSpPr>
        <p:spPr bwMode="auto">
          <a:xfrm>
            <a:off x="6047462" y="5306705"/>
            <a:ext cx="3070210" cy="1446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dirty="0">
                <a:solidFill>
                  <a:srgbClr val="FFFFFF"/>
                </a:solidFill>
                <a:effectLst>
                  <a:glow rad="152400">
                    <a:srgbClr val="000000"/>
                  </a:glow>
                </a:effectLst>
                <a:latin typeface="Arial" charset="0"/>
                <a:ea typeface="ＭＳ Ｐゴシック" charset="0"/>
              </a:rPr>
              <a:t>拒绝基督</a:t>
            </a:r>
            <a:endParaRPr lang="en-US" sz="4000" b="1" dirty="0">
              <a:solidFill>
                <a:srgbClr val="FFFFFF"/>
              </a:solidFill>
              <a:effectLst>
                <a:glow rad="152400">
                  <a:srgbClr val="000000"/>
                </a:glow>
              </a:effectLst>
              <a:latin typeface="Arial" charset="0"/>
              <a:ea typeface="ＭＳ Ｐゴシック" charset="0"/>
            </a:endParaRPr>
          </a:p>
        </p:txBody>
      </p:sp>
      <p:sp>
        <p:nvSpPr>
          <p:cNvPr id="20" name="Rectangle 2"/>
          <p:cNvSpPr txBox="1">
            <a:spLocks noChangeArrowheads="1"/>
          </p:cNvSpPr>
          <p:nvPr/>
        </p:nvSpPr>
        <p:spPr bwMode="auto">
          <a:xfrm>
            <a:off x="3023731" y="5306705"/>
            <a:ext cx="3070210" cy="1446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dirty="0">
                <a:solidFill>
                  <a:srgbClr val="FFFFFF"/>
                </a:solidFill>
                <a:effectLst>
                  <a:glow rad="152400">
                    <a:srgbClr val="000000"/>
                  </a:glow>
                </a:effectLst>
                <a:latin typeface="Arial" charset="0"/>
                <a:ea typeface="ＭＳ Ｐゴシック" charset="0"/>
              </a:rPr>
              <a:t>伪装者</a:t>
            </a:r>
            <a:endParaRPr lang="en-US" sz="4000" b="1" dirty="0">
              <a:solidFill>
                <a:srgbClr val="FFFFFF"/>
              </a:solidFill>
              <a:effectLst>
                <a:glow rad="152400">
                  <a:srgbClr val="000000"/>
                </a:glow>
              </a:effectLst>
              <a:latin typeface="Arial" charset="0"/>
              <a:ea typeface="ＭＳ Ｐゴシック" charset="0"/>
            </a:endParaRPr>
          </a:p>
        </p:txBody>
      </p:sp>
      <p:sp>
        <p:nvSpPr>
          <p:cNvPr id="2" name="Freeform 1"/>
          <p:cNvSpPr/>
          <p:nvPr/>
        </p:nvSpPr>
        <p:spPr>
          <a:xfrm>
            <a:off x="3325091" y="1869229"/>
            <a:ext cx="2725718" cy="4437634"/>
          </a:xfrm>
          <a:custGeom>
            <a:avLst/>
            <a:gdLst>
              <a:gd name="connsiteX0" fmla="*/ 0 w 2725718"/>
              <a:gd name="connsiteY0" fmla="*/ 0 h 4437634"/>
              <a:gd name="connsiteX1" fmla="*/ 114166 w 2725718"/>
              <a:gd name="connsiteY1" fmla="*/ 142689 h 4437634"/>
              <a:gd name="connsiteX2" fmla="*/ 214062 w 2725718"/>
              <a:gd name="connsiteY2" fmla="*/ 271109 h 4437634"/>
              <a:gd name="connsiteX3" fmla="*/ 256874 w 2725718"/>
              <a:gd name="connsiteY3" fmla="*/ 342454 h 4437634"/>
              <a:gd name="connsiteX4" fmla="*/ 313957 w 2725718"/>
              <a:gd name="connsiteY4" fmla="*/ 399529 h 4437634"/>
              <a:gd name="connsiteX5" fmla="*/ 371040 w 2725718"/>
              <a:gd name="connsiteY5" fmla="*/ 485143 h 4437634"/>
              <a:gd name="connsiteX6" fmla="*/ 399582 w 2725718"/>
              <a:gd name="connsiteY6" fmla="*/ 542219 h 4437634"/>
              <a:gd name="connsiteX7" fmla="*/ 499477 w 2725718"/>
              <a:gd name="connsiteY7" fmla="*/ 642101 h 4437634"/>
              <a:gd name="connsiteX8" fmla="*/ 528019 w 2725718"/>
              <a:gd name="connsiteY8" fmla="*/ 684908 h 4437634"/>
              <a:gd name="connsiteX9" fmla="*/ 570831 w 2725718"/>
              <a:gd name="connsiteY9" fmla="*/ 727715 h 4437634"/>
              <a:gd name="connsiteX10" fmla="*/ 627914 w 2725718"/>
              <a:gd name="connsiteY10" fmla="*/ 813328 h 4437634"/>
              <a:gd name="connsiteX11" fmla="*/ 642185 w 2725718"/>
              <a:gd name="connsiteY11" fmla="*/ 870404 h 4437634"/>
              <a:gd name="connsiteX12" fmla="*/ 670726 w 2725718"/>
              <a:gd name="connsiteY12" fmla="*/ 1227127 h 4437634"/>
              <a:gd name="connsiteX13" fmla="*/ 684997 w 2725718"/>
              <a:gd name="connsiteY13" fmla="*/ 1655194 h 4437634"/>
              <a:gd name="connsiteX14" fmla="*/ 756351 w 2725718"/>
              <a:gd name="connsiteY14" fmla="*/ 1797884 h 4437634"/>
              <a:gd name="connsiteX15" fmla="*/ 841976 w 2725718"/>
              <a:gd name="connsiteY15" fmla="*/ 1940573 h 4437634"/>
              <a:gd name="connsiteX16" fmla="*/ 956142 w 2725718"/>
              <a:gd name="connsiteY16" fmla="*/ 2054724 h 4437634"/>
              <a:gd name="connsiteX17" fmla="*/ 984683 w 2725718"/>
              <a:gd name="connsiteY17" fmla="*/ 2140338 h 4437634"/>
              <a:gd name="connsiteX18" fmla="*/ 1041767 w 2725718"/>
              <a:gd name="connsiteY18" fmla="*/ 2254489 h 4437634"/>
              <a:gd name="connsiteX19" fmla="*/ 1056037 w 2725718"/>
              <a:gd name="connsiteY19" fmla="*/ 2325834 h 4437634"/>
              <a:gd name="connsiteX20" fmla="*/ 1113120 w 2725718"/>
              <a:gd name="connsiteY20" fmla="*/ 2454254 h 4437634"/>
              <a:gd name="connsiteX21" fmla="*/ 1155933 w 2725718"/>
              <a:gd name="connsiteY21" fmla="*/ 2511330 h 4437634"/>
              <a:gd name="connsiteX22" fmla="*/ 1184474 w 2725718"/>
              <a:gd name="connsiteY22" fmla="*/ 2568405 h 4437634"/>
              <a:gd name="connsiteX23" fmla="*/ 1213016 w 2725718"/>
              <a:gd name="connsiteY23" fmla="*/ 2611212 h 4437634"/>
              <a:gd name="connsiteX24" fmla="*/ 1227287 w 2725718"/>
              <a:gd name="connsiteY24" fmla="*/ 2654019 h 4437634"/>
              <a:gd name="connsiteX25" fmla="*/ 1270099 w 2725718"/>
              <a:gd name="connsiteY25" fmla="*/ 2711095 h 4437634"/>
              <a:gd name="connsiteX26" fmla="*/ 1298641 w 2725718"/>
              <a:gd name="connsiteY26" fmla="*/ 2768170 h 4437634"/>
              <a:gd name="connsiteX27" fmla="*/ 1327182 w 2725718"/>
              <a:gd name="connsiteY27" fmla="*/ 2810977 h 4437634"/>
              <a:gd name="connsiteX28" fmla="*/ 1341453 w 2725718"/>
              <a:gd name="connsiteY28" fmla="*/ 2853784 h 4437634"/>
              <a:gd name="connsiteX29" fmla="*/ 1427078 w 2725718"/>
              <a:gd name="connsiteY29" fmla="*/ 2996473 h 4437634"/>
              <a:gd name="connsiteX30" fmla="*/ 1455619 w 2725718"/>
              <a:gd name="connsiteY30" fmla="*/ 3039280 h 4437634"/>
              <a:gd name="connsiteX31" fmla="*/ 1498431 w 2725718"/>
              <a:gd name="connsiteY31" fmla="*/ 3124893 h 4437634"/>
              <a:gd name="connsiteX32" fmla="*/ 1569785 w 2725718"/>
              <a:gd name="connsiteY32" fmla="*/ 3196238 h 4437634"/>
              <a:gd name="connsiteX33" fmla="*/ 1641139 w 2725718"/>
              <a:gd name="connsiteY33" fmla="*/ 3267582 h 4437634"/>
              <a:gd name="connsiteX34" fmla="*/ 1683952 w 2725718"/>
              <a:gd name="connsiteY34" fmla="*/ 3324658 h 4437634"/>
              <a:gd name="connsiteX35" fmla="*/ 1741035 w 2725718"/>
              <a:gd name="connsiteY35" fmla="*/ 3353196 h 4437634"/>
              <a:gd name="connsiteX36" fmla="*/ 1769576 w 2725718"/>
              <a:gd name="connsiteY36" fmla="*/ 3410272 h 4437634"/>
              <a:gd name="connsiteX37" fmla="*/ 1826659 w 2725718"/>
              <a:gd name="connsiteY37" fmla="*/ 3467347 h 4437634"/>
              <a:gd name="connsiteX38" fmla="*/ 1855201 w 2725718"/>
              <a:gd name="connsiteY38" fmla="*/ 3538692 h 4437634"/>
              <a:gd name="connsiteX39" fmla="*/ 1940826 w 2725718"/>
              <a:gd name="connsiteY39" fmla="*/ 3695650 h 4437634"/>
              <a:gd name="connsiteX40" fmla="*/ 1997909 w 2725718"/>
              <a:gd name="connsiteY40" fmla="*/ 3824070 h 4437634"/>
              <a:gd name="connsiteX41" fmla="*/ 2012179 w 2725718"/>
              <a:gd name="connsiteY41" fmla="*/ 3881146 h 4437634"/>
              <a:gd name="connsiteX42" fmla="*/ 2026450 w 2725718"/>
              <a:gd name="connsiteY42" fmla="*/ 4038104 h 4437634"/>
              <a:gd name="connsiteX43" fmla="*/ 2040721 w 2725718"/>
              <a:gd name="connsiteY43" fmla="*/ 4095180 h 4437634"/>
              <a:gd name="connsiteX44" fmla="*/ 2112075 w 2725718"/>
              <a:gd name="connsiteY44" fmla="*/ 4237869 h 4437634"/>
              <a:gd name="connsiteX45" fmla="*/ 2197699 w 2725718"/>
              <a:gd name="connsiteY45" fmla="*/ 4280676 h 4437634"/>
              <a:gd name="connsiteX46" fmla="*/ 2269053 w 2725718"/>
              <a:gd name="connsiteY46" fmla="*/ 4437634 h 4437634"/>
              <a:gd name="connsiteX47" fmla="*/ 2725718 w 2725718"/>
              <a:gd name="connsiteY47" fmla="*/ 4009566 h 44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25718" h="4437634">
                <a:moveTo>
                  <a:pt x="0" y="0"/>
                </a:moveTo>
                <a:cubicBezTo>
                  <a:pt x="231998" y="270627"/>
                  <a:pt x="8420" y="1713"/>
                  <a:pt x="114166" y="142689"/>
                </a:cubicBezTo>
                <a:cubicBezTo>
                  <a:pt x="146708" y="186073"/>
                  <a:pt x="186157" y="224606"/>
                  <a:pt x="214062" y="271109"/>
                </a:cubicBezTo>
                <a:cubicBezTo>
                  <a:pt x="228333" y="294891"/>
                  <a:pt x="239845" y="320563"/>
                  <a:pt x="256874" y="342454"/>
                </a:cubicBezTo>
                <a:cubicBezTo>
                  <a:pt x="273395" y="363692"/>
                  <a:pt x="297147" y="378519"/>
                  <a:pt x="313957" y="399529"/>
                </a:cubicBezTo>
                <a:cubicBezTo>
                  <a:pt x="335386" y="426311"/>
                  <a:pt x="355699" y="454465"/>
                  <a:pt x="371040" y="485143"/>
                </a:cubicBezTo>
                <a:cubicBezTo>
                  <a:pt x="380554" y="504168"/>
                  <a:pt x="386111" y="525757"/>
                  <a:pt x="399582" y="542219"/>
                </a:cubicBezTo>
                <a:cubicBezTo>
                  <a:pt x="429402" y="578661"/>
                  <a:pt x="473355" y="602923"/>
                  <a:pt x="499477" y="642101"/>
                </a:cubicBezTo>
                <a:cubicBezTo>
                  <a:pt x="508991" y="656370"/>
                  <a:pt x="517039" y="671734"/>
                  <a:pt x="528019" y="684908"/>
                </a:cubicBezTo>
                <a:cubicBezTo>
                  <a:pt x="540939" y="700410"/>
                  <a:pt x="558440" y="711786"/>
                  <a:pt x="570831" y="727715"/>
                </a:cubicBezTo>
                <a:cubicBezTo>
                  <a:pt x="591890" y="754788"/>
                  <a:pt x="627914" y="813328"/>
                  <a:pt x="627914" y="813328"/>
                </a:cubicBezTo>
                <a:cubicBezTo>
                  <a:pt x="632671" y="832353"/>
                  <a:pt x="640167" y="850897"/>
                  <a:pt x="642185" y="870404"/>
                </a:cubicBezTo>
                <a:cubicBezTo>
                  <a:pt x="654461" y="989058"/>
                  <a:pt x="670726" y="1227127"/>
                  <a:pt x="670726" y="1227127"/>
                </a:cubicBezTo>
                <a:cubicBezTo>
                  <a:pt x="675483" y="1369816"/>
                  <a:pt x="673139" y="1512919"/>
                  <a:pt x="684997" y="1655194"/>
                </a:cubicBezTo>
                <a:cubicBezTo>
                  <a:pt x="691826" y="1737124"/>
                  <a:pt x="718601" y="1737493"/>
                  <a:pt x="756351" y="1797884"/>
                </a:cubicBezTo>
                <a:cubicBezTo>
                  <a:pt x="784794" y="1843386"/>
                  <a:pt x="797990" y="1905389"/>
                  <a:pt x="841976" y="1940573"/>
                </a:cubicBezTo>
                <a:cubicBezTo>
                  <a:pt x="931902" y="2012505"/>
                  <a:pt x="895054" y="1973284"/>
                  <a:pt x="956142" y="2054724"/>
                </a:cubicBezTo>
                <a:cubicBezTo>
                  <a:pt x="965656" y="2083262"/>
                  <a:pt x="971228" y="2113433"/>
                  <a:pt x="984683" y="2140338"/>
                </a:cubicBezTo>
                <a:lnTo>
                  <a:pt x="1041767" y="2254489"/>
                </a:lnTo>
                <a:cubicBezTo>
                  <a:pt x="1046524" y="2278271"/>
                  <a:pt x="1049067" y="2302604"/>
                  <a:pt x="1056037" y="2325834"/>
                </a:cubicBezTo>
                <a:cubicBezTo>
                  <a:pt x="1063842" y="2351849"/>
                  <a:pt x="1096906" y="2428315"/>
                  <a:pt x="1113120" y="2454254"/>
                </a:cubicBezTo>
                <a:cubicBezTo>
                  <a:pt x="1125726" y="2474421"/>
                  <a:pt x="1143327" y="2491163"/>
                  <a:pt x="1155933" y="2511330"/>
                </a:cubicBezTo>
                <a:cubicBezTo>
                  <a:pt x="1167208" y="2529367"/>
                  <a:pt x="1173920" y="2549937"/>
                  <a:pt x="1184474" y="2568405"/>
                </a:cubicBezTo>
                <a:cubicBezTo>
                  <a:pt x="1192984" y="2583295"/>
                  <a:pt x="1205345" y="2595873"/>
                  <a:pt x="1213016" y="2611212"/>
                </a:cubicBezTo>
                <a:cubicBezTo>
                  <a:pt x="1219743" y="2624665"/>
                  <a:pt x="1219824" y="2640960"/>
                  <a:pt x="1227287" y="2654019"/>
                </a:cubicBezTo>
                <a:cubicBezTo>
                  <a:pt x="1239088" y="2674668"/>
                  <a:pt x="1257493" y="2690928"/>
                  <a:pt x="1270099" y="2711095"/>
                </a:cubicBezTo>
                <a:cubicBezTo>
                  <a:pt x="1281374" y="2729132"/>
                  <a:pt x="1288086" y="2749702"/>
                  <a:pt x="1298641" y="2768170"/>
                </a:cubicBezTo>
                <a:cubicBezTo>
                  <a:pt x="1307151" y="2783060"/>
                  <a:pt x="1319512" y="2795638"/>
                  <a:pt x="1327182" y="2810977"/>
                </a:cubicBezTo>
                <a:cubicBezTo>
                  <a:pt x="1333909" y="2824430"/>
                  <a:pt x="1334321" y="2840541"/>
                  <a:pt x="1341453" y="2853784"/>
                </a:cubicBezTo>
                <a:cubicBezTo>
                  <a:pt x="1367754" y="2902622"/>
                  <a:pt x="1398004" y="2949234"/>
                  <a:pt x="1427078" y="2996473"/>
                </a:cubicBezTo>
                <a:cubicBezTo>
                  <a:pt x="1436067" y="3011078"/>
                  <a:pt x="1447949" y="3023941"/>
                  <a:pt x="1455619" y="3039280"/>
                </a:cubicBezTo>
                <a:cubicBezTo>
                  <a:pt x="1469890" y="3067818"/>
                  <a:pt x="1479663" y="3099090"/>
                  <a:pt x="1498431" y="3124893"/>
                </a:cubicBezTo>
                <a:cubicBezTo>
                  <a:pt x="1518216" y="3152093"/>
                  <a:pt x="1547635" y="3170927"/>
                  <a:pt x="1569785" y="3196238"/>
                </a:cubicBezTo>
                <a:cubicBezTo>
                  <a:pt x="1636381" y="3272338"/>
                  <a:pt x="1555516" y="3210509"/>
                  <a:pt x="1641139" y="3267582"/>
                </a:cubicBezTo>
                <a:cubicBezTo>
                  <a:pt x="1655410" y="3286607"/>
                  <a:pt x="1665894" y="3309181"/>
                  <a:pt x="1683952" y="3324658"/>
                </a:cubicBezTo>
                <a:cubicBezTo>
                  <a:pt x="1700105" y="3338501"/>
                  <a:pt x="1725992" y="3338155"/>
                  <a:pt x="1741035" y="3353196"/>
                </a:cubicBezTo>
                <a:cubicBezTo>
                  <a:pt x="1756077" y="3368236"/>
                  <a:pt x="1756812" y="3393256"/>
                  <a:pt x="1769576" y="3410272"/>
                </a:cubicBezTo>
                <a:cubicBezTo>
                  <a:pt x="1785722" y="3431797"/>
                  <a:pt x="1807631" y="3448322"/>
                  <a:pt x="1826659" y="3467347"/>
                </a:cubicBezTo>
                <a:cubicBezTo>
                  <a:pt x="1836173" y="3491129"/>
                  <a:pt x="1843745" y="3515783"/>
                  <a:pt x="1855201" y="3538692"/>
                </a:cubicBezTo>
                <a:cubicBezTo>
                  <a:pt x="1965139" y="3758540"/>
                  <a:pt x="1827272" y="3445863"/>
                  <a:pt x="1940826" y="3695650"/>
                </a:cubicBezTo>
                <a:cubicBezTo>
                  <a:pt x="2031929" y="3896050"/>
                  <a:pt x="1912517" y="3653313"/>
                  <a:pt x="1997909" y="3824070"/>
                </a:cubicBezTo>
                <a:cubicBezTo>
                  <a:pt x="2002666" y="3843095"/>
                  <a:pt x="2009587" y="3861707"/>
                  <a:pt x="2012179" y="3881146"/>
                </a:cubicBezTo>
                <a:cubicBezTo>
                  <a:pt x="2019123" y="3933220"/>
                  <a:pt x="2019506" y="3986030"/>
                  <a:pt x="2026450" y="4038104"/>
                </a:cubicBezTo>
                <a:cubicBezTo>
                  <a:pt x="2029042" y="4057543"/>
                  <a:pt x="2035085" y="4076396"/>
                  <a:pt x="2040721" y="4095180"/>
                </a:cubicBezTo>
                <a:cubicBezTo>
                  <a:pt x="2060635" y="4161552"/>
                  <a:pt x="2063979" y="4189779"/>
                  <a:pt x="2112075" y="4237869"/>
                </a:cubicBezTo>
                <a:cubicBezTo>
                  <a:pt x="2139740" y="4265530"/>
                  <a:pt x="2162880" y="4269071"/>
                  <a:pt x="2197699" y="4280676"/>
                </a:cubicBezTo>
                <a:cubicBezTo>
                  <a:pt x="2268237" y="4386468"/>
                  <a:pt x="2248056" y="4332656"/>
                  <a:pt x="2269053" y="4437634"/>
                </a:cubicBezTo>
                <a:lnTo>
                  <a:pt x="2725718" y="4009566"/>
                </a:lnTo>
              </a:path>
            </a:pathLst>
          </a:custGeom>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9" name="Freeform 8"/>
          <p:cNvSpPr/>
          <p:nvPr/>
        </p:nvSpPr>
        <p:spPr>
          <a:xfrm>
            <a:off x="3070210" y="2064182"/>
            <a:ext cx="2633411" cy="3830765"/>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21" name="Freeform 20"/>
          <p:cNvSpPr/>
          <p:nvPr/>
        </p:nvSpPr>
        <p:spPr>
          <a:xfrm rot="3694116">
            <a:off x="3390039" y="1871183"/>
            <a:ext cx="2356685" cy="4280580"/>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Tree>
    <p:extLst>
      <p:ext uri="{BB962C8B-B14F-4D97-AF65-F5344CB8AC3E}">
        <p14:creationId xmlns:p14="http://schemas.microsoft.com/office/powerpoint/2010/main" val="400272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744160"/>
            <a:ext cx="9144000" cy="1113840"/>
          </a:xfrm>
          <a:solidFill>
            <a:schemeClr val="tx1"/>
          </a:solidFill>
        </p:spPr>
        <p:txBody>
          <a:bodyPr/>
          <a:lstStyle/>
          <a:p>
            <a:r>
              <a:rPr lang="en-US" sz="7200" b="1" dirty="0">
                <a:effectLst>
                  <a:glow rad="139700">
                    <a:schemeClr val="tx1"/>
                  </a:glow>
                </a:effectLst>
                <a:latin typeface="Arial" charset="0"/>
                <a:ea typeface="ＭＳ Ｐゴシック" charset="0"/>
              </a:rPr>
              <a:t>"</a:t>
            </a:r>
            <a:r>
              <a:rPr lang="zh-CN" altLang="en-US" sz="7200" b="1" dirty="0">
                <a:effectLst>
                  <a:glow rad="139700">
                    <a:schemeClr val="tx1"/>
                  </a:glow>
                </a:effectLst>
                <a:latin typeface="Arial" charset="0"/>
                <a:ea typeface="ＭＳ Ｐゴシック" charset="0"/>
              </a:rPr>
              <a:t>冷</a:t>
            </a:r>
            <a:r>
              <a:rPr lang="en-US" altLang="zh-CN" sz="7200" b="1" dirty="0">
                <a:effectLst>
                  <a:glow rad="139700">
                    <a:schemeClr val="tx1"/>
                  </a:glow>
                </a:effectLst>
                <a:latin typeface="Arial" charset="0"/>
                <a:ea typeface="ＭＳ Ｐゴシック" charset="0"/>
              </a:rPr>
              <a:t>"</a:t>
            </a:r>
            <a:endParaRPr lang="en-US" sz="7200" b="1" dirty="0">
              <a:effectLst>
                <a:glow rad="139700">
                  <a:schemeClr val="tx1"/>
                </a:glow>
              </a:effectLst>
              <a:latin typeface="Arial" charset="0"/>
              <a:ea typeface="ＭＳ Ｐゴシック" charset="0"/>
            </a:endParaRPr>
          </a:p>
        </p:txBody>
      </p:sp>
      <p:sp>
        <p:nvSpPr>
          <p:cNvPr id="6" name="Rectangle 2"/>
          <p:cNvSpPr txBox="1">
            <a:spLocks noChangeArrowheads="1"/>
          </p:cNvSpPr>
          <p:nvPr/>
        </p:nvSpPr>
        <p:spPr bwMode="auto">
          <a:xfrm>
            <a:off x="96634" y="584649"/>
            <a:ext cx="4293314"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zh-CN" altLang="en-US" b="1" dirty="0">
                <a:solidFill>
                  <a:srgbClr val="FFFFFF"/>
                </a:solidFill>
                <a:effectLst>
                  <a:glow rad="139700">
                    <a:srgbClr val="000000"/>
                  </a:glow>
                </a:effectLst>
                <a:latin typeface="Arial" charset="0"/>
                <a:ea typeface="ＭＳ Ｐゴシック" charset="0"/>
              </a:rPr>
              <a:t>拒绝基督</a:t>
            </a:r>
            <a:endParaRPr lang="en-US" b="1" dirty="0">
              <a:solidFill>
                <a:srgbClr val="FFFFFF"/>
              </a:solidFill>
              <a:effectLst>
                <a:glow rad="139700">
                  <a:srgbClr val="000000"/>
                </a:glow>
              </a:effectLst>
              <a:latin typeface="Arial" charset="0"/>
              <a:ea typeface="ＭＳ Ｐゴシック" charset="0"/>
            </a:endParaRPr>
          </a:p>
        </p:txBody>
      </p:sp>
      <p:pic>
        <p:nvPicPr>
          <p:cNvPr id="4" name="图片 3" descr="002AMeqngy6EbEVhjtK48&amp;6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100" y="0"/>
            <a:ext cx="6565900" cy="5689600"/>
          </a:xfrm>
          <a:prstGeom prst="rect">
            <a:avLst/>
          </a:prstGeom>
        </p:spPr>
      </p:pic>
    </p:spTree>
    <p:extLst>
      <p:ext uri="{BB962C8B-B14F-4D97-AF65-F5344CB8AC3E}">
        <p14:creationId xmlns:p14="http://schemas.microsoft.com/office/powerpoint/2010/main" val="395315682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806440"/>
          </a:xfrm>
          <a:prstGeom prst="rect">
            <a:avLst/>
          </a:prstGeom>
        </p:spPr>
      </p:pic>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en-US" altLang="zh-CN" sz="7200" b="1" dirty="0">
                <a:latin typeface="Arial" charset="0"/>
                <a:ea typeface="ＭＳ Ｐゴシック" charset="0"/>
              </a:rPr>
              <a:t>"</a:t>
            </a:r>
            <a:r>
              <a:rPr lang="zh-CN" altLang="en-US" sz="7200" b="1" dirty="0">
                <a:latin typeface="Arial" charset="0"/>
                <a:ea typeface="ＭＳ Ｐゴシック" charset="0"/>
              </a:rPr>
              <a:t>温水</a:t>
            </a:r>
            <a:r>
              <a:rPr lang="en-US" altLang="zh-CN" sz="7200" b="1" dirty="0">
                <a:latin typeface="Arial" charset="0"/>
                <a:ea typeface="ＭＳ Ｐゴシック" charset="0"/>
              </a:rPr>
              <a:t>"</a:t>
            </a:r>
            <a:endParaRPr lang="en-US" sz="7200" b="1" dirty="0">
              <a:latin typeface="Arial" charset="0"/>
              <a:ea typeface="ＭＳ Ｐゴシック" charset="0"/>
            </a:endParaRPr>
          </a:p>
        </p:txBody>
      </p:sp>
      <p:sp>
        <p:nvSpPr>
          <p:cNvPr id="6" name="Rectangle 2"/>
          <p:cNvSpPr txBox="1">
            <a:spLocks noChangeArrowheads="1"/>
          </p:cNvSpPr>
          <p:nvPr/>
        </p:nvSpPr>
        <p:spPr bwMode="auto">
          <a:xfrm>
            <a:off x="4581398" y="4554995"/>
            <a:ext cx="4293314"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zh-CN" altLang="en-US" b="1" dirty="0">
                <a:solidFill>
                  <a:srgbClr val="FFFFFF"/>
                </a:solidFill>
                <a:latin typeface="Arial" charset="0"/>
                <a:ea typeface="ＭＳ Ｐゴシック" charset="0"/>
              </a:rPr>
              <a:t>冷淡的状况</a:t>
            </a:r>
          </a:p>
        </p:txBody>
      </p:sp>
    </p:spTree>
    <p:extLst>
      <p:ext uri="{BB962C8B-B14F-4D97-AF65-F5344CB8AC3E}">
        <p14:creationId xmlns:p14="http://schemas.microsoft.com/office/powerpoint/2010/main" val="319928485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4205" y="0"/>
            <a:ext cx="9188205" cy="6858000"/>
          </a:xfrm>
          <a:prstGeom prst="rect">
            <a:avLst/>
          </a:prstGeom>
        </p:spPr>
      </p:pic>
      <p:sp>
        <p:nvSpPr>
          <p:cNvPr id="2" name="Title 1"/>
          <p:cNvSpPr>
            <a:spLocks noGrp="1"/>
          </p:cNvSpPr>
          <p:nvPr>
            <p:ph type="title"/>
          </p:nvPr>
        </p:nvSpPr>
        <p:spPr>
          <a:xfrm>
            <a:off x="37727" y="44624"/>
            <a:ext cx="7002755" cy="1984819"/>
          </a:xfrm>
        </p:spPr>
        <p:txBody>
          <a:bodyPr vert="horz" lIns="91440" tIns="45720" rIns="91440" bIns="45720" rtlCol="0" anchor="ctr">
            <a:noAutofit/>
          </a:bodyPr>
          <a:lstStyle/>
          <a:p>
            <a:pPr algn="l"/>
            <a:r>
              <a:rPr lang="zh-CN" altLang="en-US" sz="4800" b="1" dirty="0">
                <a:effectLst>
                  <a:glow rad="317500">
                    <a:prstClr val="black">
                      <a:alpha val="75000"/>
                    </a:prstClr>
                  </a:glow>
                </a:effectLst>
                <a:latin typeface="Arial" charset="0"/>
                <a:ea typeface="ＭＳ Ｐゴシック" charset="0"/>
              </a:rPr>
              <a:t>结果</a:t>
            </a:r>
            <a:r>
              <a:rPr lang="en-US" sz="4800" b="1" dirty="0">
                <a:effectLst>
                  <a:glow rad="317500">
                    <a:prstClr val="black">
                      <a:alpha val="75000"/>
                    </a:prstClr>
                  </a:glow>
                </a:effectLst>
                <a:latin typeface="Arial" charset="0"/>
                <a:ea typeface="ＭＳ Ｐゴシック" charset="0"/>
              </a:rPr>
              <a:t>: </a:t>
            </a:r>
            <a:r>
              <a:rPr lang="zh-CN" altLang="en-US" sz="4800" b="1" dirty="0">
                <a:effectLst>
                  <a:glow rad="317500">
                    <a:prstClr val="black">
                      <a:alpha val="75000"/>
                    </a:prstClr>
                  </a:glow>
                </a:effectLst>
                <a:latin typeface="Arial" charset="0"/>
                <a:ea typeface="ＭＳ Ｐゴシック" charset="0"/>
              </a:rPr>
              <a:t>基督终止妥协</a:t>
            </a:r>
            <a:r>
              <a:rPr lang="en-US" sz="4800" b="1" dirty="0">
                <a:effectLst>
                  <a:glow rad="317500">
                    <a:prstClr val="black">
                      <a:alpha val="75000"/>
                    </a:prstClr>
                  </a:glow>
                </a:effectLst>
                <a:latin typeface="Arial" charset="0"/>
                <a:ea typeface="ＭＳ Ｐゴシック" charset="0"/>
              </a:rPr>
              <a:t> (3:16b). </a:t>
            </a:r>
          </a:p>
        </p:txBody>
      </p:sp>
      <p:sp>
        <p:nvSpPr>
          <p:cNvPr id="6" name="Rectangle 2"/>
          <p:cNvSpPr txBox="1">
            <a:spLocks noChangeArrowheads="1"/>
          </p:cNvSpPr>
          <p:nvPr/>
        </p:nvSpPr>
        <p:spPr>
          <a:xfrm>
            <a:off x="190480" y="4141719"/>
            <a:ext cx="3978593" cy="26667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l" fontAlgn="auto">
              <a:spcAft>
                <a:spcPts val="0"/>
              </a:spcAft>
            </a:pPr>
            <a:r>
              <a:rPr lang="en-US" altLang="ja-JP" sz="4000" b="1" dirty="0">
                <a:effectLst>
                  <a:glow rad="317500">
                    <a:prstClr val="black">
                      <a:alpha val="75000"/>
                    </a:prstClr>
                  </a:glow>
                </a:effectLst>
                <a:latin typeface="Arial" charset="0"/>
                <a:ea typeface="ＭＳ Ｐゴシック" charset="0"/>
              </a:rPr>
              <a:t>"</a:t>
            </a:r>
            <a:r>
              <a:rPr lang="zh-TW" altLang="en-US" sz="4000" b="1" dirty="0">
                <a:effectLst>
                  <a:glow rad="317500">
                    <a:prstClr val="black">
                      <a:alpha val="75000"/>
                    </a:prstClr>
                  </a:glow>
                </a:effectLst>
                <a:latin typeface="Arial" charset="0"/>
                <a:ea typeface="ＭＳ Ｐゴシック" charset="0"/>
              </a:rPr>
              <a:t>所以我要把你从我口中吐出去</a:t>
            </a:r>
            <a:r>
              <a:rPr lang="en-US" altLang="zh-TW" sz="4000" b="1" dirty="0">
                <a:effectLst>
                  <a:glow rad="317500">
                    <a:prstClr val="black">
                      <a:alpha val="75000"/>
                    </a:prstClr>
                  </a:glow>
                </a:effectLst>
                <a:latin typeface="Arial" charset="0"/>
                <a:ea typeface="ＭＳ Ｐゴシック" charset="0"/>
              </a:rPr>
              <a:t>"</a:t>
            </a:r>
            <a:r>
              <a:rPr lang="en-US" altLang="ja-JP" sz="4000" b="1" dirty="0">
                <a:effectLst>
                  <a:glow rad="317500">
                    <a:prstClr val="black">
                      <a:alpha val="75000"/>
                    </a:prstClr>
                  </a:glow>
                </a:effectLst>
                <a:latin typeface="Arial" charset="0"/>
                <a:ea typeface="ＭＳ Ｐゴシック" charset="0"/>
              </a:rPr>
              <a:t> (3:16</a:t>
            </a:r>
            <a:r>
              <a:rPr lang="zh-CN" altLang="en-US" sz="4000" b="1" dirty="0">
                <a:effectLst>
                  <a:glow rad="317500">
                    <a:prstClr val="black">
                      <a:alpha val="75000"/>
                    </a:prstClr>
                  </a:glow>
                </a:effectLst>
                <a:latin typeface="Arial" charset="0"/>
                <a:ea typeface="ＭＳ Ｐゴシック" charset="0"/>
              </a:rPr>
              <a:t> 新译本</a:t>
            </a:r>
            <a:r>
              <a:rPr lang="en-US" altLang="ja-JP" sz="4000" b="1" dirty="0">
                <a:effectLst>
                  <a:glow rad="317500">
                    <a:prstClr val="black">
                      <a:alpha val="75000"/>
                    </a:prstClr>
                  </a:glow>
                </a:effectLst>
                <a:latin typeface="Arial" charset="0"/>
                <a:ea typeface="ＭＳ Ｐゴシック" charset="0"/>
              </a:rPr>
              <a:t>)</a:t>
            </a:r>
            <a:endParaRPr lang="en-US" sz="4000" b="1" dirty="0">
              <a:effectLst>
                <a:glow rad="317500">
                  <a:prstClr val="black">
                    <a:alpha val="75000"/>
                  </a:prstClr>
                </a:glow>
              </a:effectLst>
              <a:latin typeface="Arial" charset="0"/>
              <a:ea typeface="ＭＳ Ｐゴシック" charset="0"/>
            </a:endParaRPr>
          </a:p>
        </p:txBody>
      </p:sp>
    </p:spTree>
    <p:extLst>
      <p:ext uri="{BB962C8B-B14F-4D97-AF65-F5344CB8AC3E}">
        <p14:creationId xmlns:p14="http://schemas.microsoft.com/office/powerpoint/2010/main" val="48393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460" y="-16495"/>
            <a:ext cx="9292448" cy="6977592"/>
          </a:xfrm>
          <a:prstGeom prst="rect">
            <a:avLst/>
          </a:prstGeom>
          <a:gradFill>
            <a:gsLst>
              <a:gs pos="0">
                <a:schemeClr val="tx1"/>
              </a:gs>
              <a:gs pos="80000">
                <a:schemeClr val="accent1">
                  <a:shade val="93000"/>
                  <a:satMod val="13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13314" name="Title 1"/>
          <p:cNvSpPr>
            <a:spLocks noGrp="1"/>
          </p:cNvSpPr>
          <p:nvPr>
            <p:ph type="title"/>
          </p:nvPr>
        </p:nvSpPr>
        <p:spPr>
          <a:xfrm>
            <a:off x="457200" y="76200"/>
            <a:ext cx="8229600" cy="868362"/>
          </a:xfrm>
        </p:spPr>
        <p:txBody>
          <a:bodyPr>
            <a:normAutofit/>
          </a:bodyPr>
          <a:lstStyle/>
          <a:p>
            <a:r>
              <a:rPr lang="zh-CN" altLang="en-US" dirty="0">
                <a:latin typeface="ＭＳ Ｐゴシック"/>
                <a:ea typeface="ＭＳ Ｐゴシック"/>
                <a:cs typeface="ＭＳ Ｐゴシック"/>
              </a:rPr>
              <a:t>老 底 嘉 的 供 水</a:t>
            </a:r>
            <a:endParaRPr lang="en-SG" dirty="0">
              <a:solidFill>
                <a:schemeClr val="bg1"/>
              </a:solidFill>
              <a:latin typeface="ＭＳ Ｐゴシック"/>
              <a:ea typeface="ＭＳ Ｐゴシック"/>
              <a:cs typeface="ＭＳ Ｐゴシック"/>
            </a:endParaRPr>
          </a:p>
        </p:txBody>
      </p:sp>
      <p:sp>
        <p:nvSpPr>
          <p:cNvPr id="5" name="Title 1"/>
          <p:cNvSpPr txBox="1">
            <a:spLocks/>
          </p:cNvSpPr>
          <p:nvPr/>
        </p:nvSpPr>
        <p:spPr>
          <a:xfrm>
            <a:off x="-10440" y="5105400"/>
            <a:ext cx="9154439" cy="17526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ct val="80000"/>
              </a:lnSpc>
              <a:spcAft>
                <a:spcPts val="0"/>
              </a:spcAft>
            </a:pPr>
            <a:r>
              <a:rPr lang="zh-CN" altLang="en-US" sz="3600" b="1" dirty="0">
                <a:solidFill>
                  <a:prstClr val="white"/>
                </a:solidFill>
                <a:latin typeface="ＭＳ Ｐゴシック"/>
                <a:ea typeface="ＭＳ Ｐゴシック"/>
                <a:cs typeface="ＭＳ Ｐゴシック"/>
              </a:rPr>
              <a:t>老底嘉的水由双管道系统输送</a:t>
            </a:r>
            <a:r>
              <a:rPr lang="en-US" altLang="zh-CN" sz="3600" b="1" dirty="0">
                <a:solidFill>
                  <a:prstClr val="white"/>
                </a:solidFill>
                <a:latin typeface="ＭＳ Ｐゴシック"/>
                <a:ea typeface="ＭＳ Ｐゴシック"/>
                <a:cs typeface="ＭＳ Ｐゴシック"/>
              </a:rPr>
              <a:t>,</a:t>
            </a:r>
            <a:r>
              <a:rPr lang="zh-CN" altLang="en-US" sz="3600" b="1" dirty="0">
                <a:solidFill>
                  <a:prstClr val="white"/>
                </a:solidFill>
                <a:latin typeface="ＭＳ Ｐゴシック"/>
                <a:ea typeface="ＭＳ Ｐゴシック"/>
                <a:cs typeface="ＭＳ Ｐゴシック"/>
              </a:rPr>
              <a:t>但由于管内含有钙杂质</a:t>
            </a:r>
            <a:r>
              <a:rPr lang="en-US" altLang="zh-CN" sz="3600" b="1" dirty="0">
                <a:solidFill>
                  <a:prstClr val="white"/>
                </a:solidFill>
                <a:latin typeface="ＭＳ Ｐゴシック"/>
                <a:ea typeface="ＭＳ Ｐゴシック"/>
                <a:cs typeface="ＭＳ Ｐゴシック"/>
              </a:rPr>
              <a:t>,</a:t>
            </a:r>
            <a:r>
              <a:rPr lang="zh-CN" altLang="en-US" sz="3600" b="1" dirty="0">
                <a:solidFill>
                  <a:prstClr val="white"/>
                </a:solidFill>
                <a:latin typeface="ＭＳ Ｐゴシック"/>
                <a:ea typeface="ＭＳ Ｐゴシック"/>
                <a:cs typeface="ＭＳ Ｐゴシック"/>
              </a:rPr>
              <a:t>加上不冷不热的水温</a:t>
            </a:r>
            <a:r>
              <a:rPr lang="en-US" altLang="zh-CN" sz="3600" b="1" dirty="0">
                <a:solidFill>
                  <a:prstClr val="white"/>
                </a:solidFill>
                <a:latin typeface="ＭＳ Ｐゴシック"/>
                <a:ea typeface="ＭＳ Ｐゴシック"/>
                <a:cs typeface="ＭＳ Ｐゴシック"/>
              </a:rPr>
              <a:t>, </a:t>
            </a:r>
            <a:r>
              <a:rPr lang="zh-CN" altLang="en-US" sz="3600" b="1" dirty="0">
                <a:solidFill>
                  <a:prstClr val="white"/>
                </a:solidFill>
                <a:latin typeface="ＭＳ Ｐゴシック"/>
                <a:ea typeface="ＭＳ Ｐゴシック"/>
                <a:cs typeface="ＭＳ Ｐゴシック"/>
              </a:rPr>
              <a:t>使访客喝了会呕吐。</a:t>
            </a:r>
            <a:endParaRPr lang="en-SG" sz="3600" b="1" dirty="0">
              <a:solidFill>
                <a:prstClr val="white"/>
              </a:solidFill>
              <a:latin typeface="ＭＳ Ｐゴシック"/>
              <a:ea typeface="ＭＳ Ｐゴシック"/>
              <a:cs typeface="ＭＳ Ｐゴシック"/>
            </a:endParaRPr>
          </a:p>
        </p:txBody>
      </p:sp>
      <p:pic>
        <p:nvPicPr>
          <p:cNvPr id="7" name="Picture 2" descr="C:\Users\bs\Documents\Bible Text &amp; Chart\NT\Revelation\Others\Scan0004.jpg"/>
          <p:cNvPicPr>
            <a:picLocks noChangeAspect="1" noChangeArrowheads="1"/>
          </p:cNvPicPr>
          <p:nvPr/>
        </p:nvPicPr>
        <p:blipFill rotWithShape="1">
          <a:blip r:embed="rId2" cstate="print"/>
          <a:srcRect l="58804" t="60454" b="21137"/>
          <a:stretch/>
        </p:blipFill>
        <p:spPr bwMode="auto">
          <a:xfrm>
            <a:off x="0" y="990600"/>
            <a:ext cx="9144000" cy="4090036"/>
          </a:xfrm>
          <a:prstGeom prst="rect">
            <a:avLst/>
          </a:prstGeom>
          <a:noFill/>
          <a:ln w="9525">
            <a:noFill/>
            <a:miter lim="800000"/>
            <a:headEnd/>
            <a:tailEnd/>
          </a:ln>
        </p:spPr>
      </p:pic>
      <p:sp>
        <p:nvSpPr>
          <p:cNvPr id="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2287449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665"/>
          </a:xfrm>
          <a:prstGeom prst="rect">
            <a:avLst/>
          </a:prstGeom>
          <a:noFill/>
        </p:spPr>
        <p:txBody>
          <a:bodyPr>
            <a:spAutoFit/>
          </a:bodyPr>
          <a:lstStyle/>
          <a:p>
            <a:pPr algn="r">
              <a:defRPr/>
            </a:pPr>
            <a:r>
              <a:rPr lang="zh-CN" altLang="en-US" b="1" dirty="0">
                <a:solidFill>
                  <a:srgbClr val="FFFFFF"/>
                </a:solidFill>
              </a:rPr>
              <a:t>尼斯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rgbClr val="FFFFFF"/>
                </a:solidFill>
                <a:effectLst>
                  <a:outerShdw blurRad="38100" dist="38100" dir="2700000" algn="tl">
                    <a:srgbClr val="000000">
                      <a:alpha val="43137"/>
                    </a:srgbClr>
                  </a:outerShdw>
                </a:effectLst>
                <a:latin typeface="Arial"/>
                <a:cs typeface="Arial"/>
              </a:rPr>
              <a:t>推 雅 推 喇 城 </a:t>
            </a:r>
            <a:endParaRPr lang="en-US" sz="2000" b="1" dirty="0">
              <a:solidFill>
                <a:srgbClr val="FFFFFF"/>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8" name="TextBox 27"/>
          <p:cNvSpPr txBox="1"/>
          <p:nvPr/>
        </p:nvSpPr>
        <p:spPr>
          <a:xfrm>
            <a:off x="-482600" y="3716338"/>
            <a:ext cx="1885950" cy="461665"/>
          </a:xfrm>
          <a:prstGeom prst="rect">
            <a:avLst/>
          </a:prstGeom>
          <a:noFill/>
        </p:spPr>
        <p:txBody>
          <a:bodyPr>
            <a:spAutoFit/>
          </a:bodyPr>
          <a:lstStyle/>
          <a:p>
            <a:pPr algn="r">
              <a:defRPr/>
            </a:pPr>
            <a:r>
              <a:rPr lang="zh-CN" altLang="en-US" b="1" dirty="0">
                <a:solidFill>
                  <a:srgbClr val="FFFFFF"/>
                </a:solidFill>
              </a:rPr>
              <a:t>希俄斯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4845050" y="5630863"/>
            <a:ext cx="2174875" cy="461665"/>
          </a:xfrm>
          <a:prstGeom prst="rect">
            <a:avLst/>
          </a:prstGeom>
          <a:noFill/>
        </p:spPr>
        <p:txBody>
          <a:bodyPr>
            <a:spAutoFit/>
          </a:bodyPr>
          <a:lstStyle/>
          <a:p>
            <a:pPr algn="r">
              <a:defRPr/>
            </a:pPr>
            <a:r>
              <a:rPr lang="zh-CN" altLang="en-US" b="1" dirty="0">
                <a:solidFill>
                  <a:srgbClr val="FFFFFF"/>
                </a:solidFill>
              </a:rPr>
              <a:t>艾芙洛狄西亚</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4" name="TextBox 33"/>
          <p:cNvSpPr txBox="1"/>
          <p:nvPr/>
        </p:nvSpPr>
        <p:spPr>
          <a:xfrm>
            <a:off x="7221538" y="5056188"/>
            <a:ext cx="1887537" cy="461665"/>
          </a:xfrm>
          <a:prstGeom prst="rect">
            <a:avLst/>
          </a:prstGeom>
          <a:noFill/>
        </p:spPr>
        <p:txBody>
          <a:bodyPr>
            <a:spAutoFit/>
          </a:bodyPr>
          <a:lstStyle/>
          <a:p>
            <a:pPr>
              <a:defRPr/>
            </a:pPr>
            <a:r>
              <a:rPr lang="zh-CN" altLang="en-US" b="1" dirty="0">
                <a:solidFill>
                  <a:srgbClr val="FFFFFF"/>
                </a:solidFill>
              </a:rPr>
              <a:t>希拉波里斯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0" name="TextBox 39"/>
          <p:cNvSpPr txBox="1"/>
          <p:nvPr/>
        </p:nvSpPr>
        <p:spPr>
          <a:xfrm>
            <a:off x="7250113" y="5630863"/>
            <a:ext cx="1887537" cy="461665"/>
          </a:xfrm>
          <a:prstGeom prst="rect">
            <a:avLst/>
          </a:prstGeom>
          <a:noFill/>
        </p:spPr>
        <p:txBody>
          <a:bodyPr>
            <a:spAutoFit/>
          </a:bodyPr>
          <a:lstStyle/>
          <a:p>
            <a:pPr>
              <a:defRPr/>
            </a:pPr>
            <a:r>
              <a:rPr lang="zh-CN" altLang="en-US" b="1" dirty="0">
                <a:solidFill>
                  <a:srgbClr val="FFFFFF"/>
                </a:solidFill>
              </a:rPr>
              <a:t>歌罗西</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4125913" y="6135688"/>
            <a:ext cx="1885950" cy="461665"/>
          </a:xfrm>
          <a:prstGeom prst="rect">
            <a:avLst/>
          </a:prstGeom>
          <a:noFill/>
        </p:spPr>
        <p:txBody>
          <a:bodyPr>
            <a:spAutoFit/>
          </a:bodyPr>
          <a:lstStyle/>
          <a:p>
            <a:pPr>
              <a:defRPr/>
            </a:pPr>
            <a:r>
              <a:rPr lang="zh-CN" altLang="en-US" b="1" dirty="0">
                <a:solidFill>
                  <a:srgbClr val="FFFFFF"/>
                </a:solidFill>
              </a:rPr>
              <a:t>阿拉班达</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6" name="TextBox 45"/>
          <p:cNvSpPr txBox="1"/>
          <p:nvPr/>
        </p:nvSpPr>
        <p:spPr>
          <a:xfrm>
            <a:off x="2973388" y="6392863"/>
            <a:ext cx="1885950" cy="461665"/>
          </a:xfrm>
          <a:prstGeom prst="rect">
            <a:avLst/>
          </a:prstGeom>
          <a:noFill/>
        </p:spPr>
        <p:txBody>
          <a:bodyPr>
            <a:spAutoFit/>
          </a:bodyPr>
          <a:lstStyle/>
          <a:p>
            <a:pPr>
              <a:defRPr/>
            </a:pPr>
            <a:r>
              <a:rPr lang="zh-CN" altLang="en-US" b="1" dirty="0">
                <a:solidFill>
                  <a:srgbClr val="FFFFFF"/>
                </a:solidFill>
              </a:rPr>
              <a:t>米利都</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8" name="TextBox 47"/>
          <p:cNvSpPr txBox="1"/>
          <p:nvPr/>
        </p:nvSpPr>
        <p:spPr>
          <a:xfrm>
            <a:off x="323850" y="4479925"/>
            <a:ext cx="1885950" cy="461665"/>
          </a:xfrm>
          <a:prstGeom prst="rect">
            <a:avLst/>
          </a:prstGeom>
          <a:noFill/>
        </p:spPr>
        <p:txBody>
          <a:bodyPr>
            <a:spAutoFit/>
          </a:bodyPr>
          <a:lstStyle/>
          <a:p>
            <a:pPr algn="r">
              <a:defRPr/>
            </a:pPr>
            <a:r>
              <a:rPr lang="zh-CN" altLang="en-US" b="1" dirty="0">
                <a:solidFill>
                  <a:srgbClr val="FFFFFF"/>
                </a:solidFill>
              </a:rPr>
              <a:t>勒柏杜斯</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sp>
        <p:nvSpPr>
          <p:cNvPr id="778244" name="Title 1"/>
          <p:cNvSpPr>
            <a:spLocks noGrp="1"/>
          </p:cNvSpPr>
          <p:nvPr>
            <p:ph type="title"/>
          </p:nvPr>
        </p:nvSpPr>
        <p:spPr>
          <a:xfrm>
            <a:off x="-31750" y="-26988"/>
            <a:ext cx="9212263" cy="2096440"/>
          </a:xfrm>
          <a:solidFill>
            <a:schemeClr val="tx1"/>
          </a:solidFill>
        </p:spPr>
        <p:txBody>
          <a:bodyPr/>
          <a:lstStyle/>
          <a:p>
            <a:r>
              <a:rPr lang="en-US" altLang="zh-SG" sz="3600" b="1" dirty="0">
                <a:latin typeface="Arial" charset="0"/>
                <a:ea typeface="ＭＳ Ｐゴシック" charset="0"/>
              </a:rPr>
              <a:t> </a:t>
            </a:r>
            <a:r>
              <a:rPr lang="zh-CN" altLang="en-US" sz="3600" b="1" dirty="0">
                <a:latin typeface="ＭＳ Ｐゴシック"/>
                <a:ea typeface="ＭＳ Ｐゴシック"/>
                <a:cs typeface="ＭＳ Ｐゴシック"/>
              </a:rPr>
              <a:t>耶稣以好消息鼓励撒狄，牠是至高统治者並知道他们的信实</a:t>
            </a:r>
            <a:r>
              <a:rPr lang="zh-CN" altLang="en-US" sz="3600" dirty="0">
                <a:latin typeface="ＭＳ Ｐゴシック"/>
                <a:ea typeface="ＭＳ Ｐゴシック"/>
                <a:cs typeface="ＭＳ Ｐゴシック"/>
              </a:rPr>
              <a:t> </a:t>
            </a:r>
            <a:r>
              <a:rPr lang="en-US" altLang="zh-SG" sz="3600" b="1" dirty="0">
                <a:latin typeface="ＭＳ Ｐゴシック"/>
                <a:ea typeface="ＭＳ Ｐゴシック"/>
                <a:cs typeface="ＭＳ Ｐゴシック"/>
              </a:rPr>
              <a:t>(3:1-2a)</a:t>
            </a:r>
            <a:endParaRPr lang="en-US" sz="3600" b="1" dirty="0">
              <a:latin typeface="ＭＳ Ｐゴシック"/>
              <a:ea typeface="ＭＳ Ｐゴシック"/>
              <a:cs typeface="ＭＳ Ｐゴシック"/>
            </a:endParaRPr>
          </a:p>
        </p:txBody>
      </p:sp>
    </p:spTree>
    <p:extLst>
      <p:ext uri="{BB962C8B-B14F-4D97-AF65-F5344CB8AC3E}">
        <p14:creationId xmlns:p14="http://schemas.microsoft.com/office/powerpoint/2010/main" val="2244165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with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nodeType="with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nodeType="withGroup">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nodeType="withGroup">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childTnLst>
                          </p:cTn>
                        </p:par>
                        <p:par>
                          <p:cTn id="48" fill="hold" nodeType="afterGroup">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nodeType="afterGroup">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par>
                          <p:cTn id="54" fill="hold" nodeType="withGroup">
                            <p:stCondLst>
                              <p:cond delay="2500"/>
                            </p:stCondLst>
                            <p:childTnLst>
                              <p:par>
                                <p:cTn id="55" presetID="22" presetClass="entr" presetSubtype="1" fill="hold" grpId="0" nodeType="after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wipe(up)">
                                      <p:cBhvr>
                                        <p:cTn id="57" dur="500"/>
                                        <p:tgtEl>
                                          <p:spTgt spid="62"/>
                                        </p:tgtEl>
                                      </p:cBhvr>
                                    </p:animEffect>
                                  </p:childTnLst>
                                </p:cTn>
                              </p:par>
                            </p:childTnLst>
                          </p:cTn>
                        </p:par>
                        <p:par>
                          <p:cTn id="58" fill="hold" nodeType="afterGroup">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par>
                          <p:cTn id="61" fill="hold" nodeType="afterGroup">
                            <p:stCondLst>
                              <p:cond delay="3000"/>
                            </p:stCondLst>
                            <p:childTnLst>
                              <p:par>
                                <p:cTn id="62" presetID="1"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childTnLst>
                          </p:cTn>
                        </p:par>
                        <p:par>
                          <p:cTn id="64" fill="hold" nodeType="withGroup">
                            <p:stCondLst>
                              <p:cond delay="3000"/>
                            </p:stCondLst>
                            <p:childTnLst>
                              <p:par>
                                <p:cTn id="65" presetID="22" presetClass="entr" presetSubtype="1" fill="hold" grpId="0" nodeType="after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wipe(up)">
                                      <p:cBhvr>
                                        <p:cTn id="67" dur="500"/>
                                        <p:tgtEl>
                                          <p:spTgt spid="63"/>
                                        </p:tgtEl>
                                      </p:cBhvr>
                                    </p:animEffect>
                                  </p:childTnLst>
                                </p:cTn>
                              </p:par>
                            </p:childTnLst>
                          </p:cTn>
                        </p:par>
                        <p:par>
                          <p:cTn id="68" fill="hold" nodeType="afterGroup">
                            <p:stCondLst>
                              <p:cond delay="3500"/>
                            </p:stCondLst>
                            <p:childTnLst>
                              <p:par>
                                <p:cTn id="69" presetID="1" presetClass="entr" presetSubtype="0"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par>
                          <p:cTn id="71" fill="hold" nodeType="afterGroup">
                            <p:stCondLst>
                              <p:cond delay="3500"/>
                            </p:stCondLst>
                            <p:childTnLst>
                              <p:par>
                                <p:cTn id="72" presetID="1" presetClass="entr" presetSubtype="0" fill="hold" grpId="0" nodeType="afterEffect">
                                  <p:stCondLst>
                                    <p:cond delay="0"/>
                                  </p:stCondLst>
                                  <p:childTnLst>
                                    <p:set>
                                      <p:cBhvr>
                                        <p:cTn id="7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155266" y="0"/>
            <a:ext cx="4988734" cy="3492852"/>
          </a:xfrm>
          <a:noFill/>
        </p:spPr>
        <p:txBody>
          <a:bodyPr/>
          <a:lstStyle/>
          <a:p>
            <a:r>
              <a:rPr lang="zh-CN" altLang="en-US" b="1" dirty="0">
                <a:latin typeface="Arial" charset="0"/>
                <a:ea typeface="ＭＳ Ｐゴシック" charset="0"/>
              </a:rPr>
              <a:t>耶稣吐出温水</a:t>
            </a:r>
            <a:br>
              <a:rPr lang="zh-CN" altLang="en-US" b="1" dirty="0">
                <a:latin typeface="Arial" charset="0"/>
                <a:ea typeface="ＭＳ Ｐゴシック" charset="0"/>
              </a:rPr>
            </a:br>
            <a:r>
              <a:rPr lang="zh-CN" altLang="en-US" b="1" dirty="0">
                <a:latin typeface="Arial" charset="0"/>
                <a:ea typeface="ＭＳ Ｐゴシック" charset="0"/>
              </a:rPr>
              <a:t>意味着什么</a:t>
            </a:r>
            <a:r>
              <a:rPr lang="en-US" altLang="zh-CN" b="1" dirty="0">
                <a:latin typeface="Arial" charset="0"/>
                <a:ea typeface="ＭＳ Ｐゴシック" charset="0"/>
              </a:rPr>
              <a:t>?</a:t>
            </a:r>
            <a:endParaRPr lang="en-US" b="1" dirty="0">
              <a:latin typeface="Arial" charset="0"/>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712" y="662676"/>
            <a:ext cx="3319481" cy="2317274"/>
          </a:xfrm>
          <a:prstGeom prst="rect">
            <a:avLst/>
          </a:prstGeom>
        </p:spPr>
      </p:pic>
      <p:sp>
        <p:nvSpPr>
          <p:cNvPr id="5" name="Rectangle 2"/>
          <p:cNvSpPr txBox="1">
            <a:spLocks noChangeArrowheads="1"/>
          </p:cNvSpPr>
          <p:nvPr/>
        </p:nvSpPr>
        <p:spPr bwMode="auto">
          <a:xfrm>
            <a:off x="628712" y="3603296"/>
            <a:ext cx="8515288" cy="3296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defTabSz="457200">
              <a:buFont typeface="Arial"/>
              <a:buChar char="•"/>
            </a:pPr>
            <a:r>
              <a:rPr lang="zh-CN" altLang="en-US" b="1" dirty="0">
                <a:solidFill>
                  <a:srgbClr val="FFFFFF"/>
                </a:solidFill>
                <a:latin typeface="Arial" charset="0"/>
                <a:ea typeface="ＭＳ Ｐゴシック" charset="0"/>
              </a:rPr>
              <a:t>失去得救的机会</a:t>
            </a:r>
            <a:r>
              <a:rPr lang="en-US" altLang="zh-CN" b="1" dirty="0">
                <a:solidFill>
                  <a:srgbClr val="FFFFFF"/>
                </a:solidFill>
                <a:latin typeface="Arial" charset="0"/>
                <a:ea typeface="ＭＳ Ｐゴシック" charset="0"/>
              </a:rPr>
              <a:t>?</a:t>
            </a:r>
          </a:p>
          <a:p>
            <a:pPr marL="571500" indent="-571500" algn="l" defTabSz="457200">
              <a:buFont typeface="Arial"/>
              <a:buChar char="•"/>
            </a:pPr>
            <a:r>
              <a:rPr lang="zh-CN" altLang="en-US" b="1" dirty="0">
                <a:solidFill>
                  <a:srgbClr val="FFFFFF"/>
                </a:solidFill>
                <a:latin typeface="Arial" charset="0"/>
                <a:ea typeface="ＭＳ Ｐゴシック" charset="0"/>
              </a:rPr>
              <a:t>失去做门徒的特权</a:t>
            </a:r>
            <a:r>
              <a:rPr lang="en-US" altLang="zh-CN" b="1" dirty="0">
                <a:solidFill>
                  <a:srgbClr val="FFFFFF"/>
                </a:solidFill>
                <a:latin typeface="Arial" charset="0"/>
                <a:ea typeface="ＭＳ Ｐゴシック" charset="0"/>
              </a:rPr>
              <a:t>?</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731" y="4232978"/>
            <a:ext cx="1017711" cy="987692"/>
          </a:xfrm>
          <a:prstGeom prst="rect">
            <a:avLst/>
          </a:prstGeom>
        </p:spPr>
      </p:pic>
      <p:sp>
        <p:nvSpPr>
          <p:cNvPr id="6" name="Rectangle 2"/>
          <p:cNvSpPr txBox="1">
            <a:spLocks noChangeArrowheads="1"/>
          </p:cNvSpPr>
          <p:nvPr/>
        </p:nvSpPr>
        <p:spPr bwMode="auto">
          <a:xfrm>
            <a:off x="1938421" y="909053"/>
            <a:ext cx="1844841" cy="833705"/>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5400" b="1" dirty="0">
                <a:solidFill>
                  <a:srgbClr val="000090"/>
                </a:solidFill>
                <a:latin typeface="Arial" charset="0"/>
                <a:ea typeface="ＭＳ Ｐゴシック" charset="0"/>
              </a:rPr>
              <a:t>Like</a:t>
            </a:r>
          </a:p>
        </p:txBody>
      </p:sp>
      <p:sp>
        <p:nvSpPr>
          <p:cNvPr id="7" name="Rectangle 2"/>
          <p:cNvSpPr txBox="1">
            <a:spLocks noChangeArrowheads="1"/>
          </p:cNvSpPr>
          <p:nvPr/>
        </p:nvSpPr>
        <p:spPr bwMode="auto">
          <a:xfrm>
            <a:off x="1938421" y="2005260"/>
            <a:ext cx="1844841" cy="833705"/>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800" b="1" dirty="0">
                <a:solidFill>
                  <a:srgbClr val="000090"/>
                </a:solidFill>
                <a:latin typeface="Arial" charset="0"/>
                <a:ea typeface="ＭＳ Ｐゴシック" charset="0"/>
              </a:rPr>
              <a:t>Vomit</a:t>
            </a:r>
          </a:p>
        </p:txBody>
      </p:sp>
    </p:spTree>
    <p:extLst>
      <p:ext uri="{BB962C8B-B14F-4D97-AF65-F5344CB8AC3E}">
        <p14:creationId xmlns:p14="http://schemas.microsoft.com/office/powerpoint/2010/main" val="276835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33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2338" name="Title 1"/>
          <p:cNvSpPr>
            <a:spLocks noGrp="1"/>
          </p:cNvSpPr>
          <p:nvPr>
            <p:ph type="title"/>
          </p:nvPr>
        </p:nvSpPr>
        <p:spPr>
          <a:xfrm>
            <a:off x="-31750" y="-26988"/>
            <a:ext cx="9212263" cy="719138"/>
          </a:xfrm>
        </p:spPr>
        <p:txBody>
          <a:bodyPr/>
          <a:lstStyle/>
          <a:p>
            <a:br>
              <a:rPr lang="en-US" altLang="zh-CN" dirty="0">
                <a:latin typeface="Arial" charset="0"/>
                <a:ea typeface="ＭＳ Ｐゴシック" charset="0"/>
              </a:rPr>
            </a:br>
            <a:r>
              <a:rPr lang="zh-CN" altLang="en-US" dirty="0">
                <a:latin typeface="Arial" charset="0"/>
                <a:ea typeface="ＭＳ Ｐゴシック" charset="0"/>
              </a:rPr>
              <a:t>交叉体</a:t>
            </a:r>
            <a:r>
              <a:rPr lang="en-US" dirty="0">
                <a:latin typeface="Arial" charset="0"/>
                <a:ea typeface="ＭＳ Ｐゴシック" charset="0"/>
              </a:rPr>
              <a:t> (</a:t>
            </a:r>
            <a:r>
              <a:rPr lang="zh-CN" altLang="en-US" dirty="0">
                <a:latin typeface="Arial" charset="0"/>
                <a:ea typeface="ＭＳ Ｐゴシック" charset="0"/>
              </a:rPr>
              <a:t>启示录</a:t>
            </a:r>
            <a:r>
              <a:rPr lang="en-US" dirty="0">
                <a:latin typeface="Arial" charset="0"/>
                <a:ea typeface="ＭＳ Ｐゴシック" charset="0"/>
              </a:rPr>
              <a:t> 2–3)</a:t>
            </a:r>
          </a:p>
        </p:txBody>
      </p:sp>
      <p:sp>
        <p:nvSpPr>
          <p:cNvPr id="8" name="TextBox 7"/>
          <p:cNvSpPr txBox="1"/>
          <p:nvPr/>
        </p:nvSpPr>
        <p:spPr>
          <a:xfrm>
            <a:off x="12940" y="1052736"/>
            <a:ext cx="2494157" cy="584776"/>
          </a:xfrm>
          <a:prstGeom prst="rect">
            <a:avLst/>
          </a:prstGeom>
          <a:noFill/>
        </p:spPr>
        <p:txBody>
          <a:bodyPr wrap="square">
            <a:spAutoFit/>
          </a:bodyPr>
          <a:lstStyle/>
          <a:p>
            <a:pPr algn="ctr">
              <a:defRPr/>
            </a:pPr>
            <a:r>
              <a:rPr lang="zh-CN" altLang="en-US" sz="3200" b="1" dirty="0">
                <a:solidFill>
                  <a:srgbClr val="FFFFFF"/>
                </a:solidFill>
                <a:effectLst>
                  <a:outerShdw blurRad="38100" dist="38100" dir="2700000" algn="tl">
                    <a:srgbClr val="000000">
                      <a:alpha val="43137"/>
                    </a:srgbClr>
                  </a:outerShdw>
                </a:effectLst>
                <a:latin typeface="Arial"/>
                <a:cs typeface="Arial"/>
              </a:rPr>
              <a:t>以弗所</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sp>
        <p:nvSpPr>
          <p:cNvPr id="10" name="TextBox 9"/>
          <p:cNvSpPr txBox="1"/>
          <p:nvPr/>
        </p:nvSpPr>
        <p:spPr>
          <a:xfrm>
            <a:off x="13733" y="5992961"/>
            <a:ext cx="2492060" cy="584776"/>
          </a:xfrm>
          <a:prstGeom prst="rect">
            <a:avLst/>
          </a:prstGeom>
          <a:noFill/>
        </p:spPr>
        <p:txBody>
          <a:bodyPr wrap="square">
            <a:spAutoFit/>
          </a:bodyPr>
          <a:lstStyle/>
          <a:p>
            <a:pPr algn="ctr">
              <a:defRPr/>
            </a:pPr>
            <a:r>
              <a:rPr lang="zh-CN" altLang="en-US" sz="3200" b="1" dirty="0">
                <a:solidFill>
                  <a:srgbClr val="FFFFFF"/>
                </a:solidFill>
                <a:effectLst>
                  <a:outerShdw blurRad="38100" dist="38100" dir="2700000" algn="tl">
                    <a:srgbClr val="000000">
                      <a:alpha val="43137"/>
                    </a:srgbClr>
                  </a:outerShdw>
                </a:effectLst>
                <a:latin typeface="Arial"/>
                <a:cs typeface="Arial"/>
              </a:rPr>
              <a:t>老底嘉</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sp>
        <p:nvSpPr>
          <p:cNvPr id="12" name="TextBox 11"/>
          <p:cNvSpPr txBox="1"/>
          <p:nvPr/>
        </p:nvSpPr>
        <p:spPr>
          <a:xfrm>
            <a:off x="2457972" y="5212560"/>
            <a:ext cx="2766321" cy="584776"/>
          </a:xfrm>
          <a:prstGeom prst="rect">
            <a:avLst/>
          </a:prstGeom>
          <a:noFill/>
        </p:spPr>
        <p:txBody>
          <a:bodyPr wrap="square">
            <a:spAutoFit/>
          </a:bodyPr>
          <a:lstStyle/>
          <a:p>
            <a:pPr>
              <a:defRPr/>
            </a:pPr>
            <a:r>
              <a:rPr lang="en-US" sz="3200"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5107120" y="4432159"/>
            <a:ext cx="1615191" cy="584776"/>
          </a:xfrm>
          <a:prstGeom prst="rect">
            <a:avLst/>
          </a:prstGeom>
          <a:noFill/>
        </p:spPr>
        <p:txBody>
          <a:bodyPr wrap="square">
            <a:spAutoFit/>
          </a:bodyPr>
          <a:lstStyle/>
          <a:p>
            <a:pPr>
              <a:defRPr/>
            </a:pPr>
            <a:r>
              <a:rPr lang="en-US" sz="3200" b="1" dirty="0">
                <a:solidFill>
                  <a:srgbClr val="FFFFFF"/>
                </a:solidFill>
                <a:effectLst>
                  <a:outerShdw blurRad="38100" dist="38100" dir="2700000" algn="tl">
                    <a:srgbClr val="000000">
                      <a:alpha val="43137"/>
                    </a:srgbClr>
                  </a:outerShdw>
                </a:effectLst>
                <a:latin typeface="Arial"/>
                <a:cs typeface="Arial"/>
              </a:rPr>
              <a:t>撒狄</a:t>
            </a:r>
          </a:p>
        </p:txBody>
      </p:sp>
      <p:sp>
        <p:nvSpPr>
          <p:cNvPr id="16" name="TextBox 15"/>
          <p:cNvSpPr txBox="1"/>
          <p:nvPr/>
        </p:nvSpPr>
        <p:spPr>
          <a:xfrm>
            <a:off x="7032532" y="3536069"/>
            <a:ext cx="2205215" cy="584776"/>
          </a:xfrm>
          <a:prstGeom prst="rect">
            <a:avLst/>
          </a:prstGeom>
          <a:noFill/>
        </p:spPr>
        <p:txBody>
          <a:bodyPr wrap="square">
            <a:spAutoFit/>
          </a:bodyPr>
          <a:lstStyle/>
          <a:p>
            <a:pPr>
              <a:defRPr/>
            </a:pPr>
            <a:r>
              <a:rPr lang="en-US" sz="3200"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4513441" y="2611950"/>
            <a:ext cx="1768045" cy="584776"/>
          </a:xfrm>
          <a:prstGeom prst="rect">
            <a:avLst/>
          </a:prstGeom>
          <a:noFill/>
        </p:spPr>
        <p:txBody>
          <a:bodyPr wrap="square">
            <a:spAutoFit/>
          </a:bodyPr>
          <a:lstStyle/>
          <a:p>
            <a:pPr algn="r">
              <a:defRPr/>
            </a:pPr>
            <a:r>
              <a:rPr lang="en-US" sz="3200"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2316788" y="1833137"/>
            <a:ext cx="1984664" cy="584776"/>
          </a:xfrm>
          <a:prstGeom prst="rect">
            <a:avLst/>
          </a:prstGeom>
          <a:noFill/>
        </p:spPr>
        <p:txBody>
          <a:bodyPr wrap="square">
            <a:spAutoFit/>
          </a:bodyPr>
          <a:lstStyle/>
          <a:p>
            <a:pPr algn="r">
              <a:defRPr/>
            </a:pPr>
            <a:r>
              <a:rPr lang="en-US" sz="3200" b="1" dirty="0">
                <a:solidFill>
                  <a:srgbClr val="FFFFFF"/>
                </a:solidFill>
                <a:effectLst>
                  <a:outerShdw blurRad="38100" dist="38100" dir="2700000" algn="tl">
                    <a:srgbClr val="000000">
                      <a:alpha val="43137"/>
                    </a:srgbClr>
                  </a:outerShdw>
                </a:effectLst>
                <a:latin typeface="Arial"/>
                <a:cs typeface="Arial"/>
              </a:rPr>
              <a:t>士每拿</a:t>
            </a:r>
          </a:p>
        </p:txBody>
      </p:sp>
      <p:sp>
        <p:nvSpPr>
          <p:cNvPr id="78234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sp>
        <p:nvSpPr>
          <p:cNvPr id="2" name="Up-Down Arrow Callout 1"/>
          <p:cNvSpPr/>
          <p:nvPr/>
        </p:nvSpPr>
        <p:spPr bwMode="auto">
          <a:xfrm>
            <a:off x="367196" y="1636417"/>
            <a:ext cx="1728192" cy="4467450"/>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endParaRPr lang="en-US" sz="2000" b="1" dirty="0">
              <a:solidFill>
                <a:srgbClr val="000000"/>
              </a:solidFill>
              <a:latin typeface="Comic Sans MS" pitchFamily="-112" charset="0"/>
            </a:endParaRPr>
          </a:p>
          <a:p>
            <a:pPr algn="ctr"/>
            <a:endParaRPr lang="en-US" sz="2000" b="1" dirty="0">
              <a:solidFill>
                <a:srgbClr val="000000"/>
              </a:solidFill>
              <a:latin typeface="Comic Sans MS" pitchFamily="-112" charset="0"/>
            </a:endParaRPr>
          </a:p>
          <a:p>
            <a:pPr algn="ctr"/>
            <a:endParaRPr lang="en-US" sz="20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生存被受威胁</a:t>
            </a:r>
            <a:endParaRPr lang="en-US" altLang="zh-CN" sz="2000" b="1" dirty="0">
              <a:solidFill>
                <a:srgbClr val="000000"/>
              </a:solidFill>
              <a:latin typeface="Comic Sans MS" pitchFamily="-112" charset="0"/>
            </a:endParaRPr>
          </a:p>
          <a:p>
            <a:pPr algn="ctr"/>
            <a:endParaRPr lang="en-US" sz="2000" b="1" dirty="0">
              <a:solidFill>
                <a:srgbClr val="000000"/>
              </a:solidFill>
              <a:latin typeface="Comic Sans MS" pitchFamily="-112" charset="0"/>
            </a:endParaRPr>
          </a:p>
          <a:p>
            <a:pPr algn="ctr"/>
            <a:endParaRPr lang="en-US" sz="2000" b="1" dirty="0">
              <a:solidFill>
                <a:srgbClr val="000000"/>
              </a:solidFill>
              <a:latin typeface="Comic Sans MS" pitchFamily="-112" charset="0"/>
            </a:endParaRPr>
          </a:p>
          <a:p>
            <a:pPr algn="ctr"/>
            <a:endParaRPr lang="en-US" sz="2000" b="1" dirty="0">
              <a:solidFill>
                <a:srgbClr val="000000"/>
              </a:solidFill>
              <a:latin typeface="Comic Sans MS" pitchFamily="-112" charset="0"/>
            </a:endParaRPr>
          </a:p>
        </p:txBody>
      </p:sp>
      <p:sp>
        <p:nvSpPr>
          <p:cNvPr id="13" name="Up-Down Arrow Callout 12"/>
          <p:cNvSpPr/>
          <p:nvPr/>
        </p:nvSpPr>
        <p:spPr bwMode="auto">
          <a:xfrm>
            <a:off x="2671043" y="2436510"/>
            <a:ext cx="1728192" cy="2633292"/>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endParaRPr lang="en-US" sz="1200" b="1" dirty="0">
              <a:solidFill>
                <a:srgbClr val="000000"/>
              </a:solidFill>
              <a:latin typeface="Comic Sans MS" pitchFamily="-112" charset="0"/>
            </a:endParaRPr>
          </a:p>
          <a:p>
            <a:pPr algn="ctr"/>
            <a:endParaRPr lang="en-US" sz="12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迫害时</a:t>
            </a:r>
            <a:endParaRPr lang="en-US" altLang="zh-CN" sz="20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仍然信实</a:t>
            </a:r>
            <a:endParaRPr lang="en-US" sz="1600" b="1" dirty="0">
              <a:solidFill>
                <a:srgbClr val="000000"/>
              </a:solidFill>
              <a:latin typeface="Comic Sans MS" pitchFamily="-112" charset="0"/>
            </a:endParaRPr>
          </a:p>
          <a:p>
            <a:pPr algn="ctr"/>
            <a:endParaRPr lang="en-US" sz="1600" b="1" dirty="0">
              <a:solidFill>
                <a:srgbClr val="000000"/>
              </a:solidFill>
              <a:latin typeface="Comic Sans MS" pitchFamily="-112" charset="0"/>
            </a:endParaRPr>
          </a:p>
        </p:txBody>
      </p:sp>
      <p:grpSp>
        <p:nvGrpSpPr>
          <p:cNvPr id="6" name="Group 5"/>
          <p:cNvGrpSpPr/>
          <p:nvPr/>
        </p:nvGrpSpPr>
        <p:grpSpPr>
          <a:xfrm>
            <a:off x="4716016" y="3070823"/>
            <a:ext cx="2376264" cy="1567635"/>
            <a:chOff x="4716016" y="3070823"/>
            <a:chExt cx="2376264" cy="1567635"/>
          </a:xfrm>
          <a:solidFill>
            <a:srgbClr val="FFFF00"/>
          </a:solidFill>
        </p:grpSpPr>
        <p:sp>
          <p:nvSpPr>
            <p:cNvPr id="15" name="Up-Down Arrow Callout 14"/>
            <p:cNvSpPr/>
            <p:nvPr/>
          </p:nvSpPr>
          <p:spPr bwMode="auto">
            <a:xfrm>
              <a:off x="4716016" y="3070823"/>
              <a:ext cx="1728192" cy="1567635"/>
            </a:xfrm>
            <a:prstGeom prst="upDownArrowCallout">
              <a:avLst>
                <a:gd name="adj1" fmla="val 23522"/>
                <a:gd name="adj2" fmla="val 16132"/>
                <a:gd name="adj3" fmla="val 25000"/>
                <a:gd name="adj4" fmla="val 39062"/>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endParaRPr lang="en-US" sz="7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情况参杂</a:t>
              </a:r>
              <a:endParaRPr lang="en-US" sz="800" b="1" dirty="0">
                <a:solidFill>
                  <a:srgbClr val="000000"/>
                </a:solidFill>
                <a:latin typeface="Comic Sans MS" pitchFamily="-112" charset="0"/>
              </a:endParaRPr>
            </a:p>
            <a:p>
              <a:pPr algn="ctr"/>
              <a:endParaRPr lang="en-US" sz="700" b="1" dirty="0">
                <a:solidFill>
                  <a:srgbClr val="000000"/>
                </a:solidFill>
                <a:latin typeface="Comic Sans MS" pitchFamily="-112" charset="0"/>
              </a:endParaRPr>
            </a:p>
          </p:txBody>
        </p:sp>
        <p:sp>
          <p:nvSpPr>
            <p:cNvPr id="3" name="Right Arrow 2"/>
            <p:cNvSpPr/>
            <p:nvPr/>
          </p:nvSpPr>
          <p:spPr bwMode="auto">
            <a:xfrm>
              <a:off x="6444208" y="3645024"/>
              <a:ext cx="648072" cy="432048"/>
            </a:xfrm>
            <a:prstGeom prst="rightArrow">
              <a:avLst>
                <a:gd name="adj1" fmla="val 50000"/>
                <a:gd name="adj2" fmla="val 103890"/>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5" name="Rectangle 4"/>
            <p:cNvSpPr/>
            <p:nvPr/>
          </p:nvSpPr>
          <p:spPr bwMode="auto">
            <a:xfrm>
              <a:off x="6350001" y="3765551"/>
              <a:ext cx="238224" cy="186847"/>
            </a:xfrm>
            <a:prstGeom prst="rect">
              <a:avLst/>
            </a:prstGeom>
            <a:grp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r>
                <a:rPr lang="en-US" sz="600" dirty="0">
                  <a:solidFill>
                    <a:srgbClr val="000000"/>
                  </a:solidFill>
                  <a:latin typeface="Comic Sans MS" pitchFamily="-112" charset="0"/>
                </a:rPr>
                <a:t> </a:t>
              </a:r>
            </a:p>
          </p:txBody>
        </p:sp>
      </p:grpSp>
    </p:spTree>
    <p:extLst>
      <p:ext uri="{BB962C8B-B14F-4D97-AF65-F5344CB8AC3E}">
        <p14:creationId xmlns:p14="http://schemas.microsoft.com/office/powerpoint/2010/main" val="342996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3 laodicea_satell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897" y="0"/>
            <a:ext cx="7070103" cy="6858000"/>
          </a:xfrm>
          <a:prstGeom prst="rect">
            <a:avLst/>
          </a:prstGeom>
        </p:spPr>
      </p:pic>
      <p:sp>
        <p:nvSpPr>
          <p:cNvPr id="2" name="Title 1"/>
          <p:cNvSpPr>
            <a:spLocks noGrp="1"/>
          </p:cNvSpPr>
          <p:nvPr>
            <p:ph type="title"/>
          </p:nvPr>
        </p:nvSpPr>
        <p:spPr>
          <a:xfrm>
            <a:off x="37728" y="44624"/>
            <a:ext cx="2158008" cy="2952328"/>
          </a:xfrm>
        </p:spPr>
        <p:txBody>
          <a:bodyPr>
            <a:normAutofit/>
          </a:bodyPr>
          <a:lstStyle/>
          <a:p>
            <a:r>
              <a:rPr lang="zh-CHT" altLang="en-US" sz="3600" b="1" dirty="0"/>
              <a:t>今日的老底嘉</a:t>
            </a:r>
            <a:endParaRPr lang="en-US" sz="3600" b="1" dirty="0"/>
          </a:p>
        </p:txBody>
      </p:sp>
      <p:sp>
        <p:nvSpPr>
          <p:cNvPr id="4"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5" name="Title 1"/>
          <p:cNvSpPr txBox="1">
            <a:spLocks/>
          </p:cNvSpPr>
          <p:nvPr/>
        </p:nvSpPr>
        <p:spPr>
          <a:xfrm>
            <a:off x="5984875" y="5651500"/>
            <a:ext cx="3159125" cy="1206500"/>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en-US" sz="2800" b="1" dirty="0">
                <a:solidFill>
                  <a:prstClr val="black"/>
                </a:solidFill>
                <a:latin typeface="Arial Black"/>
                <a:cs typeface="Arial Black"/>
              </a:rPr>
              <a:t>在莱卡</a:t>
            </a:r>
            <a:r>
              <a:rPr lang="zh-CN" altLang="en-US" sz="2800" b="1" dirty="0">
                <a:solidFill>
                  <a:prstClr val="black"/>
                </a:solidFill>
                <a:latin typeface="Arial Black"/>
                <a:cs typeface="Arial Black"/>
              </a:rPr>
              <a:t>思地区的</a:t>
            </a:r>
            <a:r>
              <a:rPr lang="en-US" altLang="zh-CN" sz="2800" b="1" dirty="0">
                <a:solidFill>
                  <a:prstClr val="black"/>
                </a:solidFill>
                <a:latin typeface="Arial Black"/>
                <a:cs typeface="Arial Black"/>
              </a:rPr>
              <a:t>老底嘉</a:t>
            </a:r>
            <a:endParaRPr lang="en-US" sz="2800" b="1" dirty="0">
              <a:solidFill>
                <a:prstClr val="black"/>
              </a:solidFill>
              <a:latin typeface="Arial Black"/>
              <a:cs typeface="Arial Black"/>
            </a:endParaRPr>
          </a:p>
        </p:txBody>
      </p:sp>
      <p:sp>
        <p:nvSpPr>
          <p:cNvPr id="6" name="Rectangle 2"/>
          <p:cNvSpPr txBox="1">
            <a:spLocks noChangeArrowheads="1"/>
          </p:cNvSpPr>
          <p:nvPr/>
        </p:nvSpPr>
        <p:spPr>
          <a:xfrm>
            <a:off x="187504" y="2539521"/>
            <a:ext cx="5608648" cy="3692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l" fontAlgn="auto">
              <a:spcAft>
                <a:spcPts val="0"/>
              </a:spcAft>
            </a:pPr>
            <a:r>
              <a:rPr lang="en-US" altLang="ja-JP" sz="4800" b="1" dirty="0">
                <a:effectLst>
                  <a:glow rad="317500">
                    <a:prstClr val="black">
                      <a:alpha val="75000"/>
                    </a:prstClr>
                  </a:glow>
                </a:effectLst>
                <a:latin typeface="Arial" charset="0"/>
                <a:ea typeface="ＭＳ Ｐゴシック" charset="0"/>
              </a:rPr>
              <a:t>"</a:t>
            </a:r>
            <a:r>
              <a:rPr lang="zh-TW" altLang="en-US" sz="4800" b="1" dirty="0">
                <a:effectLst>
                  <a:glow rad="317500">
                    <a:prstClr val="black">
                      <a:alpha val="75000"/>
                    </a:prstClr>
                  </a:glow>
                </a:effectLst>
                <a:latin typeface="Arial" charset="0"/>
                <a:ea typeface="ＭＳ Ｐゴシック" charset="0"/>
              </a:rPr>
              <a:t>所以我要把你从我口中吐出去</a:t>
            </a:r>
            <a:r>
              <a:rPr lang="en-US" altLang="zh-TW" sz="4800" b="1" dirty="0">
                <a:effectLst>
                  <a:glow rad="317500">
                    <a:prstClr val="black">
                      <a:alpha val="75000"/>
                    </a:prstClr>
                  </a:glow>
                </a:effectLst>
                <a:latin typeface="Arial" charset="0"/>
                <a:ea typeface="ＭＳ Ｐゴシック" charset="0"/>
              </a:rPr>
              <a:t>"</a:t>
            </a:r>
            <a:r>
              <a:rPr lang="en-US" altLang="ja-JP" sz="4800" b="1" dirty="0">
                <a:effectLst>
                  <a:glow rad="317500">
                    <a:prstClr val="black">
                      <a:alpha val="75000"/>
                    </a:prstClr>
                  </a:glow>
                </a:effectLst>
                <a:latin typeface="Arial" charset="0"/>
                <a:ea typeface="ＭＳ Ｐゴシック" charset="0"/>
              </a:rPr>
              <a:t> (3:16</a:t>
            </a:r>
            <a:r>
              <a:rPr lang="zh-CN" altLang="en-US" sz="4800" b="1" dirty="0">
                <a:effectLst>
                  <a:glow rad="317500">
                    <a:prstClr val="black">
                      <a:alpha val="75000"/>
                    </a:prstClr>
                  </a:glow>
                </a:effectLst>
                <a:latin typeface="Arial" charset="0"/>
                <a:ea typeface="ＭＳ Ｐゴシック" charset="0"/>
              </a:rPr>
              <a:t> 新译本</a:t>
            </a:r>
            <a:r>
              <a:rPr lang="en-US" altLang="ja-JP" sz="4800" b="1" dirty="0">
                <a:effectLst>
                  <a:glow rad="317500">
                    <a:prstClr val="black">
                      <a:alpha val="75000"/>
                    </a:prstClr>
                  </a:glow>
                </a:effectLst>
                <a:latin typeface="Arial" charset="0"/>
                <a:ea typeface="ＭＳ Ｐゴシック" charset="0"/>
              </a:rPr>
              <a:t>)</a:t>
            </a:r>
            <a:endParaRPr lang="en-US" sz="4800" b="1" dirty="0">
              <a:effectLst>
                <a:glow rad="317500">
                  <a:prstClr val="black">
                    <a:alpha val="75000"/>
                  </a:prstClr>
                </a:glow>
              </a:effectLst>
              <a:latin typeface="Arial" charset="0"/>
              <a:ea typeface="ＭＳ Ｐゴシック" charset="0"/>
            </a:endParaRPr>
          </a:p>
        </p:txBody>
      </p:sp>
    </p:spTree>
    <p:extLst>
      <p:ext uri="{BB962C8B-B14F-4D97-AF65-F5344CB8AC3E}">
        <p14:creationId xmlns:p14="http://schemas.microsoft.com/office/powerpoint/2010/main" val="310555154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5170"/>
            <a:ext cx="9144000" cy="6075045"/>
          </a:xfrm>
          <a:prstGeom prst="rect">
            <a:avLst/>
          </a:prstGeom>
        </p:spPr>
      </p:pic>
      <p:sp>
        <p:nvSpPr>
          <p:cNvPr id="111618" name="Rectangle 2"/>
          <p:cNvSpPr>
            <a:spLocks noGrp="1" noChangeArrowheads="1"/>
          </p:cNvSpPr>
          <p:nvPr>
            <p:ph type="ctrTitle"/>
          </p:nvPr>
        </p:nvSpPr>
        <p:spPr>
          <a:xfrm>
            <a:off x="0" y="5832093"/>
            <a:ext cx="9144000" cy="1022404"/>
          </a:xfrm>
          <a:solidFill>
            <a:schemeClr val="tx1"/>
          </a:solidFill>
        </p:spPr>
        <p:txBody>
          <a:bodyPr/>
          <a:lstStyle/>
          <a:p>
            <a:r>
              <a:rPr lang="en-US" sz="4800" b="1" dirty="0">
                <a:latin typeface="Arial" charset="0"/>
                <a:ea typeface="ＭＳ Ｐゴシック" charset="0"/>
              </a:rPr>
              <a:t>"Super Trees" at Marina Bay</a:t>
            </a:r>
          </a:p>
        </p:txBody>
      </p:sp>
    </p:spTree>
    <p:extLst>
      <p:ext uri="{BB962C8B-B14F-4D97-AF65-F5344CB8AC3E}">
        <p14:creationId xmlns:p14="http://schemas.microsoft.com/office/powerpoint/2010/main" val="40750174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05714" cy="6858000"/>
          </a:xfrm>
          <a:prstGeom prst="rect">
            <a:avLst/>
          </a:prstGeom>
        </p:spPr>
      </p:pic>
      <p:sp>
        <p:nvSpPr>
          <p:cNvPr id="111618" name="Rectangle 2"/>
          <p:cNvSpPr>
            <a:spLocks noGrp="1" noChangeArrowheads="1"/>
          </p:cNvSpPr>
          <p:nvPr>
            <p:ph type="ctrTitle"/>
          </p:nvPr>
        </p:nvSpPr>
        <p:spPr>
          <a:xfrm>
            <a:off x="0" y="5136811"/>
            <a:ext cx="9144000" cy="1717686"/>
          </a:xfrm>
          <a:solidFill>
            <a:schemeClr val="tx1"/>
          </a:solidFill>
        </p:spPr>
        <p:txBody>
          <a:bodyPr/>
          <a:lstStyle/>
          <a:p>
            <a:r>
              <a:rPr lang="en-US" sz="4800" b="1" dirty="0">
                <a:latin typeface="Arial" charset="0"/>
                <a:ea typeface="ＭＳ Ｐゴシック" charset="0"/>
              </a:rPr>
              <a:t>Marina Barrage </a:t>
            </a:r>
            <a:br>
              <a:rPr lang="en-US" sz="4800" b="1" dirty="0">
                <a:latin typeface="Arial" charset="0"/>
                <a:ea typeface="ＭＳ Ｐゴシック" charset="0"/>
              </a:rPr>
            </a:br>
            <a:r>
              <a:rPr lang="en-US" sz="4800" b="1" dirty="0">
                <a:latin typeface="Arial" charset="0"/>
                <a:ea typeface="ＭＳ Ｐゴシック" charset="0"/>
              </a:rPr>
              <a:t>Desalination Plant</a:t>
            </a:r>
          </a:p>
        </p:txBody>
      </p:sp>
    </p:spTree>
    <p:extLst>
      <p:ext uri="{BB962C8B-B14F-4D97-AF65-F5344CB8AC3E}">
        <p14:creationId xmlns:p14="http://schemas.microsoft.com/office/powerpoint/2010/main" val="86422220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teau_wood_ypres_19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102" y="-1"/>
            <a:ext cx="11645102" cy="11193855"/>
          </a:xfrm>
          <a:prstGeom prst="rect">
            <a:avLst/>
          </a:prstGeom>
        </p:spPr>
      </p:pic>
      <p:sp>
        <p:nvSpPr>
          <p:cNvPr id="111618" name="Rectangle 2"/>
          <p:cNvSpPr>
            <a:spLocks noGrp="1" noChangeArrowheads="1"/>
          </p:cNvSpPr>
          <p:nvPr>
            <p:ph type="ctrTitle"/>
          </p:nvPr>
        </p:nvSpPr>
        <p:spPr>
          <a:xfrm>
            <a:off x="0" y="5855610"/>
            <a:ext cx="9144000" cy="1022404"/>
          </a:xfrm>
          <a:solidFill>
            <a:schemeClr val="tx1"/>
          </a:solidFill>
        </p:spPr>
        <p:txBody>
          <a:bodyPr/>
          <a:lstStyle/>
          <a:p>
            <a:r>
              <a:rPr lang="zh-CN" altLang="en-US" sz="4800" b="1" dirty="0">
                <a:latin typeface="Arial" charset="0"/>
                <a:ea typeface="ＭＳ Ｐゴシック" charset="0"/>
              </a:rPr>
              <a:t>结果</a:t>
            </a:r>
            <a:r>
              <a:rPr lang="en-US" sz="4800" b="1" dirty="0">
                <a:latin typeface="Arial" charset="0"/>
                <a:ea typeface="ＭＳ Ｐゴシック" charset="0"/>
              </a:rPr>
              <a:t>…</a:t>
            </a:r>
          </a:p>
        </p:txBody>
      </p:sp>
    </p:spTree>
    <p:extLst>
      <p:ext uri="{BB962C8B-B14F-4D97-AF65-F5344CB8AC3E}">
        <p14:creationId xmlns:p14="http://schemas.microsoft.com/office/powerpoint/2010/main" val="194443525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83" y="-73992"/>
            <a:ext cx="2620197" cy="6931992"/>
          </a:xfrm>
        </p:spPr>
        <p:txBody>
          <a:bodyPr vert="horz" lIns="91440" tIns="45720" rIns="91440" bIns="45720" rtlCol="0" anchor="ctr">
            <a:noAutofit/>
          </a:bodyPr>
          <a:lstStyle/>
          <a:p>
            <a:pPr algn="l"/>
            <a:r>
              <a:rPr lang="zh-CN" altLang="en-US" sz="4800" b="1" dirty="0">
                <a:effectLst>
                  <a:glow rad="317500">
                    <a:prstClr val="black">
                      <a:alpha val="75000"/>
                    </a:prstClr>
                  </a:glow>
                </a:effectLst>
                <a:latin typeface="Arial" charset="0"/>
                <a:ea typeface="ＭＳ Ｐゴシック" charset="0"/>
              </a:rPr>
              <a:t>耶稣</a:t>
            </a:r>
            <a:r>
              <a:rPr lang="en-US" sz="4800" b="1" dirty="0">
                <a:effectLst>
                  <a:glow rad="317500">
                    <a:prstClr val="black">
                      <a:alpha val="75000"/>
                    </a:prstClr>
                  </a:glow>
                </a:effectLst>
                <a:latin typeface="Arial" charset="0"/>
                <a:ea typeface="ＭＳ Ｐゴシック" charset="0"/>
              </a:rPr>
              <a:t>: </a:t>
            </a:r>
            <a:br>
              <a:rPr lang="en-US" sz="4800" b="1" dirty="0">
                <a:effectLst>
                  <a:glow rad="317500">
                    <a:prstClr val="black">
                      <a:alpha val="75000"/>
                    </a:prstClr>
                  </a:glow>
                </a:effectLst>
                <a:latin typeface="Arial" charset="0"/>
                <a:ea typeface="ＭＳ Ｐゴシック" charset="0"/>
              </a:rPr>
            </a:br>
            <a:r>
              <a:rPr lang="en-US" sz="4800" b="1" dirty="0">
                <a:effectLst>
                  <a:glow rad="317500">
                    <a:prstClr val="black">
                      <a:alpha val="75000"/>
                    </a:prstClr>
                  </a:glow>
                </a:effectLst>
                <a:latin typeface="Arial" charset="0"/>
                <a:ea typeface="ＭＳ Ｐゴシック" charset="0"/>
              </a:rPr>
              <a:t>"</a:t>
            </a:r>
            <a:r>
              <a:rPr lang="zh-CN" altLang="en-US" sz="4800" b="1" dirty="0">
                <a:effectLst>
                  <a:glow rad="317500">
                    <a:prstClr val="black">
                      <a:alpha val="75000"/>
                    </a:prstClr>
                  </a:glow>
                </a:effectLst>
                <a:latin typeface="Arial" charset="0"/>
                <a:ea typeface="ＭＳ Ｐゴシック" charset="0"/>
              </a:rPr>
              <a:t>不</a:t>
            </a:r>
            <a:r>
              <a:rPr lang="en-US" sz="4800" b="1" dirty="0">
                <a:effectLst>
                  <a:glow rad="317500">
                    <a:prstClr val="black">
                      <a:alpha val="75000"/>
                    </a:prstClr>
                  </a:glow>
                </a:effectLst>
                <a:latin typeface="Arial" charset="0"/>
                <a:ea typeface="ＭＳ Ｐゴシック" charset="0"/>
              </a:rPr>
              <a:t>,</a:t>
            </a:r>
            <a:r>
              <a:rPr lang="zh-CN" altLang="en-US" sz="4800" b="1" dirty="0">
                <a:effectLst>
                  <a:glow rad="317500">
                    <a:prstClr val="black">
                      <a:alpha val="75000"/>
                    </a:prstClr>
                  </a:glow>
                </a:effectLst>
                <a:latin typeface="Arial" charset="0"/>
                <a:ea typeface="ＭＳ Ｐゴシック" charset="0"/>
              </a:rPr>
              <a:t>是你让我不舒服了</a:t>
            </a:r>
            <a:r>
              <a:rPr lang="en-US" sz="4800" b="1" dirty="0">
                <a:effectLst>
                  <a:glow rad="317500">
                    <a:prstClr val="black">
                      <a:alpha val="75000"/>
                    </a:prstClr>
                  </a:glow>
                </a:effectLst>
                <a:latin typeface="Arial" charset="0"/>
                <a:ea typeface="ＭＳ Ｐゴシック" charset="0"/>
              </a:rPr>
              <a:t>!"</a:t>
            </a:r>
          </a:p>
        </p:txBody>
      </p:sp>
      <p:sp>
        <p:nvSpPr>
          <p:cNvPr id="4"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363</a:t>
            </a:r>
            <a:endParaRPr lang="en-US" b="1" dirty="0">
              <a:solidFill>
                <a:srgbClr val="000000"/>
              </a:solidFill>
              <a:latin typeface="Arial"/>
              <a:cs typeface="Arial"/>
            </a:endParaRPr>
          </a:p>
        </p:txBody>
      </p:sp>
      <p:pic>
        <p:nvPicPr>
          <p:cNvPr id="7" name="Picture 6"/>
          <p:cNvPicPr>
            <a:picLocks noChangeAspect="1"/>
          </p:cNvPicPr>
          <p:nvPr/>
        </p:nvPicPr>
        <p:blipFill>
          <a:blip r:embed="rId2"/>
          <a:stretch>
            <a:fillRect/>
          </a:stretch>
        </p:blipFill>
        <p:spPr>
          <a:xfrm>
            <a:off x="4488940" y="-73992"/>
            <a:ext cx="4655060" cy="6931992"/>
          </a:xfrm>
          <a:prstGeom prst="rect">
            <a:avLst/>
          </a:prstGeom>
        </p:spPr>
      </p:pic>
      <p:sp>
        <p:nvSpPr>
          <p:cNvPr id="6" name="Rectangle 2"/>
          <p:cNvSpPr txBox="1">
            <a:spLocks noChangeArrowheads="1"/>
          </p:cNvSpPr>
          <p:nvPr/>
        </p:nvSpPr>
        <p:spPr>
          <a:xfrm>
            <a:off x="3156114" y="1150689"/>
            <a:ext cx="5232310" cy="3692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l" fontAlgn="auto">
              <a:spcAft>
                <a:spcPts val="0"/>
              </a:spcAft>
            </a:pPr>
            <a:r>
              <a:rPr lang="ja-JP" altLang="en-US" sz="4800" b="1" dirty="0">
                <a:effectLst>
                  <a:glow rad="317500">
                    <a:prstClr val="black">
                      <a:alpha val="75000"/>
                    </a:prstClr>
                  </a:glow>
                </a:effectLst>
                <a:latin typeface="Arial" charset="0"/>
                <a:ea typeface="ＭＳ Ｐゴシック" charset="0"/>
              </a:rPr>
              <a:t>不冷不热的信徒</a:t>
            </a:r>
            <a:r>
              <a:rPr lang="en-US" altLang="ja-JP" sz="4800" b="1" dirty="0">
                <a:effectLst>
                  <a:glow rad="317500">
                    <a:prstClr val="black">
                      <a:alpha val="75000"/>
                    </a:prstClr>
                  </a:glow>
                </a:effectLst>
                <a:latin typeface="Arial" charset="0"/>
                <a:ea typeface="ＭＳ Ｐゴシック" charset="0"/>
              </a:rPr>
              <a:t>: "</a:t>
            </a:r>
            <a:r>
              <a:rPr lang="zh-CN" altLang="en-US" sz="4800" b="1" dirty="0">
                <a:effectLst>
                  <a:glow rad="317500">
                    <a:prstClr val="black">
                      <a:alpha val="75000"/>
                    </a:prstClr>
                  </a:glow>
                </a:effectLst>
                <a:latin typeface="Arial" charset="0"/>
                <a:ea typeface="ＭＳ Ｐゴシック" charset="0"/>
              </a:rPr>
              <a:t>耶稣</a:t>
            </a:r>
            <a:r>
              <a:rPr lang="en-US" altLang="ja-JP" sz="4800" b="1" dirty="0">
                <a:effectLst>
                  <a:glow rad="317500">
                    <a:prstClr val="black">
                      <a:alpha val="75000"/>
                    </a:prstClr>
                  </a:glow>
                </a:effectLst>
                <a:latin typeface="Arial" charset="0"/>
                <a:ea typeface="ＭＳ Ｐゴシック" charset="0"/>
              </a:rPr>
              <a:t>, </a:t>
            </a:r>
            <a:r>
              <a:rPr lang="zh-CN" altLang="en-US" sz="4800" b="1" dirty="0">
                <a:effectLst>
                  <a:glow rad="317500">
                    <a:prstClr val="black">
                      <a:alpha val="75000"/>
                    </a:prstClr>
                  </a:glow>
                </a:effectLst>
                <a:latin typeface="Arial" charset="0"/>
                <a:ea typeface="ＭＳ Ｐゴシック" charset="0"/>
              </a:rPr>
              <a:t>你让我生病了</a:t>
            </a:r>
            <a:r>
              <a:rPr lang="en-US" altLang="ja-JP" sz="4800" b="1" dirty="0">
                <a:effectLst>
                  <a:glow rad="317500">
                    <a:prstClr val="black">
                      <a:alpha val="75000"/>
                    </a:prstClr>
                  </a:glow>
                </a:effectLst>
                <a:latin typeface="Arial" charset="0"/>
                <a:ea typeface="ＭＳ Ｐゴシック" charset="0"/>
              </a:rPr>
              <a:t>!"</a:t>
            </a:r>
            <a:endParaRPr lang="en-US" sz="4800" b="1" dirty="0">
              <a:effectLst>
                <a:glow rad="317500">
                  <a:prstClr val="black">
                    <a:alpha val="75000"/>
                  </a:prstClr>
                </a:glow>
              </a:effectLst>
              <a:latin typeface="Arial" charset="0"/>
              <a:ea typeface="ＭＳ Ｐゴシック" charset="0"/>
            </a:endParaRPr>
          </a:p>
        </p:txBody>
      </p:sp>
    </p:spTree>
    <p:extLst>
      <p:ext uri="{BB962C8B-B14F-4D97-AF65-F5344CB8AC3E}">
        <p14:creationId xmlns:p14="http://schemas.microsoft.com/office/powerpoint/2010/main" val="347814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第一种属灵冷漠的治疗是对以下经文作对比</a:t>
            </a:r>
            <a:r>
              <a:rPr lang="en-US" sz="4000" b="1" i="1" dirty="0">
                <a:solidFill>
                  <a:srgbClr val="FFFFFF"/>
                </a:solidFill>
                <a:effectLst>
                  <a:glow rad="165100">
                    <a:srgbClr val="000000"/>
                  </a:glow>
                </a:effectLst>
                <a:latin typeface="Arial" charset="0"/>
                <a:ea typeface="ＭＳ Ｐゴシック" charset="0"/>
              </a:rPr>
              <a:t>…</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3:14</a:t>
            </a:r>
          </a:p>
        </p:txBody>
      </p:sp>
      <p:sp>
        <p:nvSpPr>
          <p:cNvPr id="8" name="Title 7"/>
          <p:cNvSpPr>
            <a:spLocks noGrp="1"/>
          </p:cNvSpPr>
          <p:nvPr>
            <p:ph type="ctrTitle"/>
          </p:nvPr>
        </p:nvSpPr>
        <p:spPr>
          <a:xfrm>
            <a:off x="0" y="2130425"/>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a:t>
            </a:r>
            <a:r>
              <a:rPr lang="zh-CN" altLang="en-US" b="1" dirty="0">
                <a:solidFill>
                  <a:srgbClr val="FFFF00"/>
                </a:solidFill>
                <a:effectLst>
                  <a:glow rad="165100">
                    <a:schemeClr val="tx1"/>
                  </a:glow>
                </a:effectLst>
                <a:latin typeface="Arial" charset="0"/>
                <a:ea typeface="ＭＳ Ｐゴシック" charset="0"/>
              </a:rPr>
              <a:t>关系</a:t>
            </a:r>
            <a:r>
              <a:rPr lang="en-US" b="1" dirty="0">
                <a:effectLst>
                  <a:glow rad="165100">
                    <a:schemeClr val="tx1"/>
                  </a:glow>
                </a:effectLst>
                <a:latin typeface="Arial" charset="0"/>
                <a:ea typeface="ＭＳ Ｐゴシック" charset="0"/>
              </a:rPr>
              <a:t>:</a:t>
            </a:r>
            <a:r>
              <a:rPr lang="en-US" altLang="zh-CN" b="1" dirty="0">
                <a:effectLst>
                  <a:glow rad="165100">
                    <a:schemeClr val="tx1"/>
                  </a:glow>
                </a:effectLst>
                <a:latin typeface="Arial" charset="0"/>
                <a:ea typeface="ＭＳ Ｐゴシック" charset="0"/>
              </a:rPr>
              <a:t>我们的骄傲</a:t>
            </a:r>
            <a:r>
              <a:rPr lang="zh-CN" altLang="en-US" b="1" dirty="0">
                <a:effectLst>
                  <a:glow rad="165100">
                    <a:schemeClr val="tx1"/>
                  </a:glow>
                </a:effectLst>
                <a:latin typeface="Arial" charset="0"/>
                <a:ea typeface="ＭＳ Ｐゴシック" charset="0"/>
              </a:rPr>
              <a:t>降服在</a:t>
            </a:r>
            <a:br>
              <a:rPr lang="en-US" altLang="zh-CN" dirty="0">
                <a:effectLst>
                  <a:glow rad="165100">
                    <a:schemeClr val="tx1"/>
                  </a:glow>
                </a:effectLst>
              </a:rPr>
            </a:br>
            <a:r>
              <a:rPr lang="en-US" b="1" dirty="0">
                <a:effectLst>
                  <a:glow rad="165100">
                    <a:schemeClr val="tx1"/>
                  </a:glow>
                </a:effectLst>
                <a:latin typeface="Arial" charset="0"/>
                <a:ea typeface="ＭＳ Ｐゴシック" charset="0"/>
              </a:rPr>
              <a:t> 基督的权威</a:t>
            </a:r>
            <a:r>
              <a:rPr lang="zh-CN" altLang="en-US" b="1" dirty="0">
                <a:effectLst>
                  <a:glow rad="165100">
                    <a:schemeClr val="tx1"/>
                  </a:glow>
                </a:effectLst>
                <a:latin typeface="Arial" charset="0"/>
                <a:ea typeface="ＭＳ Ｐゴシック" charset="0"/>
              </a:rPr>
              <a:t>里</a:t>
            </a:r>
            <a:endParaRPr lang="en-US" dirty="0">
              <a:effectLst>
                <a:glow rad="165100">
                  <a:schemeClr val="tx1"/>
                </a:glow>
              </a:effectLst>
            </a:endParaRPr>
          </a:p>
        </p:txBody>
      </p:sp>
    </p:spTree>
    <p:extLst>
      <p:ext uri="{BB962C8B-B14F-4D97-AF65-F5344CB8AC3E}">
        <p14:creationId xmlns:p14="http://schemas.microsoft.com/office/powerpoint/2010/main" val="192468851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第二种属灵冷</a:t>
            </a:r>
            <a:r>
              <a:rPr lang="zh-CN" altLang="en-US" sz="4000" b="1" i="1" dirty="0">
                <a:solidFill>
                  <a:srgbClr val="FFFFFF"/>
                </a:solidFill>
                <a:effectLst>
                  <a:glow rad="165100">
                    <a:srgbClr val="000000"/>
                  </a:glow>
                </a:effectLst>
                <a:latin typeface="Arial" charset="0"/>
                <a:ea typeface="ＭＳ Ｐゴシック" charset="0"/>
              </a:rPr>
              <a:t>淡</a:t>
            </a:r>
            <a:r>
              <a:rPr lang="en-US" sz="4000" b="1" i="1" dirty="0">
                <a:solidFill>
                  <a:srgbClr val="FFFFFF"/>
                </a:solidFill>
                <a:effectLst>
                  <a:glow rad="165100">
                    <a:srgbClr val="000000"/>
                  </a:glow>
                </a:effectLst>
                <a:latin typeface="Arial" charset="0"/>
                <a:ea typeface="ＭＳ Ｐゴシック" charset="0"/>
              </a:rPr>
              <a:t>的治疗是</a:t>
            </a:r>
            <a:r>
              <a:rPr lang="zh-CN" altLang="en-US" sz="4000" b="1" i="1" dirty="0">
                <a:solidFill>
                  <a:srgbClr val="FFFFFF"/>
                </a:solidFill>
                <a:effectLst>
                  <a:glow rad="165100">
                    <a:srgbClr val="000000"/>
                  </a:glow>
                </a:effectLst>
                <a:latin typeface="Arial" charset="0"/>
                <a:ea typeface="ＭＳ Ｐゴシック" charset="0"/>
              </a:rPr>
              <a:t>留意基督的教导</a:t>
            </a:r>
            <a:endParaRPr lang="en-US" sz="4000" b="1" i="1" dirty="0">
              <a:solidFill>
                <a:srgbClr val="FFFFFF"/>
              </a:solidFill>
              <a:effectLst>
                <a:glow rad="165100">
                  <a:srgbClr val="000000"/>
                </a:glow>
              </a:effectLst>
              <a:latin typeface="Arial" charset="0"/>
              <a:ea typeface="ＭＳ Ｐゴシック" charset="0"/>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3:15-16</a:t>
            </a:r>
          </a:p>
        </p:txBody>
      </p:sp>
      <p:sp>
        <p:nvSpPr>
          <p:cNvPr id="8" name="Title 7"/>
          <p:cNvSpPr>
            <a:spLocks noGrp="1"/>
          </p:cNvSpPr>
          <p:nvPr>
            <p:ph type="ctrTitle"/>
          </p:nvPr>
        </p:nvSpPr>
        <p:spPr>
          <a:xfrm>
            <a:off x="0" y="3902143"/>
            <a:ext cx="9144000" cy="1470025"/>
          </a:xfrm>
        </p:spPr>
        <p:txBody>
          <a:bodyPr/>
          <a:lstStyle/>
          <a:p>
            <a:r>
              <a:rPr lang="en-US" b="1" dirty="0">
                <a:solidFill>
                  <a:srgbClr val="FFFF00"/>
                </a:solidFill>
                <a:effectLst>
                  <a:glow rad="165100">
                    <a:schemeClr val="tx1"/>
                  </a:glow>
                </a:effectLst>
                <a:latin typeface="Arial" charset="0"/>
                <a:ea typeface="ＭＳ Ｐゴシック" charset="0"/>
              </a:rPr>
              <a:t>II. </a:t>
            </a:r>
            <a:r>
              <a:rPr lang="zh-CN" altLang="en-US" b="1" dirty="0">
                <a:solidFill>
                  <a:srgbClr val="FFFF00"/>
                </a:solidFill>
                <a:effectLst>
                  <a:glow rad="165100">
                    <a:schemeClr val="tx1"/>
                  </a:glow>
                </a:effectLst>
                <a:latin typeface="Arial" charset="0"/>
                <a:ea typeface="ＭＳ Ｐゴシック" charset="0"/>
              </a:rPr>
              <a:t>责备</a:t>
            </a:r>
            <a:r>
              <a:rPr lang="en-US" b="1" dirty="0">
                <a:solidFill>
                  <a:srgbClr val="FFFF00"/>
                </a:solidFill>
                <a:effectLst>
                  <a:glow rad="165100">
                    <a:schemeClr val="tx1"/>
                  </a:glow>
                </a:effectLst>
                <a:latin typeface="Arial" charset="0"/>
                <a:ea typeface="ＭＳ Ｐゴシック" charset="0"/>
              </a:rPr>
              <a:t>: </a:t>
            </a:r>
            <a:r>
              <a:rPr lang="zh-CN" altLang="en-US" b="1" dirty="0">
                <a:solidFill>
                  <a:srgbClr val="FFFF00"/>
                </a:solidFill>
                <a:effectLst>
                  <a:glow rad="165100">
                    <a:schemeClr val="tx1"/>
                  </a:glow>
                </a:effectLst>
                <a:latin typeface="Arial" charset="0"/>
                <a:ea typeface="ＭＳ Ｐゴシック" charset="0"/>
              </a:rPr>
              <a:t>基督对属灵冷淡进行管教</a:t>
            </a:r>
            <a:endParaRPr lang="en-US" dirty="0">
              <a:effectLst>
                <a:glow rad="165100">
                  <a:schemeClr val="tx1"/>
                </a:glow>
              </a:effectLst>
            </a:endParaRPr>
          </a:p>
        </p:txBody>
      </p:sp>
    </p:spTree>
    <p:extLst>
      <p:ext uri="{BB962C8B-B14F-4D97-AF65-F5344CB8AC3E}">
        <p14:creationId xmlns:p14="http://schemas.microsoft.com/office/powerpoint/2010/main" val="171541473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a:stretch/>
        </p:blipFill>
        <p:spPr>
          <a:xfrm>
            <a:off x="56353" y="3305160"/>
            <a:ext cx="3996187" cy="2993283"/>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altLang="zh-CN" sz="4000" b="1" i="1" dirty="0">
                <a:solidFill>
                  <a:srgbClr val="FFFFFF"/>
                </a:solidFill>
                <a:effectLst>
                  <a:glow rad="165100">
                    <a:srgbClr val="000000"/>
                  </a:glow>
                </a:effectLst>
                <a:latin typeface="Arial" charset="0"/>
                <a:ea typeface="ＭＳ Ｐゴシック" charset="0"/>
              </a:rPr>
              <a:t>第</a:t>
            </a:r>
            <a:r>
              <a:rPr lang="zh-CN" altLang="en-US" sz="4000" b="1" i="1" dirty="0">
                <a:solidFill>
                  <a:srgbClr val="FFFFFF"/>
                </a:solidFill>
                <a:effectLst>
                  <a:glow rad="165100">
                    <a:srgbClr val="000000"/>
                  </a:glow>
                </a:effectLst>
                <a:latin typeface="Arial" charset="0"/>
                <a:ea typeface="ＭＳ Ｐゴシック" charset="0"/>
              </a:rPr>
              <a:t>三</a:t>
            </a:r>
            <a:r>
              <a:rPr lang="en-US" altLang="zh-CN" sz="4000" b="1" i="1" dirty="0">
                <a:solidFill>
                  <a:srgbClr val="FFFFFF"/>
                </a:solidFill>
                <a:effectLst>
                  <a:glow rad="165100">
                    <a:srgbClr val="000000"/>
                  </a:glow>
                </a:effectLst>
                <a:latin typeface="Arial" charset="0"/>
                <a:ea typeface="ＭＳ Ｐゴシック" charset="0"/>
              </a:rPr>
              <a:t>种属灵冷漠的治疗</a:t>
            </a:r>
            <a:r>
              <a:rPr lang="zh-CN" altLang="en-US" sz="4000" b="1" i="1" dirty="0">
                <a:solidFill>
                  <a:srgbClr val="FFFFFF"/>
                </a:solidFill>
                <a:effectLst>
                  <a:glow rad="165100">
                    <a:srgbClr val="000000"/>
                  </a:glow>
                </a:effectLst>
                <a:latin typeface="Arial" charset="0"/>
                <a:ea typeface="ＭＳ Ｐゴシック" charset="0"/>
              </a:rPr>
              <a:t>是改变我们的</a:t>
            </a:r>
            <a:endParaRPr lang="en-US" sz="4000" b="1" i="1" dirty="0">
              <a:solidFill>
                <a:srgbClr val="FFFFFF"/>
              </a:solidFill>
              <a:effectLst>
                <a:glow rad="165100">
                  <a:srgbClr val="000000"/>
                </a:glow>
              </a:effectLst>
              <a:latin typeface="Arial" charset="0"/>
              <a:ea typeface="ＭＳ Ｐゴシック" charset="0"/>
            </a:endParaRPr>
          </a:p>
        </p:txBody>
      </p:sp>
      <p:sp>
        <p:nvSpPr>
          <p:cNvPr id="8" name="Title 7"/>
          <p:cNvSpPr>
            <a:spLocks noGrp="1"/>
          </p:cNvSpPr>
          <p:nvPr>
            <p:ph type="ctrTitle"/>
          </p:nvPr>
        </p:nvSpPr>
        <p:spPr>
          <a:xfrm>
            <a:off x="0" y="1835135"/>
            <a:ext cx="9144000" cy="1470025"/>
          </a:xfrm>
        </p:spPr>
        <p:txBody>
          <a:bodyPr>
            <a:normAutofit/>
          </a:bodyPr>
          <a:lstStyle/>
          <a:p>
            <a:r>
              <a:rPr lang="en-US" b="1" dirty="0">
                <a:solidFill>
                  <a:srgbClr val="FFFF00"/>
                </a:solidFill>
                <a:effectLst>
                  <a:glow rad="165100">
                    <a:schemeClr val="tx1"/>
                  </a:glow>
                </a:effectLst>
                <a:latin typeface="Arial" charset="0"/>
                <a:ea typeface="ＭＳ Ｐゴシック" charset="0"/>
              </a:rPr>
              <a:t>III.  </a:t>
            </a:r>
            <a:r>
              <a:rPr lang="zh-CN" altLang="en-US" b="1" dirty="0">
                <a:solidFill>
                  <a:srgbClr val="FFFF00"/>
                </a:solidFill>
                <a:effectLst>
                  <a:glow rad="165100">
                    <a:schemeClr val="tx1"/>
                  </a:glow>
                </a:effectLst>
                <a:latin typeface="Arial" charset="0"/>
                <a:ea typeface="ＭＳ Ｐゴシック" charset="0"/>
              </a:rPr>
              <a:t>依靠</a:t>
            </a:r>
            <a:r>
              <a:rPr lang="en-US" b="1" dirty="0">
                <a:effectLst>
                  <a:glow rad="165100">
                    <a:schemeClr val="tx1"/>
                  </a:glow>
                </a:effectLst>
                <a:latin typeface="Arial" charset="0"/>
                <a:ea typeface="ＭＳ Ｐゴシック" charset="0"/>
              </a:rPr>
              <a:t>: </a:t>
            </a:r>
            <a:r>
              <a:rPr lang="zh-CN" altLang="en-US" b="1" dirty="0">
                <a:effectLst>
                  <a:glow rad="165100">
                    <a:schemeClr val="tx1"/>
                  </a:glow>
                </a:effectLst>
                <a:latin typeface="Arial" charset="0"/>
                <a:ea typeface="ＭＳ Ｐゴシック" charset="0"/>
              </a:rPr>
              <a:t>接受基督的</a:t>
            </a:r>
            <a:r>
              <a:rPr lang="zh-CN" altLang="en-US" b="1" dirty="0">
                <a:solidFill>
                  <a:srgbClr val="FFFF00"/>
                </a:solidFill>
                <a:effectLst>
                  <a:glow rad="165100">
                    <a:schemeClr val="tx1"/>
                  </a:glow>
                </a:effectLst>
                <a:latin typeface="Arial" charset="0"/>
                <a:ea typeface="ＭＳ Ｐゴシック" charset="0"/>
              </a:rPr>
              <a:t>富足</a:t>
            </a:r>
            <a:r>
              <a:rPr lang="zh-CN" altLang="en-US" b="1" dirty="0">
                <a:effectLst>
                  <a:glow rad="165100">
                    <a:schemeClr val="tx1"/>
                  </a:glow>
                </a:effectLst>
                <a:latin typeface="Arial" charset="0"/>
                <a:ea typeface="ＭＳ Ｐゴシック" charset="0"/>
              </a:rPr>
              <a:t>和掌管取代自我的依靠</a:t>
            </a:r>
            <a:endParaRPr lang="en-US" dirty="0">
              <a:effectLst>
                <a:glow rad="165100">
                  <a:schemeClr val="tx1"/>
                </a:glow>
              </a:effectLst>
            </a:endParaRPr>
          </a:p>
        </p:txBody>
      </p:sp>
      <p:sp>
        <p:nvSpPr>
          <p:cNvPr id="6" name="Right Arrow 5"/>
          <p:cNvSpPr/>
          <p:nvPr/>
        </p:nvSpPr>
        <p:spPr>
          <a:xfrm>
            <a:off x="4052540" y="4229635"/>
            <a:ext cx="1084346" cy="1262486"/>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rgbClr val="FFFFFF"/>
              </a:solidFill>
              <a:latin typeface="Times New Roman"/>
            </a:endParaRPr>
          </a:p>
        </p:txBody>
      </p:sp>
      <p:pic>
        <p:nvPicPr>
          <p:cNvPr id="9" name="Picture 8"/>
          <p:cNvPicPr>
            <a:picLocks noChangeAspect="1"/>
          </p:cNvPicPr>
          <p:nvPr/>
        </p:nvPicPr>
        <p:blipFill rotWithShape="1">
          <a:blip r:embed="rId3"/>
          <a:srcRect l="55275" b="72772"/>
          <a:stretch/>
        </p:blipFill>
        <p:spPr>
          <a:xfrm>
            <a:off x="56353" y="5469758"/>
            <a:ext cx="1787276" cy="815028"/>
          </a:xfrm>
          <a:prstGeom prst="rect">
            <a:avLst/>
          </a:prstGeom>
        </p:spPr>
      </p:pic>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3:17-22</a:t>
            </a:r>
          </a:p>
        </p:txBody>
      </p:sp>
      <p:pic>
        <p:nvPicPr>
          <p:cNvPr id="7" name="Picture 6" descr="Rule with Chris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0455" y="3276600"/>
            <a:ext cx="2336800" cy="3581400"/>
          </a:xfrm>
          <a:prstGeom prst="rect">
            <a:avLst/>
          </a:prstGeom>
        </p:spPr>
      </p:pic>
    </p:spTree>
    <p:extLst>
      <p:ext uri="{BB962C8B-B14F-4D97-AF65-F5344CB8AC3E}">
        <p14:creationId xmlns:p14="http://schemas.microsoft.com/office/powerpoint/2010/main" val="4021628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hidden="1"/>
          <p:cNvSpPr>
            <a:spLocks noGrp="1" noChangeArrowheads="1"/>
          </p:cNvSpPr>
          <p:nvPr>
            <p:ph type="title"/>
          </p:nvPr>
        </p:nvSpPr>
        <p:spPr/>
        <p:txBody>
          <a:bodyPr/>
          <a:lstStyle/>
          <a:p>
            <a:r>
              <a:rPr lang="en-US">
                <a:solidFill>
                  <a:schemeClr val="bg1"/>
                </a:solidFill>
              </a:rPr>
              <a:t>Sardis acropolis from below</a:t>
            </a:r>
          </a:p>
        </p:txBody>
      </p:sp>
      <p:pic>
        <p:nvPicPr>
          <p:cNvPr id="5123" name="Picture 3" descr="Sardis acropolis from below,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124" name="Text Box 4"/>
          <p:cNvSpPr txBox="1">
            <a:spLocks noChangeArrowheads="1"/>
          </p:cNvSpPr>
          <p:nvPr/>
        </p:nvSpPr>
        <p:spPr bwMode="auto">
          <a:xfrm>
            <a:off x="0" y="6036084"/>
            <a:ext cx="9144000" cy="821916"/>
          </a:xfrm>
          <a:prstGeom prst="rect">
            <a:avLst/>
          </a:prstGeom>
          <a:solidFill>
            <a:schemeClr val="tx1"/>
          </a:solidFill>
          <a:ln>
            <a:noFill/>
          </a:ln>
          <a:effectLst/>
        </p:spPr>
        <p:txBody>
          <a:bodyPr/>
          <a:lstStyle/>
          <a:p>
            <a:pPr algn="ctr"/>
            <a:r>
              <a:rPr lang="zh-CN" altLang="en-US" sz="4000" b="1" dirty="0">
                <a:solidFill>
                  <a:srgbClr val="FFFFFF"/>
                </a:solidFill>
              </a:rPr>
              <a:t>撒狄雅典卫城往上观望</a:t>
            </a:r>
            <a:endParaRPr lang="en-US" sz="4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77106972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27" name="TextBox 26"/>
            <p:cNvSpPr txBox="1"/>
            <p:nvPr/>
          </p:nvSpPr>
          <p:spPr>
            <a:xfrm>
              <a:off x="3204234" y="2348260"/>
              <a:ext cx="2448495" cy="2310660"/>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br>
                <a:rPr lang="en-US" altLang="zh-CN" b="1" dirty="0">
                  <a:solidFill>
                    <a:srgbClr val="FFFFFF"/>
                  </a:solidFill>
                  <a:effectLst>
                    <a:outerShdw blurRad="38100" dist="38100" dir="2700000" algn="tl">
                      <a:srgbClr val="000000">
                        <a:alpha val="43137"/>
                      </a:srgbClr>
                    </a:outerShdw>
                  </a:effectLst>
                  <a:latin typeface="Arial"/>
                  <a:cs typeface="Arial"/>
                </a:rPr>
              </a:b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b="1" dirty="0" err="1">
                  <a:solidFill>
                    <a:srgbClr val="FFFFFF"/>
                  </a:solidFill>
                  <a:latin typeface="ＭＳ ゴシック"/>
                  <a:ea typeface="ＭＳ ゴシック"/>
                  <a:cs typeface="ＭＳ ゴシック"/>
                </a:rPr>
                <a:t>那为阿们的,为诚信真实见证</a:t>
              </a:r>
              <a:r>
                <a:rPr lang="en-US" b="1" dirty="0">
                  <a:solidFill>
                    <a:srgbClr val="FFFFFF"/>
                  </a:solidFill>
                  <a:latin typeface="ＭＳ ゴシック"/>
                  <a:ea typeface="ＭＳ ゴシック"/>
                  <a:cs typeface="ＭＳ ゴシック"/>
                </a:rPr>
                <a:t> </a:t>
              </a:r>
              <a:r>
                <a:rPr lang="en-US" b="1" dirty="0" err="1">
                  <a:solidFill>
                    <a:srgbClr val="FFFFFF"/>
                  </a:solidFill>
                  <a:latin typeface="ＭＳ ゴシック"/>
                  <a:ea typeface="ＭＳ ゴシック"/>
                  <a:cs typeface="ＭＳ ゴシック"/>
                </a:rPr>
                <a:t>的,在神创造万物之上为元首的</a:t>
              </a:r>
              <a:endParaRPr lang="en-US" b="1" dirty="0">
                <a:solidFill>
                  <a:srgbClr val="FFFFFF"/>
                </a:solidFill>
                <a:latin typeface="ＭＳ ゴシック"/>
                <a:ea typeface="ＭＳ ゴシック"/>
                <a:cs typeface="ＭＳ ゴシック"/>
              </a:endParaRPr>
            </a:p>
          </p:txBody>
        </p:sp>
      </p:grpSp>
      <p:grpSp>
        <p:nvGrpSpPr>
          <p:cNvPr id="7" name="Group 6"/>
          <p:cNvGrpSpPr>
            <a:grpSpLocks/>
          </p:cNvGrpSpPr>
          <p:nvPr/>
        </p:nvGrpSpPr>
        <p:grpSpPr bwMode="auto">
          <a:xfrm>
            <a:off x="3002846" y="2357438"/>
            <a:ext cx="2811463" cy="2663825"/>
            <a:chOff x="2999918" y="2356822"/>
            <a:chExt cx="2963986" cy="2664296"/>
          </a:xfrm>
        </p:grpSpPr>
        <p:sp>
          <p:nvSpPr>
            <p:cNvPr id="802841" name="Oval 23"/>
            <p:cNvSpPr>
              <a:spLocks noChangeArrowheads="1"/>
            </p:cNvSpPr>
            <p:nvPr/>
          </p:nvSpPr>
          <p:spPr bwMode="auto">
            <a:xfrm>
              <a:off x="3075818" y="2356822"/>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2999918" y="2428272"/>
              <a:ext cx="2963986" cy="120036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称赞</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没有</a:t>
              </a:r>
              <a:r>
                <a:rPr lang="en-US" b="1" dirty="0">
                  <a:solidFill>
                    <a:srgbClr val="FFFFFF"/>
                  </a:solidFill>
                  <a:effectLst>
                    <a:outerShdw blurRad="38100" dist="38100" dir="2700000" algn="tl">
                      <a:srgbClr val="000000">
                        <a:alpha val="43137"/>
                      </a:srgbClr>
                    </a:outerShdw>
                  </a:effectLst>
                  <a:latin typeface="Arial"/>
                  <a:cs typeface="Arial"/>
                </a:rPr>
                <a:t>!</a:t>
              </a:r>
            </a:p>
          </p:txBody>
        </p:sp>
      </p:grpSp>
      <p:grpSp>
        <p:nvGrpSpPr>
          <p:cNvPr id="9" name="Group 8"/>
          <p:cNvGrpSpPr>
            <a:grpSpLocks/>
          </p:cNvGrpSpPr>
          <p:nvPr/>
        </p:nvGrpSpPr>
        <p:grpSpPr bwMode="auto">
          <a:xfrm>
            <a:off x="2555875" y="1481667"/>
            <a:ext cx="3671888" cy="3671888"/>
            <a:chOff x="2555776" y="1481765"/>
            <a:chExt cx="3744416" cy="3672408"/>
          </a:xfrm>
        </p:grpSpPr>
        <p:sp>
          <p:nvSpPr>
            <p:cNvPr id="802839" name="Oval 21"/>
            <p:cNvSpPr>
              <a:spLocks noChangeArrowheads="1"/>
            </p:cNvSpPr>
            <p:nvPr/>
          </p:nvSpPr>
          <p:spPr bwMode="auto">
            <a:xfrm>
              <a:off x="2555776" y="1481765"/>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2923257" y="1481765"/>
              <a:ext cx="3009454" cy="2678035"/>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指责</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dirty="0">
                <a:solidFill>
                  <a:srgbClr val="FFFFFF"/>
                </a:solidFill>
                <a:effectLst>
                  <a:outerShdw blurRad="38100" dist="38100" dir="2700000" algn="tl">
                    <a:srgbClr val="000000">
                      <a:alpha val="43137"/>
                    </a:srgbClr>
                  </a:outerShdw>
                </a:effectLst>
                <a:latin typeface="ＭＳ ゴシック"/>
                <a:ea typeface="ＭＳ ゴシック"/>
                <a:cs typeface="ＭＳ ゴシック"/>
              </a:endParaRPr>
            </a:p>
            <a:p>
              <a:pPr algn="ctr"/>
              <a:r>
                <a:rPr lang="en-US" b="1" dirty="0">
                  <a:solidFill>
                    <a:srgbClr val="FFFFFF"/>
                  </a:solidFill>
                  <a:latin typeface="ＭＳ ゴシック"/>
                  <a:ea typeface="ＭＳ ゴシック"/>
                  <a:cs typeface="ＭＳ ゴシック"/>
                </a:rPr>
                <a:t>既如温水,</a:t>
              </a:r>
            </a:p>
            <a:p>
              <a:pPr algn="ctr"/>
              <a:r>
                <a:rPr lang="en-US" b="1" dirty="0">
                  <a:solidFill>
                    <a:srgbClr val="FFFFFF"/>
                  </a:solidFill>
                  <a:latin typeface="ＭＳ ゴシック"/>
                  <a:ea typeface="ＭＳ ゴシック"/>
                  <a:cs typeface="ＭＳ ゴシック"/>
                </a:rPr>
                <a:t>也不冷也不热</a:t>
              </a:r>
              <a:r>
                <a:rPr lang="en-US" dirty="0">
                  <a:solidFill>
                    <a:srgbClr val="FFFFFF"/>
                  </a:solidFill>
                  <a:latin typeface="ＭＳ ゴシック"/>
                  <a:ea typeface="ＭＳ ゴシック"/>
                  <a:cs typeface="ＭＳ ゴシック"/>
                </a:rPr>
                <a:t> </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困苦</a:t>
              </a:r>
              <a:r>
                <a:rPr lang="zh-CN" altLang="zh-CN" b="1" dirty="0">
                  <a:solidFill>
                    <a:srgbClr val="FFFFFF"/>
                  </a:solidFill>
                  <a:effectLst>
                    <a:outerShdw blurRad="38100" dist="38100" dir="2700000" algn="tl">
                      <a:srgbClr val="000000">
                        <a:alpha val="43137"/>
                      </a:srgbClr>
                    </a:outerShdw>
                  </a:effectLst>
                  <a:latin typeface="Arial"/>
                  <a:cs typeface="Arial"/>
                </a:rPr>
                <a:t>，</a:t>
              </a:r>
              <a:r>
                <a:rPr lang="zh-CN" altLang="en-US" b="1" dirty="0">
                  <a:solidFill>
                    <a:srgbClr val="FFFFFF"/>
                  </a:solidFill>
                  <a:effectLst>
                    <a:outerShdw blurRad="38100" dist="38100" dir="2700000" algn="tl">
                      <a:srgbClr val="000000">
                        <a:alpha val="43137"/>
                      </a:srgbClr>
                    </a:outerShdw>
                  </a:effectLst>
                  <a:latin typeface="Arial"/>
                  <a:cs typeface="Arial"/>
                </a:rPr>
                <a:t>可怜，贫穷，瞎眼，赤身</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802823"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老底嘉</a:t>
            </a:r>
            <a:r>
              <a:rPr lang="en-US" dirty="0">
                <a:latin typeface="Arial" charset="0"/>
                <a:ea typeface="ＭＳ Ｐゴシック" charset="0"/>
              </a:rPr>
              <a:t>(</a:t>
            </a:r>
            <a:r>
              <a:rPr lang="zh-CN" altLang="en-US" dirty="0">
                <a:latin typeface="Arial" charset="0"/>
                <a:ea typeface="ＭＳ Ｐゴシック" charset="0"/>
              </a:rPr>
              <a:t>启示录</a:t>
            </a:r>
            <a:r>
              <a:rPr lang="en-US" dirty="0">
                <a:latin typeface="Arial" charset="0"/>
                <a:ea typeface="ＭＳ Ｐゴシック" charset="0"/>
              </a:rPr>
              <a:t>. 3:14-22)</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6" name="TextBox 1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
        <p:nvSpPr>
          <p:cNvPr id="80283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3" name="Rectangle 32"/>
          <p:cNvSpPr/>
          <p:nvPr/>
        </p:nvSpPr>
        <p:spPr>
          <a:xfrm>
            <a:off x="2286000" y="3013502"/>
            <a:ext cx="4572000" cy="461665"/>
          </a:xfrm>
          <a:prstGeom prst="rect">
            <a:avLst/>
          </a:prstGeom>
        </p:spPr>
        <p:txBody>
          <a:bodyPr>
            <a:spAutoFit/>
          </a:bodyPr>
          <a:lstStyle/>
          <a:p>
            <a:endParaRPr lang="en-US" dirty="0">
              <a:solidFill>
                <a:srgbClr val="000000"/>
              </a:solidFill>
            </a:endParaRPr>
          </a:p>
        </p:txBody>
      </p:sp>
      <p:sp>
        <p:nvSpPr>
          <p:cNvPr id="22" name="Title 1"/>
          <p:cNvSpPr txBox="1">
            <a:spLocks/>
          </p:cNvSpPr>
          <p:nvPr/>
        </p:nvSpPr>
        <p:spPr bwMode="auto">
          <a:xfrm>
            <a:off x="-31750" y="-26989"/>
            <a:ext cx="9212263" cy="139700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altLang="en-US" b="1" dirty="0"/>
              <a:t>意识</a:t>
            </a:r>
            <a:r>
              <a:rPr lang="zh-CN" altLang="en-US" b="1" dirty="0"/>
              <a:t>到属灵自我满足所带来的可悲现状</a:t>
            </a:r>
            <a:r>
              <a:rPr lang="en-US" b="1" dirty="0"/>
              <a:t> (3:17) </a:t>
            </a:r>
            <a:endParaRPr lang="en-US" b="1" dirty="0">
              <a:latin typeface="Arial" charset="0"/>
              <a:ea typeface="ＭＳ Ｐゴシック" charset="0"/>
            </a:endParaRPr>
          </a:p>
        </p:txBody>
      </p:sp>
      <p:sp>
        <p:nvSpPr>
          <p:cNvPr id="24" name="Curved Left Arrow 23"/>
          <p:cNvSpPr/>
          <p:nvPr/>
        </p:nvSpPr>
        <p:spPr>
          <a:xfrm rot="1585876">
            <a:off x="6115113" y="1304607"/>
            <a:ext cx="2796707" cy="4790240"/>
          </a:xfrm>
          <a:prstGeom prst="curvedLef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362083548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27" name="TextBox 26"/>
            <p:cNvSpPr txBox="1"/>
            <p:nvPr/>
          </p:nvSpPr>
          <p:spPr>
            <a:xfrm>
              <a:off x="3204234" y="2348260"/>
              <a:ext cx="2448495" cy="2310660"/>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br>
                <a:rPr lang="en-US" altLang="zh-CN" b="1" dirty="0">
                  <a:solidFill>
                    <a:srgbClr val="FFFFFF"/>
                  </a:solidFill>
                  <a:effectLst>
                    <a:outerShdw blurRad="38100" dist="38100" dir="2700000" algn="tl">
                      <a:srgbClr val="000000">
                        <a:alpha val="43137"/>
                      </a:srgbClr>
                    </a:outerShdw>
                  </a:effectLst>
                  <a:latin typeface="Arial"/>
                  <a:cs typeface="Arial"/>
                </a:rPr>
              </a:b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b="1" dirty="0" err="1">
                  <a:solidFill>
                    <a:srgbClr val="FFFFFF"/>
                  </a:solidFill>
                  <a:latin typeface="ＭＳ ゴシック"/>
                  <a:ea typeface="ＭＳ ゴシック"/>
                  <a:cs typeface="ＭＳ ゴシック"/>
                </a:rPr>
                <a:t>那为阿们的,为诚信真实见证</a:t>
              </a:r>
              <a:r>
                <a:rPr lang="en-US" b="1" dirty="0">
                  <a:solidFill>
                    <a:srgbClr val="FFFFFF"/>
                  </a:solidFill>
                  <a:latin typeface="ＭＳ ゴシック"/>
                  <a:ea typeface="ＭＳ ゴシック"/>
                  <a:cs typeface="ＭＳ ゴシック"/>
                </a:rPr>
                <a:t> </a:t>
              </a:r>
              <a:r>
                <a:rPr lang="en-US" b="1" dirty="0" err="1">
                  <a:solidFill>
                    <a:srgbClr val="FFFFFF"/>
                  </a:solidFill>
                  <a:latin typeface="ＭＳ ゴシック"/>
                  <a:ea typeface="ＭＳ ゴシック"/>
                  <a:cs typeface="ＭＳ ゴシック"/>
                </a:rPr>
                <a:t>的,在神创造万物之上为元首的</a:t>
              </a:r>
              <a:endParaRPr lang="en-US" b="1" dirty="0">
                <a:solidFill>
                  <a:srgbClr val="FFFFFF"/>
                </a:solidFill>
                <a:latin typeface="ＭＳ ゴシック"/>
                <a:ea typeface="ＭＳ ゴシック"/>
                <a:cs typeface="ＭＳ ゴシック"/>
              </a:endParaRPr>
            </a:p>
          </p:txBody>
        </p:sp>
      </p:grpSp>
      <p:grpSp>
        <p:nvGrpSpPr>
          <p:cNvPr id="7" name="Group 6"/>
          <p:cNvGrpSpPr>
            <a:grpSpLocks/>
          </p:cNvGrpSpPr>
          <p:nvPr/>
        </p:nvGrpSpPr>
        <p:grpSpPr bwMode="auto">
          <a:xfrm>
            <a:off x="3002846" y="2357438"/>
            <a:ext cx="2811463" cy="2663825"/>
            <a:chOff x="2999918" y="2356822"/>
            <a:chExt cx="2963986" cy="2664296"/>
          </a:xfrm>
        </p:grpSpPr>
        <p:sp>
          <p:nvSpPr>
            <p:cNvPr id="802841" name="Oval 23"/>
            <p:cNvSpPr>
              <a:spLocks noChangeArrowheads="1"/>
            </p:cNvSpPr>
            <p:nvPr/>
          </p:nvSpPr>
          <p:spPr bwMode="auto">
            <a:xfrm>
              <a:off x="3075818" y="2356822"/>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2999918" y="2428272"/>
              <a:ext cx="2963986" cy="120036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称赞</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没有</a:t>
              </a:r>
              <a:r>
                <a:rPr lang="en-US" b="1" dirty="0">
                  <a:solidFill>
                    <a:srgbClr val="FFFFFF"/>
                  </a:solidFill>
                  <a:effectLst>
                    <a:outerShdw blurRad="38100" dist="38100" dir="2700000" algn="tl">
                      <a:srgbClr val="000000">
                        <a:alpha val="43137"/>
                      </a:srgbClr>
                    </a:outerShdw>
                  </a:effectLst>
                  <a:latin typeface="Arial"/>
                  <a:cs typeface="Arial"/>
                </a:rPr>
                <a:t>!</a:t>
              </a:r>
            </a:p>
          </p:txBody>
        </p:sp>
      </p:grpSp>
      <p:grpSp>
        <p:nvGrpSpPr>
          <p:cNvPr id="9" name="Group 8"/>
          <p:cNvGrpSpPr>
            <a:grpSpLocks/>
          </p:cNvGrpSpPr>
          <p:nvPr/>
        </p:nvGrpSpPr>
        <p:grpSpPr bwMode="auto">
          <a:xfrm>
            <a:off x="2555875" y="1481667"/>
            <a:ext cx="3671888" cy="3671888"/>
            <a:chOff x="2555776" y="1481765"/>
            <a:chExt cx="3744416" cy="3672408"/>
          </a:xfrm>
        </p:grpSpPr>
        <p:sp>
          <p:nvSpPr>
            <p:cNvPr id="802839" name="Oval 21"/>
            <p:cNvSpPr>
              <a:spLocks noChangeArrowheads="1"/>
            </p:cNvSpPr>
            <p:nvPr/>
          </p:nvSpPr>
          <p:spPr bwMode="auto">
            <a:xfrm>
              <a:off x="2555776" y="1481765"/>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2923257" y="1481765"/>
              <a:ext cx="3009454" cy="2678035"/>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指责</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dirty="0">
                <a:solidFill>
                  <a:srgbClr val="FFFFFF"/>
                </a:solidFill>
                <a:effectLst>
                  <a:outerShdw blurRad="38100" dist="38100" dir="2700000" algn="tl">
                    <a:srgbClr val="000000">
                      <a:alpha val="43137"/>
                    </a:srgbClr>
                  </a:outerShdw>
                </a:effectLst>
                <a:latin typeface="ＭＳ ゴシック"/>
                <a:ea typeface="ＭＳ ゴシック"/>
                <a:cs typeface="ＭＳ ゴシック"/>
              </a:endParaRPr>
            </a:p>
            <a:p>
              <a:pPr algn="ctr"/>
              <a:r>
                <a:rPr lang="en-US" b="1" dirty="0">
                  <a:solidFill>
                    <a:srgbClr val="FFFFFF"/>
                  </a:solidFill>
                  <a:latin typeface="ＭＳ ゴシック"/>
                  <a:ea typeface="ＭＳ ゴシック"/>
                  <a:cs typeface="ＭＳ ゴシック"/>
                </a:rPr>
                <a:t>既如温水,</a:t>
              </a:r>
            </a:p>
            <a:p>
              <a:pPr algn="ctr"/>
              <a:r>
                <a:rPr lang="en-US" b="1" dirty="0">
                  <a:solidFill>
                    <a:srgbClr val="FFFFFF"/>
                  </a:solidFill>
                  <a:latin typeface="ＭＳ ゴシック"/>
                  <a:ea typeface="ＭＳ ゴシック"/>
                  <a:cs typeface="ＭＳ ゴシック"/>
                </a:rPr>
                <a:t>也不冷也不热</a:t>
              </a:r>
              <a:r>
                <a:rPr lang="en-US" dirty="0">
                  <a:solidFill>
                    <a:srgbClr val="FFFFFF"/>
                  </a:solidFill>
                  <a:latin typeface="ＭＳ ゴシック"/>
                  <a:ea typeface="ＭＳ ゴシック"/>
                  <a:cs typeface="ＭＳ ゴシック"/>
                </a:rPr>
                <a:t> </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困苦</a:t>
              </a:r>
              <a:r>
                <a:rPr lang="zh-CN" altLang="zh-CN" b="1" dirty="0">
                  <a:solidFill>
                    <a:srgbClr val="FFFFFF"/>
                  </a:solidFill>
                  <a:effectLst>
                    <a:outerShdw blurRad="38100" dist="38100" dir="2700000" algn="tl">
                      <a:srgbClr val="000000">
                        <a:alpha val="43137"/>
                      </a:srgbClr>
                    </a:outerShdw>
                  </a:effectLst>
                  <a:latin typeface="Arial"/>
                  <a:cs typeface="Arial"/>
                </a:rPr>
                <a:t>，</a:t>
              </a:r>
              <a:r>
                <a:rPr lang="zh-CN" altLang="en-US" b="1" dirty="0">
                  <a:solidFill>
                    <a:srgbClr val="FFFFFF"/>
                  </a:solidFill>
                  <a:effectLst>
                    <a:outerShdw blurRad="38100" dist="38100" dir="2700000" algn="tl">
                      <a:srgbClr val="000000">
                        <a:alpha val="43137"/>
                      </a:srgbClr>
                    </a:outerShdw>
                  </a:effectLst>
                  <a:latin typeface="Arial"/>
                  <a:cs typeface="Arial"/>
                </a:rPr>
                <a:t>可怜，贫穷，瞎眼，赤身</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802823"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老底嘉</a:t>
            </a:r>
            <a:r>
              <a:rPr lang="en-US" dirty="0">
                <a:latin typeface="Arial" charset="0"/>
                <a:ea typeface="ＭＳ Ｐゴシック" charset="0"/>
              </a:rPr>
              <a:t>(</a:t>
            </a:r>
            <a:r>
              <a:rPr lang="zh-CN" altLang="en-US" dirty="0">
                <a:latin typeface="Arial" charset="0"/>
                <a:ea typeface="ＭＳ Ｐゴシック" charset="0"/>
              </a:rPr>
              <a:t>启示录</a:t>
            </a:r>
            <a:r>
              <a:rPr lang="en-US" dirty="0">
                <a:latin typeface="Arial" charset="0"/>
                <a:ea typeface="ＭＳ Ｐゴシック" charset="0"/>
              </a:rPr>
              <a:t>. 3:14-22)</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6" name="TextBox 1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
        <p:nvSpPr>
          <p:cNvPr id="80283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3" name="Rectangle 32"/>
          <p:cNvSpPr/>
          <p:nvPr/>
        </p:nvSpPr>
        <p:spPr>
          <a:xfrm>
            <a:off x="2286000" y="3013502"/>
            <a:ext cx="4572000" cy="461665"/>
          </a:xfrm>
          <a:prstGeom prst="rect">
            <a:avLst/>
          </a:prstGeom>
        </p:spPr>
        <p:txBody>
          <a:bodyPr>
            <a:spAutoFit/>
          </a:bodyPr>
          <a:lstStyle/>
          <a:p>
            <a:endParaRPr lang="en-US" dirty="0">
              <a:solidFill>
                <a:srgbClr val="000000"/>
              </a:solidFill>
            </a:endParaRPr>
          </a:p>
        </p:txBody>
      </p:sp>
      <p:sp>
        <p:nvSpPr>
          <p:cNvPr id="28" name="Title 1"/>
          <p:cNvSpPr txBox="1">
            <a:spLocks/>
          </p:cNvSpPr>
          <p:nvPr/>
        </p:nvSpPr>
        <p:spPr>
          <a:xfrm>
            <a:off x="-31750" y="-26989"/>
            <a:ext cx="9212263" cy="1325563"/>
          </a:xfrm>
          <a:prstGeom prst="rect">
            <a:avLst/>
          </a:prstGeom>
          <a:solidFill>
            <a:sysClr val="windowText" lastClr="00000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zh-CN" altLang="en-US" b="1" dirty="0">
                <a:latin typeface="Arial" charset="0"/>
                <a:ea typeface="ＭＳ Ｐゴシック" charset="0"/>
              </a:rPr>
              <a:t>悔改信靠在基督里的富足</a:t>
            </a: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a:rPr>
              <a:t>(3:18-19).</a:t>
            </a:r>
          </a:p>
        </p:txBody>
      </p:sp>
      <p:grpSp>
        <p:nvGrpSpPr>
          <p:cNvPr id="11" name="Group 10"/>
          <p:cNvGrpSpPr>
            <a:grpSpLocks/>
          </p:cNvGrpSpPr>
          <p:nvPr/>
        </p:nvGrpSpPr>
        <p:grpSpPr bwMode="auto">
          <a:xfrm>
            <a:off x="2215268" y="840680"/>
            <a:ext cx="4672013" cy="4600575"/>
            <a:chOff x="2214802" y="774533"/>
            <a:chExt cx="4672136" cy="4600128"/>
          </a:xfrm>
        </p:grpSpPr>
        <p:sp>
          <p:nvSpPr>
            <p:cNvPr id="17" name="Oval 16"/>
            <p:cNvSpPr/>
            <p:nvPr/>
          </p:nvSpPr>
          <p:spPr bwMode="auto">
            <a:xfrm>
              <a:off x="2214802" y="774533"/>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19" name="TextBox 18"/>
            <p:cNvSpPr txBox="1"/>
            <p:nvPr/>
          </p:nvSpPr>
          <p:spPr>
            <a:xfrm>
              <a:off x="3214953" y="838027"/>
              <a:ext cx="2663895" cy="304669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箴言</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向主买火炼的金子，买白衣穿上，买眼药。</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要发热心，</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要悔改。</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297070630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v 3 laodicea money domna-6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7" y="1220329"/>
            <a:ext cx="9162252" cy="4581128"/>
          </a:xfrm>
          <a:prstGeom prst="rect">
            <a:avLst/>
          </a:prstGeom>
        </p:spPr>
      </p:pic>
      <p:sp>
        <p:nvSpPr>
          <p:cNvPr id="2" name="Title 1"/>
          <p:cNvSpPr>
            <a:spLocks noGrp="1"/>
          </p:cNvSpPr>
          <p:nvPr>
            <p:ph type="title"/>
          </p:nvPr>
        </p:nvSpPr>
        <p:spPr>
          <a:xfrm>
            <a:off x="37728" y="44624"/>
            <a:ext cx="9070776" cy="864096"/>
          </a:xfrm>
        </p:spPr>
        <p:txBody>
          <a:bodyPr/>
          <a:lstStyle/>
          <a:p>
            <a:r>
              <a:rPr lang="zh-CN" altLang="en-US" sz="4000" b="1" dirty="0"/>
              <a:t>奢侈的老底嘉</a:t>
            </a:r>
            <a:endParaRPr lang="en-US" sz="4000" b="1" dirty="0"/>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srgbClr val="FFFFFF"/>
                </a:solidFill>
              </a:rPr>
              <a:t>"我 劝 你 向 我 买 精</a:t>
            </a:r>
            <a:r>
              <a:rPr lang="zh-CN" altLang="en-US" sz="3600" b="1" dirty="0">
                <a:solidFill>
                  <a:srgbClr val="FFFFFF"/>
                </a:solidFill>
              </a:rPr>
              <a:t> </a:t>
            </a:r>
            <a:r>
              <a:rPr lang="en-US" sz="3600" b="1" dirty="0">
                <a:solidFill>
                  <a:srgbClr val="FFFFFF"/>
                </a:solidFill>
              </a:rPr>
              <a:t>炼 的 金 子 ， </a:t>
            </a:r>
          </a:p>
          <a:p>
            <a:r>
              <a:rPr lang="en-US" sz="3600" b="1" dirty="0">
                <a:solidFill>
                  <a:srgbClr val="FFFFFF"/>
                </a:solidFill>
              </a:rPr>
              <a:t>使</a:t>
            </a:r>
            <a:r>
              <a:rPr lang="zh-CN" altLang="en-US" sz="3600" b="1" dirty="0">
                <a:solidFill>
                  <a:srgbClr val="FFFFFF"/>
                </a:solidFill>
              </a:rPr>
              <a:t> </a:t>
            </a:r>
            <a:r>
              <a:rPr lang="en-US" sz="3600" b="1" dirty="0">
                <a:solidFill>
                  <a:srgbClr val="FFFFFF"/>
                </a:solidFill>
              </a:rPr>
              <a:t>你 富 足" (3:18a</a:t>
            </a:r>
            <a:r>
              <a:rPr lang="zh-CN" altLang="en-US" sz="3600" b="1" dirty="0">
                <a:solidFill>
                  <a:srgbClr val="FFFFFF"/>
                </a:solidFill>
              </a:rPr>
              <a:t> 新译本</a:t>
            </a:r>
            <a:r>
              <a:rPr lang="en-US" sz="3600" b="1" dirty="0">
                <a:solidFill>
                  <a:srgbClr val="FFFFFF"/>
                </a:solidFill>
              </a:rPr>
              <a:t>)</a:t>
            </a:r>
          </a:p>
        </p:txBody>
      </p:sp>
      <p:sp>
        <p:nvSpPr>
          <p:cNvPr id="6" name="Title 1"/>
          <p:cNvSpPr txBox="1">
            <a:spLocks/>
          </p:cNvSpPr>
          <p:nvPr/>
        </p:nvSpPr>
        <p:spPr bwMode="auto">
          <a:xfrm>
            <a:off x="73224" y="733661"/>
            <a:ext cx="9070776"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srgbClr val="FFFFFF"/>
                </a:solidFill>
              </a:rPr>
              <a:t>公元17</a:t>
            </a:r>
            <a:r>
              <a:rPr lang="zh-CN" altLang="en-US" sz="3600" b="1" dirty="0">
                <a:solidFill>
                  <a:srgbClr val="FFFFFF"/>
                </a:solidFill>
              </a:rPr>
              <a:t>年</a:t>
            </a:r>
            <a:r>
              <a:rPr lang="en-US" sz="3600" b="1" dirty="0">
                <a:solidFill>
                  <a:srgbClr val="FFFFFF"/>
                </a:solidFill>
              </a:rPr>
              <a:t> </a:t>
            </a:r>
            <a:r>
              <a:rPr lang="zh-CN" altLang="en-US" sz="3600" b="1" dirty="0">
                <a:solidFill>
                  <a:srgbClr val="FFFFFF"/>
                </a:solidFill>
              </a:rPr>
              <a:t>地震过后重建城市</a:t>
            </a:r>
            <a:endParaRPr lang="en-US" sz="3600" b="1" dirty="0">
              <a:solidFill>
                <a:srgbClr val="FFFFFF"/>
              </a:solidFill>
            </a:endParaRPr>
          </a:p>
        </p:txBody>
      </p:sp>
    </p:spTree>
    <p:extLst>
      <p:ext uri="{BB962C8B-B14F-4D97-AF65-F5344CB8AC3E}">
        <p14:creationId xmlns:p14="http://schemas.microsoft.com/office/powerpoint/2010/main" val="301910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118265"/>
            <a:ext cx="9171741" cy="5739735"/>
          </a:xfrm>
          <a:prstGeom prst="rect">
            <a:avLst/>
          </a:prstGeom>
        </p:spPr>
      </p:pic>
      <p:sp>
        <p:nvSpPr>
          <p:cNvPr id="2" name="Title 1"/>
          <p:cNvSpPr>
            <a:spLocks noGrp="1"/>
          </p:cNvSpPr>
          <p:nvPr>
            <p:ph type="title"/>
          </p:nvPr>
        </p:nvSpPr>
        <p:spPr>
          <a:xfrm>
            <a:off x="37728" y="44624"/>
            <a:ext cx="9070776" cy="864096"/>
          </a:xfrm>
        </p:spPr>
        <p:txBody>
          <a:bodyPr/>
          <a:lstStyle/>
          <a:p>
            <a:r>
              <a:rPr lang="en-US" sz="4000" b="1" dirty="0">
                <a:effectLst>
                  <a:glow rad="177800">
                    <a:schemeClr val="tx1"/>
                  </a:glow>
                </a:effectLst>
              </a:rPr>
              <a:t>奢侈的老底嘉</a:t>
            </a: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3600" b="1" dirty="0">
                <a:solidFill>
                  <a:prstClr val="white"/>
                </a:solidFill>
                <a:effectLst>
                  <a:glow rad="177800">
                    <a:prstClr val="black"/>
                  </a:glow>
                </a:effectLst>
              </a:rPr>
              <a:t>"</a:t>
            </a:r>
            <a:r>
              <a:rPr lang="zh-CN" altLang="en-US" sz="3600" b="1" dirty="0">
                <a:solidFill>
                  <a:prstClr val="white"/>
                </a:solidFill>
                <a:effectLst>
                  <a:glow rad="177800">
                    <a:prstClr val="black"/>
                  </a:glow>
                </a:effectLst>
              </a:rPr>
              <a:t>我劝你向我买精炼的金子，使你富足</a:t>
            </a:r>
            <a:r>
              <a:rPr lang="en-US" altLang="zh-CN" sz="3600" b="1" dirty="0">
                <a:solidFill>
                  <a:prstClr val="white"/>
                </a:solidFill>
                <a:effectLst>
                  <a:glow rad="177800">
                    <a:prstClr val="black"/>
                  </a:glow>
                </a:effectLst>
              </a:rPr>
              <a:t>"</a:t>
            </a:r>
            <a:r>
              <a:rPr lang="en-US" sz="3600" b="1" dirty="0">
                <a:solidFill>
                  <a:prstClr val="white"/>
                </a:solidFill>
                <a:effectLst>
                  <a:glow rad="177800">
                    <a:prstClr val="black"/>
                  </a:glow>
                </a:effectLst>
              </a:rPr>
              <a:t> (3:18a</a:t>
            </a:r>
            <a:r>
              <a:rPr lang="zh-CN" altLang="en-US" sz="3600" b="1" dirty="0">
                <a:solidFill>
                  <a:prstClr val="white"/>
                </a:solidFill>
                <a:effectLst>
                  <a:glow rad="177800">
                    <a:prstClr val="black"/>
                  </a:glow>
                </a:effectLst>
              </a:rPr>
              <a:t> 新译本</a:t>
            </a:r>
            <a:r>
              <a:rPr lang="en-US" sz="3600" b="1" dirty="0">
                <a:solidFill>
                  <a:prstClr val="white"/>
                </a:solidFill>
                <a:effectLst>
                  <a:glow rad="177800">
                    <a:prstClr val="black"/>
                  </a:glow>
                </a:effectLst>
              </a:rPr>
              <a:t>)</a:t>
            </a:r>
          </a:p>
        </p:txBody>
      </p:sp>
      <p:sp>
        <p:nvSpPr>
          <p:cNvPr id="6" name="Title 1"/>
          <p:cNvSpPr txBox="1">
            <a:spLocks/>
          </p:cNvSpPr>
          <p:nvPr/>
        </p:nvSpPr>
        <p:spPr bwMode="auto">
          <a:xfrm>
            <a:off x="73224" y="692696"/>
            <a:ext cx="9070776"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600" b="1" dirty="0">
                <a:solidFill>
                  <a:srgbClr val="FFFFFF"/>
                </a:solidFill>
              </a:rPr>
              <a:t>公元</a:t>
            </a:r>
            <a:r>
              <a:rPr lang="en-US" altLang="zh-CN" sz="3600" b="1" dirty="0">
                <a:solidFill>
                  <a:srgbClr val="FFFFFF"/>
                </a:solidFill>
              </a:rPr>
              <a:t>17</a:t>
            </a:r>
            <a:r>
              <a:rPr lang="zh-CN" altLang="en-US" sz="3600" b="1" dirty="0">
                <a:solidFill>
                  <a:srgbClr val="FFFFFF"/>
                </a:solidFill>
              </a:rPr>
              <a:t>年</a:t>
            </a:r>
            <a:r>
              <a:rPr lang="en-US" altLang="zh-CN" sz="3600" b="1" dirty="0">
                <a:solidFill>
                  <a:srgbClr val="FFFFFF"/>
                </a:solidFill>
              </a:rPr>
              <a:t> </a:t>
            </a:r>
            <a:r>
              <a:rPr lang="zh-CN" altLang="en-US" sz="3600" b="1" dirty="0">
                <a:solidFill>
                  <a:srgbClr val="FFFFFF"/>
                </a:solidFill>
              </a:rPr>
              <a:t>地震过后重建城市</a:t>
            </a:r>
            <a:endParaRPr lang="en-US" altLang="zh-CN" sz="3600" b="1" dirty="0">
              <a:solidFill>
                <a:srgbClr val="FFFFFF"/>
              </a:solidFill>
            </a:endParaRPr>
          </a:p>
        </p:txBody>
      </p:sp>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124437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792088"/>
          </a:xfrm>
        </p:spPr>
        <p:txBody>
          <a:bodyPr/>
          <a:lstStyle/>
          <a:p>
            <a:r>
              <a:rPr lang="zh-CN" altLang="en-US" sz="4000" b="1" dirty="0"/>
              <a:t>老底嘉的服装工业</a:t>
            </a:r>
            <a:endParaRPr lang="en-US" sz="4000" b="1" dirty="0"/>
          </a:p>
        </p:txBody>
      </p:sp>
      <p:sp>
        <p:nvSpPr>
          <p:cNvPr id="6" name="Title 1"/>
          <p:cNvSpPr txBox="1">
            <a:spLocks/>
          </p:cNvSpPr>
          <p:nvPr/>
        </p:nvSpPr>
        <p:spPr bwMode="auto">
          <a:xfrm>
            <a:off x="73224" y="836712"/>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dirty="0">
                <a:solidFill>
                  <a:srgbClr val="FFFFFF"/>
                </a:solidFill>
              </a:rPr>
              <a:t>制作了一种特别的黑毛</a:t>
            </a:r>
            <a:endParaRPr lang="en-US" sz="4000" b="1" dirty="0">
              <a:solidFill>
                <a:srgbClr val="FFFFFF"/>
              </a:solidFill>
            </a:endParaRPr>
          </a:p>
        </p:txBody>
      </p:sp>
      <p:pic>
        <p:nvPicPr>
          <p:cNvPr id="3" name="Picture 2" descr="rev 3 laodicea black woo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844824"/>
            <a:ext cx="4206240" cy="3136392"/>
          </a:xfrm>
          <a:prstGeom prst="rect">
            <a:avLst/>
          </a:prstGeom>
        </p:spPr>
      </p:pic>
      <p:pic>
        <p:nvPicPr>
          <p:cNvPr id="5" name="Picture 4" descr="rev 3 laodicea black yarn-640w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9975" y="1844824"/>
            <a:ext cx="4224024" cy="3158240"/>
          </a:xfrm>
          <a:prstGeom prst="rect">
            <a:avLst/>
          </a:prstGeom>
        </p:spPr>
      </p:pic>
      <p:pic>
        <p:nvPicPr>
          <p:cNvPr id="8" name="Picture 7" descr="rev 3 laodicea black wool rob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776" y="1778000"/>
            <a:ext cx="3619500" cy="5080000"/>
          </a:xfrm>
          <a:prstGeom prst="rect">
            <a:avLst/>
          </a:prstGeom>
        </p:spPr>
      </p:pic>
    </p:spTree>
    <p:extLst>
      <p:ext uri="{BB962C8B-B14F-4D97-AF65-F5344CB8AC3E}">
        <p14:creationId xmlns:p14="http://schemas.microsoft.com/office/powerpoint/2010/main" val="221967661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779912" y="1484784"/>
            <a:ext cx="4522146" cy="4149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en-US" sz="3600" b="1" dirty="0">
                <a:solidFill>
                  <a:srgbClr val="FFFFFF"/>
                </a:solidFill>
              </a:rPr>
              <a:t>"又买白衣穿上</a:t>
            </a:r>
            <a:r>
              <a:rPr lang="zh-CN" altLang="en-US" sz="3600" b="1" dirty="0">
                <a:solidFill>
                  <a:srgbClr val="FFFFFF"/>
                </a:solidFill>
              </a:rPr>
              <a:t>，</a:t>
            </a:r>
            <a:r>
              <a:rPr lang="en-US" sz="3600" b="1" dirty="0">
                <a:solidFill>
                  <a:srgbClr val="FFFFFF"/>
                </a:solidFill>
              </a:rPr>
              <a:t>叫你赤身的羞耻不露出来" (3:18b 新译本)</a:t>
            </a:r>
          </a:p>
        </p:txBody>
      </p:sp>
      <p:pic>
        <p:nvPicPr>
          <p:cNvPr id="3" name="Picture 2" descr="rev 3 laodicea Waffle-Weave-Robe.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08418" y="620688"/>
            <a:ext cx="3002935" cy="6237311"/>
          </a:xfrm>
          <a:prstGeom prst="rect">
            <a:avLst/>
          </a:prstGeom>
        </p:spPr>
      </p:pic>
      <p:sp>
        <p:nvSpPr>
          <p:cNvPr id="2" name="Title 1"/>
          <p:cNvSpPr>
            <a:spLocks noGrp="1"/>
          </p:cNvSpPr>
          <p:nvPr>
            <p:ph type="title"/>
          </p:nvPr>
        </p:nvSpPr>
        <p:spPr>
          <a:xfrm>
            <a:off x="37728" y="44624"/>
            <a:ext cx="9070776" cy="792088"/>
          </a:xfrm>
        </p:spPr>
        <p:txBody>
          <a:bodyPr/>
          <a:lstStyle/>
          <a:p>
            <a:r>
              <a:rPr lang="zh-CN" altLang="en-US" sz="4000" b="1" dirty="0"/>
              <a:t>老底嘉的服装工业</a:t>
            </a:r>
            <a:endParaRPr lang="en-US" sz="4000" b="1" dirty="0"/>
          </a:p>
        </p:txBody>
      </p:sp>
    </p:spTree>
    <p:extLst>
      <p:ext uri="{BB962C8B-B14F-4D97-AF65-F5344CB8AC3E}">
        <p14:creationId xmlns:p14="http://schemas.microsoft.com/office/powerpoint/2010/main" val="156235330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3 laodicea eyeb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3" y="836712"/>
            <a:ext cx="9061899" cy="6017101"/>
          </a:xfrm>
          <a:prstGeom prst="rect">
            <a:avLst/>
          </a:prstGeom>
        </p:spPr>
      </p:pic>
      <p:sp>
        <p:nvSpPr>
          <p:cNvPr id="2" name="Title 1"/>
          <p:cNvSpPr>
            <a:spLocks noGrp="1"/>
          </p:cNvSpPr>
          <p:nvPr>
            <p:ph type="title"/>
          </p:nvPr>
        </p:nvSpPr>
        <p:spPr>
          <a:xfrm>
            <a:off x="37728" y="44624"/>
            <a:ext cx="9070776" cy="792088"/>
          </a:xfrm>
        </p:spPr>
        <p:txBody>
          <a:bodyPr/>
          <a:lstStyle/>
          <a:p>
            <a:r>
              <a:rPr lang="zh-CN" altLang="en-US" sz="4000" b="1" dirty="0"/>
              <a:t>老底嘉的医科学校</a:t>
            </a:r>
            <a:endParaRPr lang="en-US" sz="4000" b="1" dirty="0"/>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dirty="0">
                <a:solidFill>
                  <a:srgbClr val="FFFFFF"/>
                </a:solidFill>
              </a:rPr>
              <a:t>出口的眼药膏遍布罗马帝国各地</a:t>
            </a:r>
            <a:endParaRPr lang="en-US" sz="4000" b="1" dirty="0">
              <a:solidFill>
                <a:srgbClr val="FFFFFF"/>
              </a:solidFill>
            </a:endParaRPr>
          </a:p>
        </p:txBody>
      </p:sp>
      <p:pic>
        <p:nvPicPr>
          <p:cNvPr id="5" name="Picture 4"/>
          <p:cNvPicPr>
            <a:picLocks noChangeAspect="1"/>
          </p:cNvPicPr>
          <p:nvPr/>
        </p:nvPicPr>
        <p:blipFill>
          <a:blip r:embed="rId4"/>
          <a:stretch>
            <a:fillRect/>
          </a:stretch>
        </p:blipFill>
        <p:spPr>
          <a:xfrm>
            <a:off x="-2963" y="3580454"/>
            <a:ext cx="3277546" cy="3277546"/>
          </a:xfrm>
          <a:prstGeom prst="rect">
            <a:avLst/>
          </a:prstGeom>
        </p:spPr>
      </p:pic>
      <p:sp>
        <p:nvSpPr>
          <p:cNvPr id="7" name="Title 1"/>
          <p:cNvSpPr txBox="1">
            <a:spLocks/>
          </p:cNvSpPr>
          <p:nvPr/>
        </p:nvSpPr>
        <p:spPr bwMode="auto">
          <a:xfrm>
            <a:off x="1466060" y="4849512"/>
            <a:ext cx="8086944"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4400" dirty="0">
                <a:effectLst>
                  <a:glow rad="177800">
                    <a:prstClr val="black"/>
                  </a:glow>
                </a:effectLst>
              </a:rPr>
              <a:t>"</a:t>
            </a:r>
            <a:r>
              <a:rPr lang="zh-CHT" altLang="en-US" sz="4400" dirty="0">
                <a:effectLst>
                  <a:glow rad="177800">
                    <a:prstClr val="black"/>
                  </a:glow>
                </a:effectLst>
              </a:rPr>
              <a:t>瞎眼的</a:t>
            </a:r>
            <a:r>
              <a:rPr lang="en-US" sz="4400" dirty="0">
                <a:effectLst>
                  <a:glow rad="177800">
                    <a:prstClr val="black"/>
                  </a:glow>
                </a:effectLst>
              </a:rPr>
              <a:t>…" (3:17)</a:t>
            </a:r>
          </a:p>
        </p:txBody>
      </p:sp>
    </p:spTree>
    <p:extLst>
      <p:ext uri="{BB962C8B-B14F-4D97-AF65-F5344CB8AC3E}">
        <p14:creationId xmlns:p14="http://schemas.microsoft.com/office/powerpoint/2010/main" val="267151886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792088"/>
          </a:xfrm>
        </p:spPr>
        <p:txBody>
          <a:bodyPr/>
          <a:lstStyle/>
          <a:p>
            <a:r>
              <a:rPr lang="zh-CN" altLang="en-US" sz="4000" b="1" dirty="0"/>
              <a:t>老底嘉的医科学校</a:t>
            </a:r>
            <a:endParaRPr lang="en-US" sz="4000" b="1" dirty="0"/>
          </a:p>
        </p:txBody>
      </p:sp>
      <p:sp>
        <p:nvSpPr>
          <p:cNvPr id="4" name="Title 1"/>
          <p:cNvSpPr txBox="1">
            <a:spLocks/>
          </p:cNvSpPr>
          <p:nvPr/>
        </p:nvSpPr>
        <p:spPr bwMode="auto">
          <a:xfrm>
            <a:off x="4752084" y="2636912"/>
            <a:ext cx="4205511" cy="4149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srgbClr val="FFFFFF"/>
                </a:solidFill>
              </a:rPr>
              <a:t>"</a:t>
            </a:r>
            <a:r>
              <a:rPr lang="zh-CN" altLang="en-US" sz="3600" b="1" dirty="0">
                <a:solidFill>
                  <a:srgbClr val="FFFFFF"/>
                </a:solidFill>
              </a:rPr>
              <a:t>买眼药膏抹你的眼睛，使你可以看见</a:t>
            </a:r>
            <a:r>
              <a:rPr lang="en-US" altLang="zh-CN" sz="3600" b="1" dirty="0">
                <a:solidFill>
                  <a:srgbClr val="FFFFFF"/>
                </a:solidFill>
              </a:rPr>
              <a:t>"</a:t>
            </a:r>
            <a:r>
              <a:rPr lang="en-US" sz="3600" b="1" dirty="0">
                <a:solidFill>
                  <a:srgbClr val="FFFFFF"/>
                </a:solidFill>
              </a:rPr>
              <a:t> (3:18c)</a:t>
            </a:r>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dirty="0">
                <a:solidFill>
                  <a:srgbClr val="FFFFFF"/>
                </a:solidFill>
              </a:rPr>
              <a:t>出口的眼药膏遍布罗马帝国各地</a:t>
            </a:r>
            <a:endParaRPr lang="en-US" altLang="zh-CN" sz="4000" b="1" dirty="0">
              <a:solidFill>
                <a:srgbClr val="FFFFFF"/>
              </a:solidFill>
            </a:endParaRPr>
          </a:p>
        </p:txBody>
      </p:sp>
      <p:pic>
        <p:nvPicPr>
          <p:cNvPr id="7" name="Picture 6" descr="rev 3 laodicea jaundiced_ey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 y="2443750"/>
            <a:ext cx="4445000" cy="4445000"/>
          </a:xfrm>
          <a:prstGeom prst="rect">
            <a:avLst/>
          </a:prstGeom>
        </p:spPr>
      </p:pic>
    </p:spTree>
    <p:extLst>
      <p:ext uri="{BB962C8B-B14F-4D97-AF65-F5344CB8AC3E}">
        <p14:creationId xmlns:p14="http://schemas.microsoft.com/office/powerpoint/2010/main" val="163888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27" name="TextBox 26"/>
            <p:cNvSpPr txBox="1"/>
            <p:nvPr/>
          </p:nvSpPr>
          <p:spPr>
            <a:xfrm>
              <a:off x="3204234" y="2348260"/>
              <a:ext cx="2448495" cy="2310660"/>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br>
                <a:rPr lang="en-US" altLang="zh-CN" b="1" dirty="0">
                  <a:solidFill>
                    <a:srgbClr val="FFFFFF"/>
                  </a:solidFill>
                  <a:effectLst>
                    <a:outerShdw blurRad="38100" dist="38100" dir="2700000" algn="tl">
                      <a:srgbClr val="000000">
                        <a:alpha val="43137"/>
                      </a:srgbClr>
                    </a:outerShdw>
                  </a:effectLst>
                  <a:latin typeface="Arial"/>
                  <a:cs typeface="Arial"/>
                </a:rPr>
              </a:b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b="1" dirty="0" err="1">
                  <a:solidFill>
                    <a:srgbClr val="FFFFFF"/>
                  </a:solidFill>
                  <a:latin typeface="ＭＳ ゴシック"/>
                  <a:ea typeface="ＭＳ ゴシック"/>
                  <a:cs typeface="ＭＳ ゴシック"/>
                </a:rPr>
                <a:t>那为阿们的,为诚信真实见证</a:t>
              </a:r>
              <a:r>
                <a:rPr lang="en-US" b="1" dirty="0">
                  <a:solidFill>
                    <a:srgbClr val="FFFFFF"/>
                  </a:solidFill>
                  <a:latin typeface="ＭＳ ゴシック"/>
                  <a:ea typeface="ＭＳ ゴシック"/>
                  <a:cs typeface="ＭＳ ゴシック"/>
                </a:rPr>
                <a:t> </a:t>
              </a:r>
              <a:r>
                <a:rPr lang="en-US" b="1" dirty="0" err="1">
                  <a:solidFill>
                    <a:srgbClr val="FFFFFF"/>
                  </a:solidFill>
                  <a:latin typeface="ＭＳ ゴシック"/>
                  <a:ea typeface="ＭＳ ゴシック"/>
                  <a:cs typeface="ＭＳ ゴシック"/>
                </a:rPr>
                <a:t>的,在神创造万物之上为元首的</a:t>
              </a:r>
              <a:endParaRPr lang="en-US" b="1" dirty="0">
                <a:solidFill>
                  <a:srgbClr val="FFFFFF"/>
                </a:solidFill>
                <a:latin typeface="ＭＳ ゴシック"/>
                <a:ea typeface="ＭＳ ゴシック"/>
                <a:cs typeface="ＭＳ ゴシック"/>
              </a:endParaRPr>
            </a:p>
          </p:txBody>
        </p:sp>
      </p:grpSp>
      <p:grpSp>
        <p:nvGrpSpPr>
          <p:cNvPr id="7" name="Group 6"/>
          <p:cNvGrpSpPr>
            <a:grpSpLocks/>
          </p:cNvGrpSpPr>
          <p:nvPr/>
        </p:nvGrpSpPr>
        <p:grpSpPr bwMode="auto">
          <a:xfrm>
            <a:off x="3002846" y="2357438"/>
            <a:ext cx="2811463" cy="2663825"/>
            <a:chOff x="2999918" y="2356822"/>
            <a:chExt cx="2963986" cy="2664296"/>
          </a:xfrm>
        </p:grpSpPr>
        <p:sp>
          <p:nvSpPr>
            <p:cNvPr id="802841" name="Oval 23"/>
            <p:cNvSpPr>
              <a:spLocks noChangeArrowheads="1"/>
            </p:cNvSpPr>
            <p:nvPr/>
          </p:nvSpPr>
          <p:spPr bwMode="auto">
            <a:xfrm>
              <a:off x="3075818" y="2356822"/>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2999918" y="2428272"/>
              <a:ext cx="2963986" cy="120036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称赞</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没有</a:t>
              </a:r>
              <a:r>
                <a:rPr lang="en-US" b="1" dirty="0">
                  <a:solidFill>
                    <a:srgbClr val="FFFFFF"/>
                  </a:solidFill>
                  <a:effectLst>
                    <a:outerShdw blurRad="38100" dist="38100" dir="2700000" algn="tl">
                      <a:srgbClr val="000000">
                        <a:alpha val="43137"/>
                      </a:srgbClr>
                    </a:outerShdw>
                  </a:effectLst>
                  <a:latin typeface="Arial"/>
                  <a:cs typeface="Arial"/>
                </a:rPr>
                <a:t>!</a:t>
              </a:r>
            </a:p>
          </p:txBody>
        </p:sp>
      </p:grpSp>
      <p:grpSp>
        <p:nvGrpSpPr>
          <p:cNvPr id="9" name="Group 8"/>
          <p:cNvGrpSpPr>
            <a:grpSpLocks/>
          </p:cNvGrpSpPr>
          <p:nvPr/>
        </p:nvGrpSpPr>
        <p:grpSpPr bwMode="auto">
          <a:xfrm>
            <a:off x="2555875" y="1481667"/>
            <a:ext cx="3671888" cy="3671888"/>
            <a:chOff x="2555776" y="1481765"/>
            <a:chExt cx="3744416" cy="3672408"/>
          </a:xfrm>
        </p:grpSpPr>
        <p:sp>
          <p:nvSpPr>
            <p:cNvPr id="802839" name="Oval 21"/>
            <p:cNvSpPr>
              <a:spLocks noChangeArrowheads="1"/>
            </p:cNvSpPr>
            <p:nvPr/>
          </p:nvSpPr>
          <p:spPr bwMode="auto">
            <a:xfrm>
              <a:off x="2555776" y="1481765"/>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2923257" y="1481765"/>
              <a:ext cx="3009454" cy="2678035"/>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指责</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dirty="0">
                <a:solidFill>
                  <a:srgbClr val="FFFFFF"/>
                </a:solidFill>
                <a:effectLst>
                  <a:outerShdw blurRad="38100" dist="38100" dir="2700000" algn="tl">
                    <a:srgbClr val="000000">
                      <a:alpha val="43137"/>
                    </a:srgbClr>
                  </a:outerShdw>
                </a:effectLst>
                <a:latin typeface="ＭＳ ゴシック"/>
                <a:ea typeface="ＭＳ ゴシック"/>
                <a:cs typeface="ＭＳ ゴシック"/>
              </a:endParaRPr>
            </a:p>
            <a:p>
              <a:pPr algn="ctr"/>
              <a:r>
                <a:rPr lang="en-US" b="1" dirty="0">
                  <a:solidFill>
                    <a:srgbClr val="FFFFFF"/>
                  </a:solidFill>
                  <a:latin typeface="ＭＳ ゴシック"/>
                  <a:ea typeface="ＭＳ ゴシック"/>
                  <a:cs typeface="ＭＳ ゴシック"/>
                </a:rPr>
                <a:t>既如温水,</a:t>
              </a:r>
            </a:p>
            <a:p>
              <a:pPr algn="ctr"/>
              <a:r>
                <a:rPr lang="en-US" b="1" dirty="0">
                  <a:solidFill>
                    <a:srgbClr val="FFFFFF"/>
                  </a:solidFill>
                  <a:latin typeface="ＭＳ ゴシック"/>
                  <a:ea typeface="ＭＳ ゴシック"/>
                  <a:cs typeface="ＭＳ ゴシック"/>
                </a:rPr>
                <a:t>也不冷也不热</a:t>
              </a:r>
              <a:r>
                <a:rPr lang="en-US" dirty="0">
                  <a:solidFill>
                    <a:srgbClr val="FFFFFF"/>
                  </a:solidFill>
                  <a:latin typeface="ＭＳ ゴシック"/>
                  <a:ea typeface="ＭＳ ゴシック"/>
                  <a:cs typeface="ＭＳ ゴシック"/>
                </a:rPr>
                <a:t> </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困苦</a:t>
              </a:r>
              <a:r>
                <a:rPr lang="zh-CN" altLang="zh-CN" b="1" dirty="0">
                  <a:solidFill>
                    <a:srgbClr val="FFFFFF"/>
                  </a:solidFill>
                  <a:effectLst>
                    <a:outerShdw blurRad="38100" dist="38100" dir="2700000" algn="tl">
                      <a:srgbClr val="000000">
                        <a:alpha val="43137"/>
                      </a:srgbClr>
                    </a:outerShdw>
                  </a:effectLst>
                  <a:latin typeface="Arial"/>
                  <a:cs typeface="Arial"/>
                </a:rPr>
                <a:t>，</a:t>
              </a:r>
              <a:r>
                <a:rPr lang="zh-CN" altLang="en-US" b="1" dirty="0">
                  <a:solidFill>
                    <a:srgbClr val="FFFFFF"/>
                  </a:solidFill>
                  <a:effectLst>
                    <a:outerShdw blurRad="38100" dist="38100" dir="2700000" algn="tl">
                      <a:srgbClr val="000000">
                        <a:alpha val="43137"/>
                      </a:srgbClr>
                    </a:outerShdw>
                  </a:effectLst>
                  <a:latin typeface="Arial"/>
                  <a:cs typeface="Arial"/>
                </a:rPr>
                <a:t>可怜，贫穷，瞎眼，赤身</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11" name="Group 10"/>
          <p:cNvGrpSpPr>
            <a:grpSpLocks/>
          </p:cNvGrpSpPr>
          <p:nvPr/>
        </p:nvGrpSpPr>
        <p:grpSpPr bwMode="auto">
          <a:xfrm>
            <a:off x="2215268" y="774700"/>
            <a:ext cx="4672013" cy="4600575"/>
            <a:chOff x="2214802" y="774533"/>
            <a:chExt cx="4672136" cy="4600128"/>
          </a:xfrm>
        </p:grpSpPr>
        <p:sp>
          <p:nvSpPr>
            <p:cNvPr id="17" name="Oval 16"/>
            <p:cNvSpPr/>
            <p:nvPr/>
          </p:nvSpPr>
          <p:spPr bwMode="auto">
            <a:xfrm>
              <a:off x="2214802" y="774533"/>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19" name="TextBox 18"/>
            <p:cNvSpPr txBox="1"/>
            <p:nvPr/>
          </p:nvSpPr>
          <p:spPr>
            <a:xfrm>
              <a:off x="3214953" y="838027"/>
              <a:ext cx="2663895" cy="304669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箴言</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向主买火炼的金子，买白衣穿上，买眼药。</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要发热心，</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要悔改。</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28" name="Group 27"/>
          <p:cNvGrpSpPr>
            <a:grpSpLocks noChangeAspect="1"/>
          </p:cNvGrpSpPr>
          <p:nvPr/>
        </p:nvGrpSpPr>
        <p:grpSpPr bwMode="auto">
          <a:xfrm>
            <a:off x="1758598" y="739069"/>
            <a:ext cx="5688013" cy="5688012"/>
            <a:chOff x="1768628" y="739157"/>
            <a:chExt cx="5904656" cy="5688632"/>
          </a:xfrm>
        </p:grpSpPr>
        <p:sp>
          <p:nvSpPr>
            <p:cNvPr id="802835" name="Oval 4"/>
            <p:cNvSpPr>
              <a:spLocks noChangeArrowheads="1"/>
            </p:cNvSpPr>
            <p:nvPr/>
          </p:nvSpPr>
          <p:spPr bwMode="auto">
            <a:xfrm>
              <a:off x="1768628" y="739157"/>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2216875" y="739157"/>
              <a:ext cx="5008164" cy="4155436"/>
            </a:xfrm>
            <a:prstGeom prst="rect">
              <a:avLst/>
            </a:prstGeom>
            <a:noFill/>
          </p:spPr>
          <p:txBody>
            <a:bodyPr>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没有</a:t>
              </a:r>
              <a:r>
                <a:rPr lang="en-US" b="1" dirty="0">
                  <a:solidFill>
                    <a:srgbClr val="000000"/>
                  </a:solidFill>
                  <a:effectLst>
                    <a:outerShdw blurRad="38100" dist="38100" dir="2700000" algn="tl">
                      <a:srgbClr val="000000">
                        <a:alpha val="43137"/>
                      </a:srgbClr>
                    </a:outerShdw>
                  </a:effectLst>
                  <a:latin typeface="Arial"/>
                  <a:cs typeface="Arial"/>
                </a:rPr>
                <a:t>!</a:t>
              </a: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a:p>
              <a:pPr lvl="0" algn="ctr">
                <a:defRPr/>
              </a:pPr>
              <a:r>
                <a:rPr lang="zh-CN" altLang="en-US" sz="4800" b="1" dirty="0">
                  <a:solidFill>
                    <a:prstClr val="black"/>
                  </a:solidFill>
                  <a:effectLst>
                    <a:outerShdw blurRad="38100" dist="38100" dir="2700000" algn="tl">
                      <a:srgbClr val="000000">
                        <a:alpha val="43137"/>
                      </a:srgbClr>
                    </a:outerShdw>
                  </a:effectLst>
                  <a:latin typeface="Arial"/>
                  <a:cs typeface="Arial"/>
                </a:rPr>
                <a:t>但是这里有一个邀请</a:t>
              </a:r>
              <a:r>
                <a:rPr lang="en-US" sz="4800" b="1" dirty="0">
                  <a:solidFill>
                    <a:prstClr val="black"/>
                  </a:solidFill>
                  <a:effectLst>
                    <a:outerShdw blurRad="38100" dist="38100" dir="2700000" algn="tl">
                      <a:srgbClr val="000000">
                        <a:alpha val="43137"/>
                      </a:srgbClr>
                    </a:outerShdw>
                  </a:effectLst>
                  <a:latin typeface="Arial"/>
                  <a:cs typeface="Arial"/>
                </a:rPr>
                <a:t>!</a:t>
              </a: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p:txBody>
        </p:sp>
      </p:grpSp>
      <p:sp>
        <p:nvSpPr>
          <p:cNvPr id="802823"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老底嘉</a:t>
            </a:r>
            <a:r>
              <a:rPr lang="en-US" dirty="0">
                <a:latin typeface="Arial" charset="0"/>
                <a:ea typeface="ＭＳ Ｐゴシック" charset="0"/>
              </a:rPr>
              <a:t>(</a:t>
            </a:r>
            <a:r>
              <a:rPr lang="zh-CN" altLang="en-US" dirty="0">
                <a:latin typeface="Arial" charset="0"/>
                <a:ea typeface="ＭＳ Ｐゴシック" charset="0"/>
              </a:rPr>
              <a:t>启示录</a:t>
            </a:r>
            <a:r>
              <a:rPr lang="en-US" dirty="0">
                <a:latin typeface="Arial" charset="0"/>
                <a:ea typeface="ＭＳ Ｐゴシック" charset="0"/>
              </a:rPr>
              <a:t>. 3:14-22)</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6" name="TextBox 1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
        <p:nvSpPr>
          <p:cNvPr id="80283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3" name="Rectangle 32"/>
          <p:cNvSpPr/>
          <p:nvPr/>
        </p:nvSpPr>
        <p:spPr>
          <a:xfrm>
            <a:off x="2286000" y="3013502"/>
            <a:ext cx="4572000" cy="461665"/>
          </a:xfrm>
          <a:prstGeom prst="rect">
            <a:avLst/>
          </a:prstGeom>
        </p:spPr>
        <p:txBody>
          <a:bodyPr>
            <a:spAutoFit/>
          </a:bodyPr>
          <a:lstStyle/>
          <a:p>
            <a:endParaRPr lang="en-US" dirty="0">
              <a:solidFill>
                <a:srgbClr val="000000"/>
              </a:solidFill>
            </a:endParaRPr>
          </a:p>
        </p:txBody>
      </p:sp>
    </p:spTree>
    <p:extLst>
      <p:ext uri="{BB962C8B-B14F-4D97-AF65-F5344CB8AC3E}">
        <p14:creationId xmlns:p14="http://schemas.microsoft.com/office/powerpoint/2010/main" val="297451272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157" y="713197"/>
            <a:ext cx="9217205" cy="614480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en-US" b="1" dirty="0">
                <a:effectLst>
                  <a:glow rad="165100">
                    <a:schemeClr val="tx1"/>
                  </a:glow>
                </a:effectLst>
                <a:ea typeface="ＭＳ Ｐゴシック" charset="0"/>
              </a:rPr>
              <a:t>耶稣对非拉铁非教会</a:t>
            </a:r>
          </a:p>
        </p:txBody>
      </p:sp>
      <p:sp>
        <p:nvSpPr>
          <p:cNvPr id="5" name="Rectangle 2"/>
          <p:cNvSpPr txBox="1">
            <a:spLocks noChangeArrowheads="1"/>
          </p:cNvSpPr>
          <p:nvPr/>
        </p:nvSpPr>
        <p:spPr bwMode="auto">
          <a:xfrm>
            <a:off x="502158" y="263205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a:t>
            </a:r>
            <a:r>
              <a:rPr lang="zh-TW" altLang="en-US" sz="4000" b="1" dirty="0">
                <a:solidFill>
                  <a:prstClr val="white"/>
                </a:solidFill>
                <a:effectLst>
                  <a:glow rad="165100">
                    <a:prstClr val="black"/>
                  </a:glow>
                </a:effectLst>
                <a:ea typeface="ＭＳ Ｐゴシック" charset="0"/>
              </a:rPr>
              <a:t>我已经在你面前给你一道开着的门</a:t>
            </a:r>
            <a:r>
              <a:rPr lang="en-US" sz="4000" b="1" dirty="0">
                <a:solidFill>
                  <a:prstClr val="white"/>
                </a:solidFill>
                <a:effectLst>
                  <a:glow rad="165100">
                    <a:prstClr val="black"/>
                  </a:glow>
                </a:effectLst>
                <a:ea typeface="ＭＳ Ｐゴシック" charset="0"/>
              </a:rPr>
              <a:t>…" </a:t>
            </a:r>
            <a:br>
              <a:rPr lang="en-US" sz="4000" b="1" dirty="0">
                <a:solidFill>
                  <a:prstClr val="white"/>
                </a:solidFill>
                <a:effectLst>
                  <a:glow rad="165100">
                    <a:prstClr val="black"/>
                  </a:glow>
                </a:effectLst>
                <a:ea typeface="ＭＳ Ｐゴシック" charset="0"/>
              </a:rPr>
            </a:br>
            <a:r>
              <a:rPr lang="en-US" sz="4000" b="1" dirty="0">
                <a:solidFill>
                  <a:prstClr val="white"/>
                </a:solidFill>
                <a:effectLst>
                  <a:glow rad="165100">
                    <a:prstClr val="black"/>
                  </a:glow>
                </a:effectLst>
                <a:ea typeface="ＭＳ Ｐゴシック" charset="0"/>
              </a:rPr>
              <a:t>(3:8 </a:t>
            </a:r>
            <a:r>
              <a:rPr lang="en-US" sz="3200" b="1" dirty="0">
                <a:solidFill>
                  <a:prstClr val="white"/>
                </a:solidFill>
                <a:effectLst>
                  <a:glow rad="165100">
                    <a:prstClr val="black"/>
                  </a:glow>
                </a:effectLst>
                <a:ea typeface="ＭＳ Ｐゴシック" charset="0"/>
              </a:rPr>
              <a:t>新译本</a:t>
            </a:r>
            <a:r>
              <a:rPr lang="en-US" sz="4000" b="1" dirty="0">
                <a:solidFill>
                  <a:prstClr val="white"/>
                </a:solidFill>
                <a:effectLst>
                  <a:glow rad="165100">
                    <a:prstClr val="black"/>
                  </a:glow>
                </a:effectLst>
                <a:ea typeface="ＭＳ Ｐゴシック" charset="0"/>
              </a:rPr>
              <a:t>)</a:t>
            </a:r>
          </a:p>
        </p:txBody>
      </p:sp>
    </p:spTree>
    <p:extLst>
      <p:ext uri="{BB962C8B-B14F-4D97-AF65-F5344CB8AC3E}">
        <p14:creationId xmlns:p14="http://schemas.microsoft.com/office/powerpoint/2010/main" val="267266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41730"/>
                                        </p:tgtEl>
                                        <p:attrNameLst>
                                          <p:attrName>style.visibility</p:attrName>
                                        </p:attrNameLst>
                                      </p:cBhvr>
                                      <p:to>
                                        <p:strVal val="visible"/>
                                      </p:to>
                                    </p:set>
                                    <p:animEffect transition="in" filter="fade">
                                      <p:cBhvr>
                                        <p:cTn id="7" dur="2000"/>
                                        <p:tgtEl>
                                          <p:spTgt spid="841730"/>
                                        </p:tgtEl>
                                      </p:cBhvr>
                                    </p:animEffect>
                                    <p:anim calcmode="lin" valueType="num">
                                      <p:cBhvr>
                                        <p:cTn id="8" dur="2000" fill="hold"/>
                                        <p:tgtEl>
                                          <p:spTgt spid="841730"/>
                                        </p:tgtEl>
                                        <p:attrNameLst>
                                          <p:attrName>ppt_w</p:attrName>
                                        </p:attrNameLst>
                                      </p:cBhvr>
                                      <p:tavLst>
                                        <p:tav tm="0" fmla="#ppt_w*sin(2.5*pi*$)">
                                          <p:val>
                                            <p:fltVal val="0"/>
                                          </p:val>
                                        </p:tav>
                                        <p:tav tm="100000">
                                          <p:val>
                                            <p:fltVal val="1"/>
                                          </p:val>
                                        </p:tav>
                                      </p:tavLst>
                                    </p:anim>
                                    <p:anim calcmode="lin" valueType="num">
                                      <p:cBhvr>
                                        <p:cTn id="9" dur="2000" fill="hold"/>
                                        <p:tgtEl>
                                          <p:spTgt spid="8417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17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hidden="1"/>
          <p:cNvSpPr>
            <a:spLocks noGrp="1" noChangeArrowheads="1"/>
          </p:cNvSpPr>
          <p:nvPr>
            <p:ph type="title"/>
          </p:nvPr>
        </p:nvSpPr>
        <p:spPr/>
        <p:txBody>
          <a:bodyPr/>
          <a:lstStyle/>
          <a:p>
            <a:r>
              <a:rPr lang="en-US">
                <a:solidFill>
                  <a:schemeClr val="bg1"/>
                </a:solidFill>
              </a:rPr>
              <a:t>Sardis from acropolis</a:t>
            </a:r>
          </a:p>
        </p:txBody>
      </p:sp>
      <p:pic>
        <p:nvPicPr>
          <p:cNvPr id="8195" name="Picture 3" descr="Sardis from acropolis,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196" name="Text Box 4"/>
          <p:cNvSpPr txBox="1">
            <a:spLocks noChangeArrowheads="1"/>
          </p:cNvSpPr>
          <p:nvPr/>
        </p:nvSpPr>
        <p:spPr bwMode="auto">
          <a:xfrm>
            <a:off x="0" y="6157849"/>
            <a:ext cx="9144000" cy="700151"/>
          </a:xfrm>
          <a:prstGeom prst="rect">
            <a:avLst/>
          </a:prstGeom>
          <a:solidFill>
            <a:srgbClr val="000000"/>
          </a:solidFill>
          <a:ln>
            <a:noFill/>
          </a:ln>
          <a:effectLst/>
        </p:spPr>
        <p:txBody>
          <a:bodyPr/>
          <a:lstStyle>
            <a:defPPr>
              <a:defRPr lang="en-US"/>
            </a:defPPr>
            <a:lvl1pPr algn="ctr" defTabSz="914400" fontAlgn="base">
              <a:spcBef>
                <a:spcPct val="0"/>
              </a:spcBef>
              <a:spcAft>
                <a:spcPct val="0"/>
              </a:spcAft>
              <a:defRPr sz="4000" b="1">
                <a:solidFill>
                  <a:srgbClr val="FFFFFF"/>
                </a:solidFill>
                <a:latin typeface="Arial" charset="0"/>
                <a:ea typeface="ＭＳ Ｐゴシック" charset="0"/>
              </a:defRPr>
            </a:lvl1pPr>
          </a:lstStyle>
          <a:p>
            <a:r>
              <a:rPr lang="zh-CN" altLang="en-US" dirty="0"/>
              <a:t>撒狄从雅典卫城观望</a:t>
            </a:r>
            <a:endParaRPr lang="en-US" dirty="0"/>
          </a:p>
        </p:txBody>
      </p:sp>
    </p:spTree>
    <p:extLst>
      <p:ext uri="{BB962C8B-B14F-4D97-AF65-F5344CB8AC3E}">
        <p14:creationId xmlns:p14="http://schemas.microsoft.com/office/powerpoint/2010/main" val="45978063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 Jesus-knocking-288x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2" y="-178"/>
            <a:ext cx="6568261" cy="6841938"/>
          </a:xfrm>
          <a:prstGeom prst="rect">
            <a:avLst/>
          </a:prstGeom>
        </p:spPr>
      </p:pic>
      <p:sp>
        <p:nvSpPr>
          <p:cNvPr id="113667" name="Rectangle 2"/>
          <p:cNvSpPr>
            <a:spLocks noGrp="1" noChangeArrowheads="1"/>
          </p:cNvSpPr>
          <p:nvPr>
            <p:ph type="ctrTitle"/>
          </p:nvPr>
        </p:nvSpPr>
        <p:spPr>
          <a:xfrm>
            <a:off x="5436096" y="457200"/>
            <a:ext cx="3600400" cy="3692525"/>
          </a:xfrm>
        </p:spPr>
        <p:txBody>
          <a:bodyPr/>
          <a:lstStyle/>
          <a:p>
            <a:pPr algn="r"/>
            <a:r>
              <a:rPr lang="en-US" altLang="ja-JP" sz="4000" b="1" dirty="0">
                <a:effectLst>
                  <a:glow rad="317500">
                    <a:schemeClr val="tx1">
                      <a:alpha val="75000"/>
                    </a:schemeClr>
                  </a:glow>
                </a:effectLst>
                <a:latin typeface="Arial" charset="0"/>
                <a:ea typeface="ＭＳ Ｐゴシック" charset="0"/>
              </a:rPr>
              <a:t>"</a:t>
            </a:r>
            <a:r>
              <a:rPr lang="zh-CN" altLang="en-US" sz="4000" b="1" dirty="0">
                <a:effectLst>
                  <a:glow rad="317500">
                    <a:schemeClr val="tx1">
                      <a:alpha val="75000"/>
                    </a:schemeClr>
                  </a:glow>
                </a:effectLst>
                <a:latin typeface="Arial" charset="0"/>
                <a:ea typeface="ＭＳ Ｐゴシック" charset="0"/>
              </a:rPr>
              <a:t>看哪，我站在门外敲门</a:t>
            </a:r>
            <a:r>
              <a:rPr lang="en-US" altLang="zh-CN" sz="4000" b="1" dirty="0">
                <a:effectLst>
                  <a:glow rad="317500">
                    <a:schemeClr val="tx1">
                      <a:alpha val="75000"/>
                    </a:schemeClr>
                  </a:glow>
                </a:effectLst>
                <a:latin typeface="Arial" charset="0"/>
                <a:ea typeface="ＭＳ Ｐゴシック" charset="0"/>
              </a:rPr>
              <a:t>…</a:t>
            </a:r>
            <a:r>
              <a:rPr lang="en-US" altLang="ja-JP" sz="4000" b="1" dirty="0">
                <a:effectLst>
                  <a:glow rad="317500">
                    <a:schemeClr val="tx1">
                      <a:alpha val="75000"/>
                    </a:schemeClr>
                  </a:glow>
                </a:effectLst>
                <a:latin typeface="Arial" charset="0"/>
                <a:ea typeface="ＭＳ Ｐゴシック" charset="0"/>
              </a:rPr>
              <a:t>" </a:t>
            </a:r>
            <a:br>
              <a:rPr lang="en-US"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(3:20</a:t>
            </a:r>
            <a:r>
              <a:rPr lang="zh-CN" altLang="en-US" sz="4000" b="1" dirty="0">
                <a:effectLst>
                  <a:glow rad="317500">
                    <a:schemeClr val="tx1">
                      <a:alpha val="75000"/>
                    </a:schemeClr>
                  </a:glow>
                </a:effectLst>
                <a:latin typeface="Arial" charset="0"/>
                <a:ea typeface="ＭＳ Ｐゴシック" charset="0"/>
              </a:rPr>
              <a:t> 新译本</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800" b="1" dirty="0">
                <a:solidFill>
                  <a:srgbClr val="FFFFFF"/>
                </a:solidFill>
                <a:effectLst>
                  <a:glow rad="317500">
                    <a:srgbClr val="000000">
                      <a:alpha val="75000"/>
                    </a:srgbClr>
                  </a:glow>
                </a:effectLst>
                <a:latin typeface="Arial" charset="0"/>
                <a:ea typeface="ＭＳ Ｐゴシック" charset="0"/>
              </a:rPr>
              <a:t>接受耶稣进入你的生命</a:t>
            </a:r>
            <a:endParaRPr lang="en-US" sz="4800"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272989390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1333"/>
          <a:stretch/>
        </p:blipFill>
        <p:spPr>
          <a:xfrm>
            <a:off x="0" y="0"/>
            <a:ext cx="9144000" cy="6858000"/>
          </a:xfrm>
          <a:prstGeom prst="rect">
            <a:avLst/>
          </a:prstGeom>
        </p:spPr>
      </p:pic>
      <p:sp>
        <p:nvSpPr>
          <p:cNvPr id="113667" name="Rectangle 2"/>
          <p:cNvSpPr>
            <a:spLocks noGrp="1" noChangeArrowheads="1"/>
          </p:cNvSpPr>
          <p:nvPr>
            <p:ph type="ctrTitle"/>
          </p:nvPr>
        </p:nvSpPr>
        <p:spPr>
          <a:xfrm>
            <a:off x="0" y="0"/>
            <a:ext cx="3925632" cy="5078906"/>
          </a:xfrm>
        </p:spPr>
        <p:txBody>
          <a:bodyPr/>
          <a:lstStyle/>
          <a:p>
            <a:pPr algn="r"/>
            <a:r>
              <a:rPr lang="en-US" altLang="ja-JP" sz="4000" b="1" dirty="0">
                <a:effectLst>
                  <a:glow rad="317500">
                    <a:schemeClr val="tx1">
                      <a:alpha val="75000"/>
                    </a:schemeClr>
                  </a:glow>
                </a:effectLst>
                <a:latin typeface="Arial" charset="0"/>
                <a:ea typeface="ＭＳ Ｐゴシック" charset="0"/>
              </a:rPr>
              <a:t>"</a:t>
            </a:r>
            <a:r>
              <a:rPr lang="zh-CN" altLang="en-US" sz="4000" b="1" dirty="0">
                <a:effectLst>
                  <a:glow rad="317500">
                    <a:schemeClr val="tx1">
                      <a:alpha val="75000"/>
                    </a:schemeClr>
                  </a:glow>
                </a:effectLst>
                <a:latin typeface="Arial" charset="0"/>
                <a:ea typeface="ＭＳ Ｐゴシック" charset="0"/>
              </a:rPr>
              <a:t>看哪</a:t>
            </a:r>
            <a:r>
              <a:rPr lang="en-US" altLang="ja-JP" sz="4000" b="1" dirty="0">
                <a:effectLst>
                  <a:glow rad="317500">
                    <a:schemeClr val="tx1">
                      <a:alpha val="75000"/>
                    </a:schemeClr>
                  </a:glow>
                </a:effectLst>
                <a:latin typeface="Arial" charset="0"/>
                <a:ea typeface="ＭＳ Ｐゴシック" charset="0"/>
              </a:rPr>
              <a:t>! </a:t>
            </a:r>
            <a:r>
              <a:rPr lang="zh-CN" altLang="en-US" sz="4000" b="1" dirty="0">
                <a:effectLst>
                  <a:glow rad="317500">
                    <a:schemeClr val="tx1">
                      <a:alpha val="75000"/>
                    </a:schemeClr>
                  </a:glow>
                </a:effectLst>
                <a:latin typeface="Arial" charset="0"/>
                <a:ea typeface="ＭＳ Ｐゴシック" charset="0"/>
              </a:rPr>
              <a:t>我站在门外敲门</a:t>
            </a:r>
            <a:r>
              <a:rPr lang="en-US" altLang="ja-JP" sz="4000" b="1" dirty="0">
                <a:effectLst>
                  <a:glow rad="317500">
                    <a:schemeClr val="tx1">
                      <a:alpha val="75000"/>
                    </a:schemeClr>
                  </a:glow>
                </a:effectLst>
                <a:latin typeface="Arial" charset="0"/>
                <a:ea typeface="ＭＳ Ｐゴシック" charset="0"/>
              </a:rPr>
              <a:t>. </a:t>
            </a:r>
            <a:r>
              <a:rPr lang="en-US" altLang="ja-JP" sz="4000" b="1" i="1" dirty="0">
                <a:solidFill>
                  <a:srgbClr val="FFFF00"/>
                </a:solidFill>
                <a:effectLst>
                  <a:glow rad="317500">
                    <a:schemeClr val="tx1">
                      <a:alpha val="75000"/>
                    </a:schemeClr>
                  </a:glow>
                </a:effectLst>
                <a:latin typeface="Arial" charset="0"/>
                <a:ea typeface="ＭＳ Ｐゴシック" charset="0"/>
              </a:rPr>
              <a:t> </a:t>
            </a:r>
            <a:r>
              <a:rPr lang="zh-CN" altLang="en-US" sz="4000" b="1" i="1" dirty="0">
                <a:solidFill>
                  <a:srgbClr val="FFFF00"/>
                </a:solidFill>
                <a:effectLst>
                  <a:glow rad="317500">
                    <a:schemeClr val="tx1">
                      <a:alpha val="75000"/>
                    </a:schemeClr>
                  </a:glow>
                </a:effectLst>
                <a:latin typeface="Arial" charset="0"/>
                <a:ea typeface="ＭＳ Ｐゴシック" charset="0"/>
              </a:rPr>
              <a:t>如果有人听见</a:t>
            </a:r>
            <a:r>
              <a:rPr lang="en-US" altLang="ja-JP" sz="4000" b="1" dirty="0">
                <a:effectLst>
                  <a:glow rad="317500">
                    <a:schemeClr val="tx1">
                      <a:alpha val="75000"/>
                    </a:schemeClr>
                  </a:glow>
                </a:effectLst>
                <a:latin typeface="Arial" charset="0"/>
                <a:ea typeface="ＭＳ Ｐゴシック" charset="0"/>
              </a:rPr>
              <a:t>…" </a:t>
            </a:r>
            <a:br>
              <a:rPr lang="en-US"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(3:20a </a:t>
            </a:r>
            <a:r>
              <a:rPr lang="zh-CN" altLang="en-US" sz="4000" b="1" dirty="0">
                <a:effectLst>
                  <a:glow rad="317500">
                    <a:schemeClr val="tx1">
                      <a:alpha val="75000"/>
                    </a:schemeClr>
                  </a:glow>
                </a:effectLst>
                <a:latin typeface="Arial" charset="0"/>
                <a:ea typeface="ＭＳ Ｐゴシック" charset="0"/>
              </a:rPr>
              <a:t>新译本</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0" y="5101764"/>
            <a:ext cx="8967558" cy="1779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zh-CN" altLang="en-US" b="1" dirty="0">
                <a:solidFill>
                  <a:srgbClr val="FFFFFF"/>
                </a:solidFill>
                <a:effectLst>
                  <a:glow rad="317500">
                    <a:srgbClr val="000000">
                      <a:alpha val="75000"/>
                    </a:srgbClr>
                  </a:glow>
                </a:effectLst>
                <a:latin typeface="Arial" charset="0"/>
                <a:ea typeface="ＭＳ Ｐゴシック" charset="0"/>
              </a:rPr>
              <a:t>这份邀请是对信徒还是非信徒</a:t>
            </a:r>
            <a:r>
              <a:rPr lang="en-US" altLang="ja-JP" b="1" dirty="0">
                <a:solidFill>
                  <a:srgbClr val="FFFFFF"/>
                </a:solidFill>
                <a:effectLst>
                  <a:glow rad="317500">
                    <a:srgbClr val="000000">
                      <a:alpha val="75000"/>
                    </a:srgbClr>
                  </a:glow>
                </a:effectLst>
                <a:latin typeface="Arial" charset="0"/>
                <a:ea typeface="ＭＳ Ｐゴシック" charset="0"/>
              </a:rPr>
              <a:t>?</a:t>
            </a:r>
            <a:endParaRPr lang="en-US"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341154478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13667" name="Rectangle 2"/>
          <p:cNvSpPr>
            <a:spLocks noGrp="1" noChangeArrowheads="1"/>
          </p:cNvSpPr>
          <p:nvPr>
            <p:ph type="ctrTitle"/>
          </p:nvPr>
        </p:nvSpPr>
        <p:spPr>
          <a:xfrm>
            <a:off x="165668" y="0"/>
            <a:ext cx="6588279" cy="3867872"/>
          </a:xfrm>
        </p:spPr>
        <p:txBody>
          <a:bodyPr/>
          <a:lstStyle/>
          <a:p>
            <a:pPr algn="r"/>
            <a:r>
              <a:rPr lang="en-US" altLang="ja-JP" sz="4000" b="1" dirty="0">
                <a:effectLst>
                  <a:glow rad="317500">
                    <a:schemeClr val="tx1">
                      <a:alpha val="75000"/>
                    </a:schemeClr>
                  </a:glow>
                </a:effectLst>
                <a:latin typeface="Arial" charset="0"/>
                <a:ea typeface="ＭＳ Ｐゴシック" charset="0"/>
              </a:rPr>
              <a:t>"…</a:t>
            </a:r>
            <a:r>
              <a:rPr lang="zh-CN" altLang="en-US" sz="4000" b="1" dirty="0">
                <a:effectLst>
                  <a:glow rad="317500">
                    <a:schemeClr val="tx1">
                      <a:alpha val="75000"/>
                    </a:schemeClr>
                  </a:glow>
                </a:effectLst>
                <a:latin typeface="Arial" charset="0"/>
                <a:ea typeface="ＭＳ Ｐゴシック" charset="0"/>
              </a:rPr>
              <a:t>我要跟他在一起，他也要跟我在一起吃饭</a:t>
            </a:r>
            <a:r>
              <a:rPr lang="en-US" altLang="zh-CN" sz="4000" b="1" dirty="0">
                <a:effectLst>
                  <a:glow rad="317500">
                    <a:schemeClr val="tx1">
                      <a:alpha val="75000"/>
                    </a:schemeClr>
                  </a:glow>
                </a:effectLst>
                <a:latin typeface="Arial" charset="0"/>
                <a:ea typeface="ＭＳ Ｐゴシック" charset="0"/>
              </a:rPr>
              <a:t>"</a:t>
            </a:r>
            <a:r>
              <a:rPr lang="en-US" altLang="ja-JP" sz="4000" b="1" dirty="0">
                <a:effectLst>
                  <a:glow rad="317500">
                    <a:schemeClr val="tx1">
                      <a:alpha val="75000"/>
                    </a:schemeClr>
                  </a:glow>
                </a:effectLst>
                <a:latin typeface="Arial" charset="0"/>
                <a:ea typeface="ＭＳ Ｐゴシック" charset="0"/>
              </a:rPr>
              <a:t> (3:20b</a:t>
            </a:r>
            <a:r>
              <a:rPr lang="zh-CN" altLang="en-US" sz="4000" b="1" dirty="0">
                <a:effectLst>
                  <a:glow rad="317500">
                    <a:schemeClr val="tx1">
                      <a:alpha val="75000"/>
                    </a:schemeClr>
                  </a:glow>
                </a:effectLst>
                <a:latin typeface="Arial" charset="0"/>
                <a:ea typeface="ＭＳ Ｐゴシック" charset="0"/>
              </a:rPr>
              <a:t> 新译本</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5"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800" b="1" dirty="0">
                <a:solidFill>
                  <a:srgbClr val="FFFFFF"/>
                </a:solidFill>
                <a:effectLst>
                  <a:glow rad="317500">
                    <a:srgbClr val="000000">
                      <a:alpha val="75000"/>
                    </a:srgbClr>
                  </a:glow>
                </a:effectLst>
                <a:latin typeface="Arial" charset="0"/>
                <a:ea typeface="ＭＳ Ｐゴシック" charset="0"/>
              </a:rPr>
              <a:t>接受耶稣进入你的生命</a:t>
            </a:r>
            <a:endParaRPr lang="en-US" sz="4800"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264537376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51920" y="1676400"/>
            <a:ext cx="3810000" cy="3962400"/>
          </a:xfrm>
        </p:spPr>
        <p:txBody>
          <a:bodyPr/>
          <a:lstStyle/>
          <a:p>
            <a:r>
              <a:rPr lang="zh-CN" altLang="en-US" sz="4800" i="1" dirty="0">
                <a:solidFill>
                  <a:schemeClr val="tx1"/>
                </a:solidFill>
                <a:latin typeface="ＭＳ Ｐゴシック"/>
                <a:ea typeface="ＭＳ Ｐゴシック"/>
                <a:cs typeface="ＭＳ Ｐゴシック"/>
              </a:rPr>
              <a:t>我们会与主一同作王！</a:t>
            </a:r>
            <a:endParaRPr lang="en-US" sz="4800" i="1" dirty="0">
              <a:solidFill>
                <a:schemeClr val="tx1"/>
              </a:solidFill>
              <a:latin typeface="ＭＳ Ｐゴシック"/>
              <a:ea typeface="ＭＳ Ｐゴシック"/>
              <a:cs typeface="ＭＳ Ｐゴシック"/>
            </a:endParaRPr>
          </a:p>
        </p:txBody>
      </p:sp>
    </p:spTree>
    <p:extLst>
      <p:ext uri="{BB962C8B-B14F-4D97-AF65-F5344CB8AC3E}">
        <p14:creationId xmlns:p14="http://schemas.microsoft.com/office/powerpoint/2010/main" val="371514522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27" name="TextBox 26"/>
            <p:cNvSpPr txBox="1"/>
            <p:nvPr/>
          </p:nvSpPr>
          <p:spPr>
            <a:xfrm>
              <a:off x="3204234" y="2348260"/>
              <a:ext cx="2448495" cy="2310660"/>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br>
                <a:rPr lang="en-US" altLang="zh-CN" b="1" dirty="0">
                  <a:solidFill>
                    <a:srgbClr val="FFFFFF"/>
                  </a:solidFill>
                  <a:effectLst>
                    <a:outerShdw blurRad="38100" dist="38100" dir="2700000" algn="tl">
                      <a:srgbClr val="000000">
                        <a:alpha val="43137"/>
                      </a:srgbClr>
                    </a:outerShdw>
                  </a:effectLst>
                  <a:latin typeface="Arial"/>
                  <a:cs typeface="Arial"/>
                </a:rPr>
              </a:b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b="1" dirty="0" err="1">
                  <a:solidFill>
                    <a:srgbClr val="FFFFFF"/>
                  </a:solidFill>
                  <a:latin typeface="ＭＳ ゴシック"/>
                  <a:ea typeface="ＭＳ ゴシック"/>
                  <a:cs typeface="ＭＳ ゴシック"/>
                </a:rPr>
                <a:t>那为阿们的,为诚信真实见证</a:t>
              </a:r>
              <a:r>
                <a:rPr lang="en-US" b="1" dirty="0">
                  <a:solidFill>
                    <a:srgbClr val="FFFFFF"/>
                  </a:solidFill>
                  <a:latin typeface="ＭＳ ゴシック"/>
                  <a:ea typeface="ＭＳ ゴシック"/>
                  <a:cs typeface="ＭＳ ゴシック"/>
                </a:rPr>
                <a:t> </a:t>
              </a:r>
              <a:r>
                <a:rPr lang="en-US" b="1" dirty="0" err="1">
                  <a:solidFill>
                    <a:srgbClr val="FFFFFF"/>
                  </a:solidFill>
                  <a:latin typeface="ＭＳ ゴシック"/>
                  <a:ea typeface="ＭＳ ゴシック"/>
                  <a:cs typeface="ＭＳ ゴシック"/>
                </a:rPr>
                <a:t>的,在神创造万物之上为元首的</a:t>
              </a:r>
              <a:endParaRPr lang="en-US" b="1" dirty="0">
                <a:solidFill>
                  <a:srgbClr val="FFFFFF"/>
                </a:solidFill>
                <a:latin typeface="ＭＳ ゴシック"/>
                <a:ea typeface="ＭＳ ゴシック"/>
                <a:cs typeface="ＭＳ ゴシック"/>
              </a:endParaRPr>
            </a:p>
          </p:txBody>
        </p:sp>
      </p:grpSp>
      <p:grpSp>
        <p:nvGrpSpPr>
          <p:cNvPr id="7" name="Group 6"/>
          <p:cNvGrpSpPr>
            <a:grpSpLocks/>
          </p:cNvGrpSpPr>
          <p:nvPr/>
        </p:nvGrpSpPr>
        <p:grpSpPr bwMode="auto">
          <a:xfrm>
            <a:off x="3002846" y="2357438"/>
            <a:ext cx="2811463" cy="2663825"/>
            <a:chOff x="2999918" y="2356822"/>
            <a:chExt cx="2963986" cy="2664296"/>
          </a:xfrm>
        </p:grpSpPr>
        <p:sp>
          <p:nvSpPr>
            <p:cNvPr id="802841" name="Oval 23"/>
            <p:cNvSpPr>
              <a:spLocks noChangeArrowheads="1"/>
            </p:cNvSpPr>
            <p:nvPr/>
          </p:nvSpPr>
          <p:spPr bwMode="auto">
            <a:xfrm>
              <a:off x="3075818" y="2356822"/>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5" name="TextBox 24"/>
            <p:cNvSpPr txBox="1"/>
            <p:nvPr/>
          </p:nvSpPr>
          <p:spPr>
            <a:xfrm>
              <a:off x="2999918" y="2428272"/>
              <a:ext cx="2963986" cy="120036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称赞</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没有</a:t>
              </a:r>
              <a:r>
                <a:rPr lang="en-US" b="1" dirty="0">
                  <a:solidFill>
                    <a:srgbClr val="FFFFFF"/>
                  </a:solidFill>
                  <a:effectLst>
                    <a:outerShdw blurRad="38100" dist="38100" dir="2700000" algn="tl">
                      <a:srgbClr val="000000">
                        <a:alpha val="43137"/>
                      </a:srgbClr>
                    </a:outerShdw>
                  </a:effectLst>
                  <a:latin typeface="Arial"/>
                  <a:cs typeface="Arial"/>
                </a:rPr>
                <a:t>!</a:t>
              </a:r>
            </a:p>
          </p:txBody>
        </p:sp>
      </p:grpSp>
      <p:grpSp>
        <p:nvGrpSpPr>
          <p:cNvPr id="9" name="Group 8"/>
          <p:cNvGrpSpPr>
            <a:grpSpLocks/>
          </p:cNvGrpSpPr>
          <p:nvPr/>
        </p:nvGrpSpPr>
        <p:grpSpPr bwMode="auto">
          <a:xfrm>
            <a:off x="2555875" y="1481667"/>
            <a:ext cx="3671888" cy="3671888"/>
            <a:chOff x="2555776" y="1481765"/>
            <a:chExt cx="3744416" cy="3672408"/>
          </a:xfrm>
        </p:grpSpPr>
        <p:sp>
          <p:nvSpPr>
            <p:cNvPr id="802839" name="Oval 21"/>
            <p:cNvSpPr>
              <a:spLocks noChangeArrowheads="1"/>
            </p:cNvSpPr>
            <p:nvPr/>
          </p:nvSpPr>
          <p:spPr bwMode="auto">
            <a:xfrm>
              <a:off x="2555776" y="1481765"/>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3" name="TextBox 22"/>
            <p:cNvSpPr txBox="1"/>
            <p:nvPr/>
          </p:nvSpPr>
          <p:spPr>
            <a:xfrm>
              <a:off x="2923257" y="1481765"/>
              <a:ext cx="3009454" cy="2678035"/>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指责</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dirty="0">
                <a:solidFill>
                  <a:srgbClr val="FFFFFF"/>
                </a:solidFill>
                <a:effectLst>
                  <a:outerShdw blurRad="38100" dist="38100" dir="2700000" algn="tl">
                    <a:srgbClr val="000000">
                      <a:alpha val="43137"/>
                    </a:srgbClr>
                  </a:outerShdw>
                </a:effectLst>
                <a:latin typeface="ＭＳ ゴシック"/>
                <a:ea typeface="ＭＳ ゴシック"/>
                <a:cs typeface="ＭＳ ゴシック"/>
              </a:endParaRPr>
            </a:p>
            <a:p>
              <a:pPr algn="ctr"/>
              <a:r>
                <a:rPr lang="en-US" b="1" dirty="0">
                  <a:solidFill>
                    <a:srgbClr val="FFFFFF"/>
                  </a:solidFill>
                  <a:latin typeface="ＭＳ ゴシック"/>
                  <a:ea typeface="ＭＳ ゴシック"/>
                  <a:cs typeface="ＭＳ ゴシック"/>
                </a:rPr>
                <a:t>既如温水,</a:t>
              </a:r>
            </a:p>
            <a:p>
              <a:pPr algn="ctr"/>
              <a:r>
                <a:rPr lang="en-US" b="1" dirty="0">
                  <a:solidFill>
                    <a:srgbClr val="FFFFFF"/>
                  </a:solidFill>
                  <a:latin typeface="ＭＳ ゴシック"/>
                  <a:ea typeface="ＭＳ ゴシック"/>
                  <a:cs typeface="ＭＳ ゴシック"/>
                </a:rPr>
                <a:t>也不冷也不热</a:t>
              </a:r>
              <a:r>
                <a:rPr lang="en-US" dirty="0">
                  <a:solidFill>
                    <a:srgbClr val="FFFFFF"/>
                  </a:solidFill>
                  <a:latin typeface="ＭＳ ゴシック"/>
                  <a:ea typeface="ＭＳ ゴシック"/>
                  <a:cs typeface="ＭＳ ゴシック"/>
                </a:rPr>
                <a:t> </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困苦</a:t>
              </a:r>
              <a:r>
                <a:rPr lang="zh-CN" altLang="zh-CN" b="1" dirty="0">
                  <a:solidFill>
                    <a:srgbClr val="FFFFFF"/>
                  </a:solidFill>
                  <a:effectLst>
                    <a:outerShdw blurRad="38100" dist="38100" dir="2700000" algn="tl">
                      <a:srgbClr val="000000">
                        <a:alpha val="43137"/>
                      </a:srgbClr>
                    </a:outerShdw>
                  </a:effectLst>
                  <a:latin typeface="Arial"/>
                  <a:cs typeface="Arial"/>
                </a:rPr>
                <a:t>，</a:t>
              </a:r>
              <a:r>
                <a:rPr lang="zh-CN" altLang="en-US" b="1" dirty="0">
                  <a:solidFill>
                    <a:srgbClr val="FFFFFF"/>
                  </a:solidFill>
                  <a:effectLst>
                    <a:outerShdw blurRad="38100" dist="38100" dir="2700000" algn="tl">
                      <a:srgbClr val="000000">
                        <a:alpha val="43137"/>
                      </a:srgbClr>
                    </a:outerShdw>
                  </a:effectLst>
                  <a:latin typeface="Arial"/>
                  <a:cs typeface="Arial"/>
                </a:rPr>
                <a:t>可怜，贫穷，瞎眼，赤身</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11" name="Group 10"/>
          <p:cNvGrpSpPr>
            <a:grpSpLocks/>
          </p:cNvGrpSpPr>
          <p:nvPr/>
        </p:nvGrpSpPr>
        <p:grpSpPr bwMode="auto">
          <a:xfrm>
            <a:off x="2215268" y="774700"/>
            <a:ext cx="4672013" cy="4600575"/>
            <a:chOff x="2214802" y="774533"/>
            <a:chExt cx="4672136" cy="4600128"/>
          </a:xfrm>
        </p:grpSpPr>
        <p:sp>
          <p:nvSpPr>
            <p:cNvPr id="17" name="Oval 16"/>
            <p:cNvSpPr/>
            <p:nvPr/>
          </p:nvSpPr>
          <p:spPr bwMode="auto">
            <a:xfrm>
              <a:off x="2214802" y="774533"/>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19" name="TextBox 18"/>
            <p:cNvSpPr txBox="1"/>
            <p:nvPr/>
          </p:nvSpPr>
          <p:spPr>
            <a:xfrm>
              <a:off x="3214953" y="838027"/>
              <a:ext cx="2663895" cy="3046692"/>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箴言</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向主买火炼的金子，买白衣穿上，买眼药。</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要发热心，</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要悔改。</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28" name="Group 27"/>
          <p:cNvGrpSpPr>
            <a:grpSpLocks noChangeAspect="1"/>
          </p:cNvGrpSpPr>
          <p:nvPr/>
        </p:nvGrpSpPr>
        <p:grpSpPr bwMode="auto">
          <a:xfrm>
            <a:off x="1758598" y="739069"/>
            <a:ext cx="5688013" cy="5688012"/>
            <a:chOff x="1768628" y="739157"/>
            <a:chExt cx="5904656" cy="5688632"/>
          </a:xfrm>
        </p:grpSpPr>
        <p:sp>
          <p:nvSpPr>
            <p:cNvPr id="802835" name="Oval 4"/>
            <p:cNvSpPr>
              <a:spLocks noChangeArrowheads="1"/>
            </p:cNvSpPr>
            <p:nvPr/>
          </p:nvSpPr>
          <p:spPr bwMode="auto">
            <a:xfrm>
              <a:off x="1768628" y="739157"/>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2216875" y="739157"/>
              <a:ext cx="5008164" cy="1200459"/>
            </a:xfrm>
            <a:prstGeom prst="rect">
              <a:avLst/>
            </a:prstGeom>
            <a:noFill/>
          </p:spPr>
          <p:txBody>
            <a:bodyPr>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没有</a:t>
              </a:r>
              <a:r>
                <a:rPr lang="en-US" b="1" dirty="0">
                  <a:solidFill>
                    <a:srgbClr val="000000"/>
                  </a:solidFill>
                  <a:effectLst>
                    <a:outerShdw blurRad="38100" dist="38100" dir="2700000" algn="tl">
                      <a:srgbClr val="000000">
                        <a:alpha val="43137"/>
                      </a:srgbClr>
                    </a:outerShdw>
                  </a:effectLst>
                  <a:latin typeface="Arial"/>
                  <a:cs typeface="Arial"/>
                </a:rPr>
                <a:t>!</a:t>
              </a:r>
            </a:p>
          </p:txBody>
        </p:sp>
      </p:grpSp>
      <p:sp>
        <p:nvSpPr>
          <p:cNvPr id="802823"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老底嘉</a:t>
            </a:r>
            <a:r>
              <a:rPr lang="en-US" dirty="0">
                <a:latin typeface="Arial" charset="0"/>
                <a:ea typeface="ＭＳ Ｐゴシック" charset="0"/>
              </a:rPr>
              <a:t>(</a:t>
            </a:r>
            <a:r>
              <a:rPr lang="zh-CN" altLang="en-US" dirty="0">
                <a:latin typeface="Arial" charset="0"/>
                <a:ea typeface="ＭＳ Ｐゴシック" charset="0"/>
              </a:rPr>
              <a:t>启示录</a:t>
            </a:r>
            <a:r>
              <a:rPr lang="en-US" dirty="0">
                <a:latin typeface="Arial" charset="0"/>
                <a:ea typeface="ＭＳ Ｐゴシック" charset="0"/>
              </a:rPr>
              <a:t>. 3:14-22)</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en-US" b="1" dirty="0">
                <a:solidFill>
                  <a:srgbClr val="FFFF00"/>
                </a:solidFill>
                <a:effectLst>
                  <a:outerShdw blurRad="38100" dist="38100" dir="2700000" algn="tl">
                    <a:srgbClr val="000000">
                      <a:alpha val="43137"/>
                    </a:srgbClr>
                  </a:outerShdw>
                </a:effectLst>
                <a:latin typeface="Arial"/>
                <a:cs typeface="Arial"/>
              </a:rPr>
              <a:t>老 底 嘉</a:t>
            </a:r>
          </a:p>
        </p:txBody>
      </p:sp>
      <p:sp>
        <p:nvSpPr>
          <p:cNvPr id="12" name="TextBox 11"/>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6" name="TextBox 1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grpSp>
        <p:nvGrpSpPr>
          <p:cNvPr id="13" name="Group 12"/>
          <p:cNvGrpSpPr>
            <a:grpSpLocks noChangeAspect="1"/>
          </p:cNvGrpSpPr>
          <p:nvPr/>
        </p:nvGrpSpPr>
        <p:grpSpPr bwMode="auto">
          <a:xfrm>
            <a:off x="1207404" y="333375"/>
            <a:ext cx="6696075" cy="6694488"/>
            <a:chOff x="1612532" y="1119997"/>
            <a:chExt cx="5904656" cy="5688632"/>
          </a:xfrm>
        </p:grpSpPr>
        <p:sp>
          <p:nvSpPr>
            <p:cNvPr id="802833" name="Oval 4"/>
            <p:cNvSpPr>
              <a:spLocks noChangeArrowheads="1"/>
            </p:cNvSpPr>
            <p:nvPr/>
          </p:nvSpPr>
          <p:spPr bwMode="auto">
            <a:xfrm>
              <a:off x="1612532" y="1119997"/>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5" name="TextBox 14"/>
            <p:cNvSpPr txBox="1"/>
            <p:nvPr/>
          </p:nvSpPr>
          <p:spPr>
            <a:xfrm>
              <a:off x="3197186" y="1119997"/>
              <a:ext cx="2743747" cy="1647656"/>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承诺</a:t>
              </a: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en-US" dirty="0">
                  <a:solidFill>
                    <a:srgbClr val="000000"/>
                  </a:solidFill>
                </a:rPr>
                <a:t> </a:t>
              </a:r>
              <a:r>
                <a:rPr lang="en-US" b="1" dirty="0" err="1">
                  <a:solidFill>
                    <a:srgbClr val="FFFFFF"/>
                  </a:solidFill>
                  <a:latin typeface="ＭＳ ゴシック"/>
                  <a:ea typeface="ＭＳ ゴシック"/>
                  <a:cs typeface="ＭＳ ゴシック"/>
                </a:rPr>
                <a:t>得胜的,我必将神乐园中生命树的果子赐</a:t>
              </a:r>
              <a:r>
                <a:rPr lang="en-US" b="1" dirty="0">
                  <a:solidFill>
                    <a:srgbClr val="FFFFFF"/>
                  </a:solidFill>
                  <a:latin typeface="ＭＳ ゴシック"/>
                  <a:ea typeface="ＭＳ ゴシック"/>
                  <a:cs typeface="ＭＳ ゴシック"/>
                </a:rPr>
                <a:t> 给他吃</a:t>
              </a:r>
              <a:r>
                <a:rPr lang="zh-CN" altLang="en-US" b="1" dirty="0">
                  <a:solidFill>
                    <a:srgbClr val="FFFFFF"/>
                  </a:solidFill>
                  <a:latin typeface="ＭＳ ゴシック"/>
                  <a:ea typeface="ＭＳ ゴシック"/>
                  <a:cs typeface="ＭＳ ゴシック"/>
                </a:rPr>
                <a:t>。</a:t>
              </a:r>
              <a:endParaRPr lang="en-US" b="1" dirty="0">
                <a:solidFill>
                  <a:srgbClr val="FFFFFF"/>
                </a:solidFill>
                <a:latin typeface="ＭＳ ゴシック"/>
                <a:ea typeface="ＭＳ ゴシック"/>
                <a:cs typeface="ＭＳ ゴシック"/>
              </a:endParaRPr>
            </a:p>
          </p:txBody>
        </p:sp>
      </p:grpSp>
      <p:sp>
        <p:nvSpPr>
          <p:cNvPr id="80283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3" name="Rectangle 32"/>
          <p:cNvSpPr/>
          <p:nvPr/>
        </p:nvSpPr>
        <p:spPr>
          <a:xfrm>
            <a:off x="2286000" y="3013502"/>
            <a:ext cx="4572000" cy="461665"/>
          </a:xfrm>
          <a:prstGeom prst="rect">
            <a:avLst/>
          </a:prstGeom>
        </p:spPr>
        <p:txBody>
          <a:bodyPr>
            <a:spAutoFit/>
          </a:bodyPr>
          <a:lstStyle/>
          <a:p>
            <a:endParaRPr lang="en-US" dirty="0">
              <a:solidFill>
                <a:srgbClr val="000000"/>
              </a:solidFill>
            </a:endParaRPr>
          </a:p>
        </p:txBody>
      </p:sp>
    </p:spTree>
    <p:extLst>
      <p:ext uri="{BB962C8B-B14F-4D97-AF65-F5344CB8AC3E}">
        <p14:creationId xmlns:p14="http://schemas.microsoft.com/office/powerpoint/2010/main" val="132081220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5-Point Star 21">
            <a:extLst>
              <a:ext uri="{FF2B5EF4-FFF2-40B4-BE49-F238E27FC236}">
                <a16:creationId xmlns:a16="http://schemas.microsoft.com/office/drawing/2014/main" id="{D8E3BB9E-2DB7-964B-8653-466D4782FC41}"/>
              </a:ext>
            </a:extLst>
          </p:cNvPr>
          <p:cNvSpPr>
            <a:spLocks noChangeAspect="1"/>
          </p:cNvSpPr>
          <p:nvPr/>
        </p:nvSpPr>
        <p:spPr bwMode="auto">
          <a:xfrm>
            <a:off x="2696066" y="50663"/>
            <a:ext cx="7522590" cy="636028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3" name="TextBox 22">
            <a:extLst>
              <a:ext uri="{FF2B5EF4-FFF2-40B4-BE49-F238E27FC236}">
                <a16:creationId xmlns:a16="http://schemas.microsoft.com/office/drawing/2014/main" id="{45D64725-BDD0-CD4E-98C8-FAA051F2F83B}"/>
              </a:ext>
            </a:extLst>
          </p:cNvPr>
          <p:cNvSpPr txBox="1">
            <a:spLocks noChangeArrowheads="1"/>
          </p:cNvSpPr>
          <p:nvPr/>
        </p:nvSpPr>
        <p:spPr bwMode="auto">
          <a:xfrm>
            <a:off x="4886714" y="2809187"/>
            <a:ext cx="3141295"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overcomer has “kept my command to endure patiently” (Rev 3:10</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NIV</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and “does my will to the end” (Rev 2:26</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NIV</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12" name="TextBox 11">
            <a:extLst>
              <a:ext uri="{FF2B5EF4-FFF2-40B4-BE49-F238E27FC236}">
                <a16:creationId xmlns:a16="http://schemas.microsoft.com/office/drawing/2014/main" id="{26BF9246-CB30-4B4D-8ABE-0C617101B067}"/>
              </a:ext>
            </a:extLst>
          </p:cNvPr>
          <p:cNvSpPr txBox="1">
            <a:spLocks noChangeArrowheads="1"/>
          </p:cNvSpPr>
          <p:nvPr/>
        </p:nvSpPr>
        <p:spPr bwMode="auto">
          <a:xfrm>
            <a:off x="1595724" y="5232857"/>
            <a:ext cx="2375962" cy="156966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Every believer overcomes</a:t>
            </a:r>
          </a:p>
        </p:txBody>
      </p:sp>
      <p:sp>
        <p:nvSpPr>
          <p:cNvPr id="25" name="TextBox 24">
            <a:extLst>
              <a:ext uri="{FF2B5EF4-FFF2-40B4-BE49-F238E27FC236}">
                <a16:creationId xmlns:a16="http://schemas.microsoft.com/office/drawing/2014/main" id="{A6CCDA33-ACA4-894C-9D55-C04D5352F7C2}"/>
              </a:ext>
            </a:extLst>
          </p:cNvPr>
          <p:cNvSpPr txBox="1">
            <a:spLocks noChangeArrowheads="1"/>
          </p:cNvSpPr>
          <p:nvPr/>
        </p:nvSpPr>
        <p:spPr bwMode="auto">
          <a:xfrm>
            <a:off x="5269380" y="5232857"/>
            <a:ext cx="2375962" cy="156966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Faithful believers overcome</a:t>
            </a:r>
          </a:p>
        </p:txBody>
      </p:sp>
      <p:sp>
        <p:nvSpPr>
          <p:cNvPr id="3" name="5-Point Star 2"/>
          <p:cNvSpPr>
            <a:spLocks noChangeAspect="1"/>
          </p:cNvSpPr>
          <p:nvPr/>
        </p:nvSpPr>
        <p:spPr bwMode="auto">
          <a:xfrm>
            <a:off x="-1319753" y="-793396"/>
            <a:ext cx="8206917" cy="6938875"/>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1084286" y="1797022"/>
            <a:ext cx="3398839"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everyone born of God overcomes the world. This is the victory that has overcome the world, even our faith.  </a:t>
            </a:r>
            <a:r>
              <a:rPr kumimoji="0" lang="en-US"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Who is it that overcomes the world? Only he who believes that Jesus is the Son of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John 5:4-5 NIV)</a:t>
            </a:r>
            <a:endPar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4866" name="Title 1"/>
          <p:cNvSpPr>
            <a:spLocks noGrp="1"/>
          </p:cNvSpPr>
          <p:nvPr>
            <p:ph type="title"/>
          </p:nvPr>
        </p:nvSpPr>
        <p:spPr>
          <a:xfrm>
            <a:off x="-31750" y="-26988"/>
            <a:ext cx="9212263" cy="719138"/>
          </a:xfrm>
          <a:solidFill>
            <a:schemeClr val="accent4">
              <a:lumMod val="10000"/>
            </a:schemeClr>
          </a:solidFill>
        </p:spPr>
        <p:txBody>
          <a:bodyPr/>
          <a:lstStyle/>
          <a:p>
            <a:r>
              <a:rPr lang="en-US" dirty="0">
                <a:latin typeface="Arial" charset="0"/>
                <a:ea typeface="ＭＳ Ｐゴシック" charset="0"/>
              </a:rPr>
              <a:t>The Overcomers (Rev. 2–3)</a:t>
            </a: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583556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strVal val="#ppt_w*0.70"/>
                                          </p:val>
                                        </p:tav>
                                        <p:tav tm="100000">
                                          <p:val>
                                            <p:strVal val="#ppt_w"/>
                                          </p:val>
                                        </p:tav>
                                      </p:tavLst>
                                    </p:anim>
                                    <p:anim calcmode="lin" valueType="num">
                                      <p:cBhvr>
                                        <p:cTn id="21" dur="1000" fill="hold"/>
                                        <p:tgtEl>
                                          <p:spTgt spid="12"/>
                                        </p:tgtEl>
                                        <p:attrNameLst>
                                          <p:attrName>ppt_h</p:attrName>
                                        </p:attrNameLst>
                                      </p:cBhvr>
                                      <p:tavLst>
                                        <p:tav tm="0">
                                          <p:val>
                                            <p:strVal val="#ppt_h"/>
                                          </p:val>
                                        </p:tav>
                                        <p:tav tm="100000">
                                          <p:val>
                                            <p:strVal val="#ppt_h"/>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strVal val="#ppt_w*0.70"/>
                                          </p:val>
                                        </p:tav>
                                        <p:tav tm="100000">
                                          <p:val>
                                            <p:strVal val="#ppt_w"/>
                                          </p:val>
                                        </p:tav>
                                      </p:tavLst>
                                    </p:anim>
                                    <p:anim calcmode="lin" valueType="num">
                                      <p:cBhvr>
                                        <p:cTn id="28" dur="1000" fill="hold"/>
                                        <p:tgtEl>
                                          <p:spTgt spid="22"/>
                                        </p:tgtEl>
                                        <p:attrNameLst>
                                          <p:attrName>ppt_h</p:attrName>
                                        </p:attrNameLst>
                                      </p:cBhvr>
                                      <p:tavLst>
                                        <p:tav tm="0">
                                          <p:val>
                                            <p:strVal val="#ppt_h"/>
                                          </p:val>
                                        </p:tav>
                                        <p:tav tm="100000">
                                          <p:val>
                                            <p:strVal val="#ppt_h"/>
                                          </p:val>
                                        </p:tav>
                                      </p:tavLst>
                                    </p:anim>
                                    <p:animEffect transition="in" filter="fade">
                                      <p:cBhvr>
                                        <p:cTn id="29" dur="1000"/>
                                        <p:tgtEl>
                                          <p:spTgt spid="22"/>
                                        </p:tgtEl>
                                      </p:cBhvr>
                                    </p:animEffect>
                                  </p:childTnLst>
                                </p:cTn>
                              </p:par>
                            </p:childTnLst>
                          </p:cTn>
                        </p:par>
                        <p:par>
                          <p:cTn id="30" fill="hold">
                            <p:stCondLst>
                              <p:cond delay="1000"/>
                            </p:stCondLst>
                            <p:childTnLst>
                              <p:par>
                                <p:cTn id="31" presetID="55"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1000" fill="hold"/>
                                        <p:tgtEl>
                                          <p:spTgt spid="23"/>
                                        </p:tgtEl>
                                        <p:attrNameLst>
                                          <p:attrName>ppt_w</p:attrName>
                                        </p:attrNameLst>
                                      </p:cBhvr>
                                      <p:tavLst>
                                        <p:tav tm="0">
                                          <p:val>
                                            <p:strVal val="#ppt_w*0.70"/>
                                          </p:val>
                                        </p:tav>
                                        <p:tav tm="100000">
                                          <p:val>
                                            <p:strVal val="#ppt_w"/>
                                          </p:val>
                                        </p:tav>
                                      </p:tavLst>
                                    </p:anim>
                                    <p:anim calcmode="lin" valueType="num">
                                      <p:cBhvr>
                                        <p:cTn id="34" dur="1000" fill="hold"/>
                                        <p:tgtEl>
                                          <p:spTgt spid="23"/>
                                        </p:tgtEl>
                                        <p:attrNameLst>
                                          <p:attrName>ppt_h</p:attrName>
                                        </p:attrNameLst>
                                      </p:cBhvr>
                                      <p:tavLst>
                                        <p:tav tm="0">
                                          <p:val>
                                            <p:strVal val="#ppt_h"/>
                                          </p:val>
                                        </p:tav>
                                        <p:tav tm="100000">
                                          <p:val>
                                            <p:strVal val="#ppt_h"/>
                                          </p:val>
                                        </p:tav>
                                      </p:tavLst>
                                    </p:anim>
                                    <p:animEffect transition="in" filter="fade">
                                      <p:cBhvr>
                                        <p:cTn id="35" dur="1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1000" fill="hold"/>
                                        <p:tgtEl>
                                          <p:spTgt spid="25"/>
                                        </p:tgtEl>
                                        <p:attrNameLst>
                                          <p:attrName>ppt_w</p:attrName>
                                        </p:attrNameLst>
                                      </p:cBhvr>
                                      <p:tavLst>
                                        <p:tav tm="0">
                                          <p:val>
                                            <p:strVal val="#ppt_w*0.70"/>
                                          </p:val>
                                        </p:tav>
                                        <p:tav tm="100000">
                                          <p:val>
                                            <p:strVal val="#ppt_w"/>
                                          </p:val>
                                        </p:tav>
                                      </p:tavLst>
                                    </p:anim>
                                    <p:anim calcmode="lin" valueType="num">
                                      <p:cBhvr>
                                        <p:cTn id="41" dur="1000" fill="hold"/>
                                        <p:tgtEl>
                                          <p:spTgt spid="25"/>
                                        </p:tgtEl>
                                        <p:attrNameLst>
                                          <p:attrName>ppt_h</p:attrName>
                                        </p:attrNameLst>
                                      </p:cBhvr>
                                      <p:tavLst>
                                        <p:tav tm="0">
                                          <p:val>
                                            <p:strVal val="#ppt_h"/>
                                          </p:val>
                                        </p:tav>
                                        <p:tav tm="100000">
                                          <p:val>
                                            <p:strVal val="#ppt_h"/>
                                          </p:val>
                                        </p:tav>
                                      </p:tavLst>
                                    </p:anim>
                                    <p:animEffect transition="in" filter="fade">
                                      <p:cBhvr>
                                        <p:cTn id="4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25" grpId="0"/>
      <p:bldP spid="5" grpId="0"/>
    </p:bldLst>
  </p:timing>
</p:sld>
</file>

<file path=ppt/slides/slide2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33572" y="3618597"/>
            <a:ext cx="2635138" cy="267765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All believers overcome in 1 John 5:4-5, yet some will still “shrink away in shame” </a:t>
            </a:r>
            <a:b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John 2:28) </a:t>
            </a:r>
          </a:p>
        </p:txBody>
      </p:sp>
      <p:sp>
        <p:nvSpPr>
          <p:cNvPr id="14" name="TextBox 13"/>
          <p:cNvSpPr txBox="1"/>
          <p:nvPr/>
        </p:nvSpPr>
        <p:spPr>
          <a:xfrm>
            <a:off x="6781800" y="3327400"/>
            <a:ext cx="2289858" cy="3785652"/>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“You have made them to be a kingdom and priests to serve our God,</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and they will reign on the earth” (5:10).</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3289983"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“Only the crowned and rewarded church in heaven will rule” (Dillow, 664)</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428774"/>
            <a:ext cx="3106737"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Are all Christians overcomers?</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Box 17"/>
          <p:cNvSpPr txBox="1"/>
          <p:nvPr/>
        </p:nvSpPr>
        <p:spPr>
          <a:xfrm>
            <a:off x="24716" y="692150"/>
            <a:ext cx="4820333" cy="230832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“…whoever hates his brother </a:t>
            </a:r>
            <a:b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is in the darkness and walks around in the darkness… because the darkness has blinded him” (1 John 2:11)</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181349" y="4090767"/>
            <a:ext cx="310673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 Only faithful ones.</a:t>
            </a:r>
          </a:p>
        </p:txBody>
      </p:sp>
    </p:spTree>
    <p:extLst>
      <p:ext uri="{BB962C8B-B14F-4D97-AF65-F5344CB8AC3E}">
        <p14:creationId xmlns:p14="http://schemas.microsoft.com/office/powerpoint/2010/main" val="2252364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18" name="TextBox 17"/>
          <p:cNvSpPr txBox="1"/>
          <p:nvPr/>
        </p:nvSpPr>
        <p:spPr>
          <a:xfrm>
            <a:off x="971550" y="908050"/>
            <a:ext cx="2808288"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The context of Rev 21:6-8 presents three types of people:</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059113" y="2852738"/>
            <a:ext cx="3313112"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He who overcomes </a:t>
            </a:r>
            <a:r>
              <a:rPr kumimoji="0" lang="en-US" sz="2400" b="0" i="0" u="none" strike="noStrike" kern="1200" cap="none" spc="0" normalizeH="0" baseline="0" noProof="0">
                <a:ln>
                  <a:noFill/>
                </a:ln>
                <a:solidFill>
                  <a:srgbClr val="FF0000"/>
                </a:solidFill>
                <a:effectLst/>
                <a:uLnTx/>
                <a:uFillTx/>
                <a:latin typeface="Comic Sans MS" charset="0"/>
                <a:ea typeface="ＭＳ Ｐゴシック" charset="0"/>
              </a:rPr>
              <a:t>will inherit these things, and I will be his God and he will be My son</a:t>
            </a: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 (21:7)</a:t>
            </a:r>
          </a:p>
        </p:txBody>
      </p:sp>
      <p:sp>
        <p:nvSpPr>
          <p:cNvPr id="3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 name="TextBox 7"/>
          <p:cNvSpPr txBox="1"/>
          <p:nvPr/>
        </p:nvSpPr>
        <p:spPr>
          <a:xfrm>
            <a:off x="48761" y="2636005"/>
            <a:ext cx="3017384" cy="4154984"/>
          </a:xfrm>
          <a:prstGeom prst="rect">
            <a:avLst/>
          </a:prstGeom>
          <a:solidFill>
            <a:schemeClr val="tx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All Saints</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0" lang="en-SG"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He said to me: “It is done. I am the Alpha and the Omega, the Beginning and the End. To him who is thirsty I will give to drink without cost from the spring of the water of life</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(21:6).</a:t>
            </a:r>
          </a:p>
        </p:txBody>
      </p:sp>
      <p:sp>
        <p:nvSpPr>
          <p:cNvPr id="14" name="TextBox 13"/>
          <p:cNvSpPr txBox="1"/>
          <p:nvPr/>
        </p:nvSpPr>
        <p:spPr>
          <a:xfrm>
            <a:off x="6282395" y="730930"/>
            <a:ext cx="2808288" cy="6081831"/>
          </a:xfrm>
          <a:prstGeom prst="rect">
            <a:avLst/>
          </a:prstGeom>
          <a:solidFill>
            <a:schemeClr val="tx1"/>
          </a:solidFill>
        </p:spPr>
        <p:txBody>
          <a:bodyPr wrap="square">
            <a:spAutoFit/>
          </a:bodyPr>
          <a:lstStyle>
            <a:defPPr>
              <a:defRPr lang="en-US"/>
            </a:defPPr>
            <a:lvl1pPr defTabSz="914400" eaLnBrk="0" fontAlgn="base" hangingPunct="0">
              <a:spcBef>
                <a:spcPct val="0"/>
              </a:spcBef>
              <a:spcAft>
                <a:spcPct val="0"/>
              </a:spcAft>
              <a:defRPr sz="2400" b="1">
                <a:solidFill>
                  <a:srgbClr val="FFFFFF"/>
                </a:solidFill>
                <a:effectLst>
                  <a:outerShdw blurRad="38100" dist="38100" dir="2700000" algn="tl">
                    <a:srgbClr val="000000">
                      <a:alpha val="43137"/>
                    </a:srgbClr>
                  </a:outerShdw>
                </a:effectLst>
                <a:latin typeface="Arial"/>
                <a:ea typeface="ＭＳ Ｐゴシック" charset="0"/>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Unbelievers</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rPr>
              <a:t>But the cowardly, the unbelieving, the vile, the murderers, the sexually immoral, those who practice magic arts, the idolaters and all liars—their place will be in the fiery lake of burning sulphur. This is the second death” (21:8).</a:t>
            </a:r>
          </a:p>
        </p:txBody>
      </p:sp>
    </p:spTree>
    <p:extLst>
      <p:ext uri="{BB962C8B-B14F-4D97-AF65-F5344CB8AC3E}">
        <p14:creationId xmlns:p14="http://schemas.microsoft.com/office/powerpoint/2010/main" val="55110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8" grpId="0" animBg="1"/>
      <p:bldP spid="14" grpId="0" animBg="1"/>
    </p:bldLst>
  </p:timing>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33572" y="3618597"/>
            <a:ext cx="2635138" cy="193899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we all overcome, then why all the warnings and promises?</a:t>
            </a:r>
          </a:p>
        </p:txBody>
      </p:sp>
      <p:sp>
        <p:nvSpPr>
          <p:cNvPr id="14" name="TextBox 13"/>
          <p:cNvSpPr txBox="1"/>
          <p:nvPr/>
        </p:nvSpPr>
        <p:spPr>
          <a:xfrm>
            <a:off x="6728846" y="3958772"/>
            <a:ext cx="2289858" cy="1938992"/>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His name will not be removed from the book of life (3:5)</a:t>
            </a:r>
          </a:p>
        </p:txBody>
      </p:sp>
      <p:sp>
        <p:nvSpPr>
          <p:cNvPr id="16" name="TextBox 15"/>
          <p:cNvSpPr txBox="1"/>
          <p:nvPr/>
        </p:nvSpPr>
        <p:spPr>
          <a:xfrm>
            <a:off x="5475517" y="692150"/>
            <a:ext cx="3683229" cy="193899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“The seven letters deal with Christian works, not salvation (2:2, 9, 13, 19; 3:1, 8, 15)” —Yates, </a:t>
            </a: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BibSac</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(2006): 227</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428774"/>
            <a:ext cx="3106737"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Are all Christians overcomers?</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Box 17"/>
          <p:cNvSpPr txBox="1"/>
          <p:nvPr/>
        </p:nvSpPr>
        <p:spPr>
          <a:xfrm>
            <a:off x="24716" y="692150"/>
            <a:ext cx="4820333" cy="193899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all overcome, then none could lose their crown: “I am coming soon. Hold on to what you have, so that no one will take your crown” (3:11).</a:t>
            </a: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181349" y="4090767"/>
            <a:ext cx="310673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 Only faithful ones.</a:t>
            </a:r>
          </a:p>
        </p:txBody>
      </p:sp>
    </p:spTree>
    <p:extLst>
      <p:ext uri="{BB962C8B-B14F-4D97-AF65-F5344CB8AC3E}">
        <p14:creationId xmlns:p14="http://schemas.microsoft.com/office/powerpoint/2010/main" val="1185989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得胜者</a:t>
            </a:r>
            <a:r>
              <a:rPr lang="en-US" dirty="0">
                <a:latin typeface="Arial" charset="0"/>
                <a:ea typeface="ＭＳ Ｐゴシック" charset="0"/>
              </a:rPr>
              <a:t> (</a:t>
            </a:r>
            <a:r>
              <a:rPr lang="zh-CN" altLang="en-US" dirty="0">
                <a:latin typeface="Arial" charset="0"/>
                <a:ea typeface="ＭＳ Ｐゴシック" charset="0"/>
              </a:rPr>
              <a:t>启示录</a:t>
            </a:r>
            <a:r>
              <a:rPr lang="en-US" dirty="0">
                <a:latin typeface="Arial" charset="0"/>
                <a:ea typeface="ＭＳ Ｐゴシック" charset="0"/>
              </a:rPr>
              <a:t> 2–3)</a:t>
            </a:r>
          </a:p>
        </p:txBody>
      </p:sp>
      <p:sp>
        <p:nvSpPr>
          <p:cNvPr id="10" name="TextBox 9"/>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 name="5-Point Star 2"/>
          <p:cNvSpPr>
            <a:spLocks/>
          </p:cNvSpPr>
          <p:nvPr/>
        </p:nvSpPr>
        <p:spPr bwMode="auto">
          <a:xfrm>
            <a:off x="796616" y="68275"/>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sp>
        <p:nvSpPr>
          <p:cNvPr id="5" name="TextBox 4"/>
          <p:cNvSpPr txBox="1">
            <a:spLocks noChangeArrowheads="1"/>
          </p:cNvSpPr>
          <p:nvPr/>
        </p:nvSpPr>
        <p:spPr bwMode="auto">
          <a:xfrm>
            <a:off x="3132138" y="2944785"/>
            <a:ext cx="310673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FF0000"/>
                </a:solidFill>
              </a:rPr>
              <a:t>"</a:t>
            </a:r>
            <a:r>
              <a:rPr lang="zh-CN" altLang="en-US" dirty="0">
                <a:solidFill>
                  <a:srgbClr val="FF0000"/>
                </a:solidFill>
              </a:rPr>
              <a:t>得胜者</a:t>
            </a:r>
            <a:r>
              <a:rPr lang="en-US" altLang="zh-CN" dirty="0">
                <a:solidFill>
                  <a:srgbClr val="FF0000"/>
                </a:solidFill>
              </a:rPr>
              <a:t>"</a:t>
            </a:r>
            <a:r>
              <a:rPr lang="zh-CN" altLang="en-US" dirty="0">
                <a:solidFill>
                  <a:srgbClr val="000000"/>
                </a:solidFill>
              </a:rPr>
              <a:t>在每间教会的身上都有被提起；</a:t>
            </a:r>
            <a:endParaRPr lang="en-US" altLang="zh-CN" dirty="0">
              <a:solidFill>
                <a:srgbClr val="000000"/>
              </a:solidFill>
            </a:endParaRPr>
          </a:p>
          <a:p>
            <a:pPr algn="ctr"/>
            <a:r>
              <a:rPr lang="zh-CN" altLang="en-US" dirty="0">
                <a:solidFill>
                  <a:srgbClr val="000000"/>
                </a:solidFill>
              </a:rPr>
              <a:t>加上</a:t>
            </a:r>
            <a:r>
              <a:rPr lang="en-US" altLang="zh-CN" dirty="0">
                <a:solidFill>
                  <a:srgbClr val="000000"/>
                </a:solidFill>
              </a:rPr>
              <a:t>21:7</a:t>
            </a:r>
            <a:r>
              <a:rPr lang="zh-CN" altLang="en-US" dirty="0">
                <a:solidFill>
                  <a:srgbClr val="000000"/>
                </a:solidFill>
              </a:rPr>
              <a:t>一共出现了八次</a:t>
            </a:r>
            <a:endParaRPr lang="en-US" dirty="0">
              <a:solidFill>
                <a:srgbClr val="000000"/>
              </a:solidFill>
            </a:endParaRPr>
          </a:p>
        </p:txBody>
      </p:sp>
      <p:sp>
        <p:nvSpPr>
          <p:cNvPr id="13" name="TextBox 12"/>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15" name="TextBox 14"/>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7" name="TextBox 16"/>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19" name="TextBox 18"/>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21" name="TextBox 20"/>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2" name="TextBox 21"/>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2677960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p:cNvSpPr>
            <a:spLocks noGrp="1" noChangeArrowheads="1"/>
          </p:cNvSpPr>
          <p:nvPr>
            <p:ph type="title"/>
          </p:nvPr>
        </p:nvSpPr>
        <p:spPr/>
        <p:txBody>
          <a:bodyPr>
            <a:normAutofit fontScale="90000"/>
          </a:bodyPr>
          <a:lstStyle/>
          <a:p>
            <a:r>
              <a:rPr lang="en-US">
                <a:solidFill>
                  <a:schemeClr val="bg1"/>
                </a:solidFill>
              </a:rPr>
              <a:t>Sardis Temple of Artemis from above</a:t>
            </a:r>
          </a:p>
        </p:txBody>
      </p:sp>
      <p:pic>
        <p:nvPicPr>
          <p:cNvPr id="17411" name="Picture 3" descr="Sardis Temple of Artemis from above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766"/>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412"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4000" b="1">
                <a:solidFill>
                  <a:srgbClr val="FFFFFF"/>
                </a:solidFill>
                <a:latin typeface="Arial" charset="0"/>
                <a:ea typeface="ＭＳ Ｐゴシック" charset="0"/>
              </a:defRPr>
            </a:lvl1pPr>
          </a:lstStyle>
          <a:p>
            <a:r>
              <a:rPr lang="zh-CN" altLang="en-US" sz="3600" dirty="0"/>
              <a:t>撒狄的阿耳忒弥斯神庙往下观望</a:t>
            </a:r>
            <a:endParaRPr lang="en-US" sz="3600" dirty="0"/>
          </a:p>
        </p:txBody>
      </p:sp>
    </p:spTree>
    <p:extLst>
      <p:ext uri="{BB962C8B-B14F-4D97-AF65-F5344CB8AC3E}">
        <p14:creationId xmlns:p14="http://schemas.microsoft.com/office/powerpoint/2010/main" val="246329662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069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sp>
        <p:nvSpPr>
          <p:cNvPr id="5" name="TextBox 4"/>
          <p:cNvSpPr txBox="1">
            <a:spLocks noChangeArrowheads="1"/>
          </p:cNvSpPr>
          <p:nvPr/>
        </p:nvSpPr>
        <p:spPr bwMode="auto">
          <a:xfrm>
            <a:off x="3132138" y="2705100"/>
            <a:ext cx="3106737"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dirty="0">
                <a:solidFill>
                  <a:srgbClr val="000000"/>
                </a:solidFill>
              </a:rPr>
              <a:t>得胜的，我必将</a:t>
            </a:r>
            <a:r>
              <a:rPr lang="zh-CN" altLang="en-US" dirty="0">
                <a:solidFill>
                  <a:srgbClr val="FF0000"/>
                </a:solidFill>
              </a:rPr>
              <a:t>神乐园生命树的果子</a:t>
            </a:r>
            <a:r>
              <a:rPr lang="zh-CN" altLang="en-US" dirty="0">
                <a:solidFill>
                  <a:srgbClr val="000000"/>
                </a:solidFill>
              </a:rPr>
              <a:t>赐给他吃。</a:t>
            </a:r>
            <a:r>
              <a:rPr lang="en-US" dirty="0">
                <a:solidFill>
                  <a:srgbClr val="000000"/>
                </a:solidFill>
              </a:rPr>
              <a:t> (2:7)</a:t>
            </a:r>
          </a:p>
        </p:txBody>
      </p:sp>
      <p:sp>
        <p:nvSpPr>
          <p:cNvPr id="806925"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17" name="Title 16"/>
          <p:cNvSpPr>
            <a:spLocks noGrp="1"/>
          </p:cNvSpPr>
          <p:nvPr>
            <p:ph type="title"/>
          </p:nvPr>
        </p:nvSpPr>
        <p:spPr/>
        <p:txBody>
          <a:bodyPr/>
          <a:lstStyle/>
          <a:p>
            <a:endParaRPr lang="en-US"/>
          </a:p>
        </p:txBody>
      </p:sp>
      <p:sp>
        <p:nvSpPr>
          <p:cNvPr id="19"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1" name="TextBox 20"/>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2" name="TextBox 21"/>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23" name="TextBox 22"/>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24" name="TextBox 23"/>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25" name="TextBox 24"/>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26" name="TextBox 25"/>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7" name="TextBox 26"/>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3932479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089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089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sp>
        <p:nvSpPr>
          <p:cNvPr id="5" name="TextBox 4"/>
          <p:cNvSpPr txBox="1">
            <a:spLocks noChangeArrowheads="1"/>
          </p:cNvSpPr>
          <p:nvPr/>
        </p:nvSpPr>
        <p:spPr bwMode="auto">
          <a:xfrm>
            <a:off x="3132138" y="2705100"/>
            <a:ext cx="310673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dirty="0">
                <a:solidFill>
                  <a:srgbClr val="000000"/>
                </a:solidFill>
              </a:rPr>
              <a:t>得胜的，</a:t>
            </a:r>
            <a:r>
              <a:rPr lang="zh-CN" altLang="en-US" dirty="0">
                <a:solidFill>
                  <a:srgbClr val="FF0000"/>
                </a:solidFill>
              </a:rPr>
              <a:t>必不受第二次死的害</a:t>
            </a:r>
            <a:r>
              <a:rPr lang="zh-CN" altLang="en-US" dirty="0">
                <a:solidFill>
                  <a:srgbClr val="000000"/>
                </a:solidFill>
              </a:rPr>
              <a:t>。</a:t>
            </a:r>
            <a:r>
              <a:rPr lang="en-US" dirty="0">
                <a:solidFill>
                  <a:srgbClr val="000000"/>
                </a:solidFill>
              </a:rPr>
              <a:t> (2:11)</a:t>
            </a:r>
          </a:p>
        </p:txBody>
      </p:sp>
      <p:sp>
        <p:nvSpPr>
          <p:cNvPr id="808974"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21" name="Title 20"/>
          <p:cNvSpPr>
            <a:spLocks noGrp="1"/>
          </p:cNvSpPr>
          <p:nvPr>
            <p:ph type="title"/>
          </p:nvPr>
        </p:nvSpPr>
        <p:spPr/>
        <p:txBody>
          <a:bodyPr/>
          <a:lstStyle/>
          <a:p>
            <a:endParaRPr lang="en-US"/>
          </a:p>
        </p:txBody>
      </p:sp>
      <p:sp>
        <p:nvSpPr>
          <p:cNvPr id="22"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3" name="TextBox 22"/>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25" name="TextBox 24"/>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26" name="TextBox 25"/>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27" name="TextBox 26"/>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28" name="TextBox 27"/>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29" name="TextBox 28"/>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1496589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10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1025"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sp>
        <p:nvSpPr>
          <p:cNvPr id="5" name="TextBox 4"/>
          <p:cNvSpPr txBox="1">
            <a:spLocks noChangeArrowheads="1"/>
          </p:cNvSpPr>
          <p:nvPr/>
        </p:nvSpPr>
        <p:spPr bwMode="auto">
          <a:xfrm>
            <a:off x="2771775" y="1125538"/>
            <a:ext cx="3971925"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br>
              <a:rPr lang="en-US" altLang="zh-CN" dirty="0">
                <a:solidFill>
                  <a:srgbClr val="000000"/>
                </a:solidFill>
                <a:latin typeface="ＭＳ ゴシック"/>
                <a:ea typeface="ＭＳ ゴシック"/>
                <a:cs typeface="ＭＳ ゴシック"/>
              </a:rPr>
            </a:br>
            <a:r>
              <a:rPr lang="en-US" altLang="zh-CN" dirty="0">
                <a:solidFill>
                  <a:srgbClr val="000000"/>
                </a:solidFill>
                <a:latin typeface="ＭＳ ゴシック"/>
                <a:ea typeface="ＭＳ ゴシック"/>
                <a:cs typeface="ＭＳ ゴシック"/>
              </a:rPr>
              <a:t> </a:t>
            </a:r>
            <a:r>
              <a:rPr lang="zh-CN" altLang="en-US" dirty="0">
                <a:solidFill>
                  <a:srgbClr val="000000"/>
                </a:solidFill>
                <a:latin typeface="ＭＳ ゴシック"/>
                <a:ea typeface="ＭＳ ゴシック"/>
                <a:cs typeface="ＭＳ ゴシック"/>
              </a:rPr>
              <a:t>得胜的，</a:t>
            </a:r>
            <a:endParaRPr lang="en-US" altLang="zh-CN" dirty="0">
              <a:solidFill>
                <a:srgbClr val="000000"/>
              </a:solidFill>
              <a:latin typeface="ＭＳ ゴシック"/>
              <a:ea typeface="ＭＳ ゴシック"/>
              <a:cs typeface="ＭＳ ゴシック"/>
            </a:endParaRPr>
          </a:p>
          <a:p>
            <a:pPr algn="ctr"/>
            <a:r>
              <a:rPr lang="en-US" dirty="0">
                <a:solidFill>
                  <a:srgbClr val="000000"/>
                </a:solidFill>
                <a:latin typeface="ＭＳ ゴシック"/>
                <a:ea typeface="ＭＳ ゴシック"/>
                <a:cs typeface="ＭＳ ゴシック"/>
              </a:rPr>
              <a:t>我必将 </a:t>
            </a:r>
          </a:p>
          <a:p>
            <a:pPr algn="ctr"/>
            <a:r>
              <a:rPr lang="en-US" dirty="0">
                <a:solidFill>
                  <a:srgbClr val="000000"/>
                </a:solidFill>
                <a:latin typeface="ＭＳ ゴシック"/>
                <a:ea typeface="ＭＳ ゴシック"/>
                <a:cs typeface="ＭＳ ゴシック"/>
              </a:rPr>
              <a:t>那</a:t>
            </a:r>
            <a:r>
              <a:rPr lang="en-US" dirty="0">
                <a:solidFill>
                  <a:srgbClr val="FF0000"/>
                </a:solidFill>
                <a:latin typeface="ＭＳ ゴシック"/>
                <a:ea typeface="ＭＳ ゴシック"/>
                <a:cs typeface="ＭＳ ゴシック"/>
              </a:rPr>
              <a:t>隐藏的 </a:t>
            </a:r>
          </a:p>
          <a:p>
            <a:pPr algn="ctr"/>
            <a:r>
              <a:rPr lang="en-US" dirty="0">
                <a:solidFill>
                  <a:srgbClr val="FF0000"/>
                </a:solidFill>
                <a:latin typeface="ＭＳ ゴシック"/>
                <a:ea typeface="ＭＳ ゴシック"/>
                <a:cs typeface="ＭＳ ゴシック"/>
              </a:rPr>
              <a:t>吗哪</a:t>
            </a:r>
            <a:r>
              <a:rPr lang="en-US" dirty="0">
                <a:solidFill>
                  <a:srgbClr val="000000"/>
                </a:solidFill>
                <a:latin typeface="ＭＳ ゴシック"/>
                <a:ea typeface="ＭＳ ゴシック"/>
                <a:cs typeface="ＭＳ ゴシック"/>
              </a:rPr>
              <a:t>赐给他</a:t>
            </a:r>
            <a:r>
              <a:rPr lang="zh-CN" altLang="en-US" dirty="0">
                <a:solidFill>
                  <a:srgbClr val="000000"/>
                </a:solidFill>
                <a:latin typeface="ＭＳ ゴシック"/>
                <a:ea typeface="ＭＳ ゴシック"/>
                <a:cs typeface="ＭＳ ゴシック"/>
              </a:rPr>
              <a:t>，</a:t>
            </a:r>
            <a:r>
              <a:rPr lang="en-US" dirty="0">
                <a:solidFill>
                  <a:srgbClr val="000000"/>
                </a:solidFill>
                <a:latin typeface="ＭＳ ゴシック"/>
                <a:ea typeface="ＭＳ ゴシック"/>
                <a:cs typeface="ＭＳ ゴシック"/>
              </a:rPr>
              <a:t>并赐</a:t>
            </a:r>
          </a:p>
          <a:p>
            <a:pPr algn="ctr"/>
            <a:r>
              <a:rPr lang="en-US" dirty="0">
                <a:solidFill>
                  <a:srgbClr val="000000"/>
                </a:solidFill>
                <a:latin typeface="ＭＳ ゴシック"/>
                <a:ea typeface="ＭＳ ゴシック"/>
                <a:cs typeface="ＭＳ ゴシック"/>
              </a:rPr>
              <a:t>他</a:t>
            </a:r>
            <a:r>
              <a:rPr lang="en-US" dirty="0">
                <a:solidFill>
                  <a:srgbClr val="FF0000"/>
                </a:solidFill>
                <a:latin typeface="ＭＳ ゴシック"/>
                <a:ea typeface="ＭＳ ゴシック"/>
                <a:cs typeface="ＭＳ ゴシック"/>
              </a:rPr>
              <a:t>一块白石</a:t>
            </a:r>
            <a:r>
              <a:rPr lang="zh-CN" altLang="en-US" dirty="0">
                <a:solidFill>
                  <a:srgbClr val="000000"/>
                </a:solidFill>
                <a:latin typeface="ＭＳ ゴシック"/>
                <a:ea typeface="ＭＳ ゴシック"/>
                <a:cs typeface="ＭＳ ゴシック"/>
              </a:rPr>
              <a:t>，</a:t>
            </a:r>
            <a:r>
              <a:rPr lang="en-US" dirty="0">
                <a:solidFill>
                  <a:srgbClr val="000000"/>
                </a:solidFill>
                <a:latin typeface="ＭＳ ゴシック"/>
                <a:ea typeface="ＭＳ ゴシック"/>
                <a:cs typeface="ＭＳ ゴシック"/>
              </a:rPr>
              <a:t>石上写着</a:t>
            </a:r>
          </a:p>
          <a:p>
            <a:pPr algn="ctr"/>
            <a:r>
              <a:rPr lang="en-US" dirty="0">
                <a:solidFill>
                  <a:srgbClr val="000000"/>
                </a:solidFill>
                <a:latin typeface="ＭＳ ゴシック"/>
                <a:ea typeface="ＭＳ ゴシック"/>
                <a:cs typeface="ＭＳ ゴシック"/>
              </a:rPr>
              <a:t>新名；除了那领受的以外，没有人能认识  </a:t>
            </a:r>
            <a:br>
              <a:rPr lang="en-US" dirty="0">
                <a:solidFill>
                  <a:srgbClr val="000000"/>
                </a:solidFill>
                <a:latin typeface="ＭＳ ゴシック"/>
                <a:ea typeface="ＭＳ ゴシック"/>
                <a:cs typeface="ＭＳ ゴシック"/>
              </a:rPr>
            </a:br>
            <a:r>
              <a:rPr lang="en-US" dirty="0">
                <a:solidFill>
                  <a:srgbClr val="000000"/>
                </a:solidFill>
                <a:latin typeface="ＭＳ ゴシック"/>
                <a:ea typeface="ＭＳ ゴシック"/>
                <a:cs typeface="ＭＳ ゴシック"/>
              </a:rPr>
              <a:t> (2:17)</a:t>
            </a:r>
          </a:p>
        </p:txBody>
      </p:sp>
      <p:sp>
        <p:nvSpPr>
          <p:cNvPr id="81102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325</a:t>
            </a:r>
          </a:p>
        </p:txBody>
      </p:sp>
      <p:sp>
        <p:nvSpPr>
          <p:cNvPr id="25" name="Title 24"/>
          <p:cNvSpPr>
            <a:spLocks noGrp="1"/>
          </p:cNvSpPr>
          <p:nvPr>
            <p:ph type="title"/>
          </p:nvPr>
        </p:nvSpPr>
        <p:spPr/>
        <p:txBody>
          <a:bodyPr/>
          <a:lstStyle/>
          <a:p>
            <a:endParaRPr lang="en-US"/>
          </a:p>
        </p:txBody>
      </p:sp>
      <p:sp>
        <p:nvSpPr>
          <p:cNvPr id="26"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7" name="TextBox 26"/>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28" name="TextBox 2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29" name="TextBox 28"/>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0" name="TextBox 29"/>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1" name="TextBox 30"/>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32" name="TextBox 31"/>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33" name="TextBox 32"/>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696711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30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30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30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sp>
        <p:nvSpPr>
          <p:cNvPr id="5" name="TextBox 4"/>
          <p:cNvSpPr txBox="1">
            <a:spLocks noChangeArrowheads="1"/>
          </p:cNvSpPr>
          <p:nvPr/>
        </p:nvSpPr>
        <p:spPr bwMode="auto">
          <a:xfrm>
            <a:off x="2976563" y="2636838"/>
            <a:ext cx="34671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000000"/>
                </a:solidFill>
              </a:rPr>
              <a:t> </a:t>
            </a:r>
            <a:r>
              <a:rPr lang="en-US" dirty="0">
                <a:solidFill>
                  <a:srgbClr val="000000"/>
                </a:solidFill>
                <a:latin typeface="ＭＳ Ｐゴシック"/>
                <a:ea typeface="ＭＳ Ｐゴシック"/>
                <a:cs typeface="ＭＳ Ｐゴシック"/>
              </a:rPr>
              <a:t>那得胜又遵守我命令到底的，我要赐给他权柄</a:t>
            </a:r>
          </a:p>
          <a:p>
            <a:pPr algn="ctr"/>
            <a:r>
              <a:rPr lang="en-US" dirty="0">
                <a:solidFill>
                  <a:srgbClr val="FF0000"/>
                </a:solidFill>
                <a:latin typeface="ＭＳ Ｐゴシック"/>
                <a:ea typeface="ＭＳ Ｐゴシック"/>
                <a:cs typeface="ＭＳ Ｐゴシック"/>
              </a:rPr>
              <a:t>制伏列国</a:t>
            </a:r>
          </a:p>
          <a:p>
            <a:pPr algn="ctr"/>
            <a:r>
              <a:rPr lang="en-US" dirty="0">
                <a:solidFill>
                  <a:srgbClr val="000000"/>
                </a:solidFill>
              </a:rPr>
              <a:t>(2:26)</a:t>
            </a:r>
          </a:p>
        </p:txBody>
      </p:sp>
      <p:sp>
        <p:nvSpPr>
          <p:cNvPr id="81307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325</a:t>
            </a:r>
          </a:p>
        </p:txBody>
      </p:sp>
      <p:sp>
        <p:nvSpPr>
          <p:cNvPr id="27" name="Title 26"/>
          <p:cNvSpPr>
            <a:spLocks noGrp="1"/>
          </p:cNvSpPr>
          <p:nvPr>
            <p:ph type="title"/>
          </p:nvPr>
        </p:nvSpPr>
        <p:spPr/>
        <p:txBody>
          <a:bodyPr/>
          <a:lstStyle/>
          <a:p>
            <a:endParaRPr lang="en-US"/>
          </a:p>
        </p:txBody>
      </p:sp>
      <p:sp>
        <p:nvSpPr>
          <p:cNvPr id="28"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29" name="TextBox 28"/>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0" name="TextBox 29"/>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1" name="TextBox 30"/>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2" name="TextBox 31"/>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3" name="TextBox 32"/>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34" name="TextBox 33"/>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35" name="TextBox 34"/>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2543733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5115"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9"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5116"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7"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815118"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5"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grpSp>
        <p:nvGrpSpPr>
          <p:cNvPr id="28"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3"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3:5</a:t>
              </a:r>
            </a:p>
          </p:txBody>
        </p:sp>
      </p:grpSp>
      <p:sp>
        <p:nvSpPr>
          <p:cNvPr id="5" name="TextBox 4"/>
          <p:cNvSpPr txBox="1">
            <a:spLocks noChangeArrowheads="1"/>
          </p:cNvSpPr>
          <p:nvPr/>
        </p:nvSpPr>
        <p:spPr bwMode="auto">
          <a:xfrm>
            <a:off x="2555875" y="2041898"/>
            <a:ext cx="4332288"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000000"/>
                </a:solidFill>
                <a:latin typeface="ＭＳ ゴシック"/>
                <a:ea typeface="ＭＳ ゴシック"/>
                <a:cs typeface="ＭＳ ゴシック"/>
              </a:rPr>
              <a:t>凡得胜</a:t>
            </a:r>
          </a:p>
          <a:p>
            <a:pPr algn="ctr"/>
            <a:r>
              <a:rPr lang="en-US" dirty="0">
                <a:solidFill>
                  <a:srgbClr val="000000"/>
                </a:solidFill>
                <a:latin typeface="ＭＳ ゴシック"/>
                <a:ea typeface="ＭＳ ゴシック"/>
                <a:cs typeface="ＭＳ ゴシック"/>
              </a:rPr>
              <a:t>的必这样</a:t>
            </a:r>
          </a:p>
          <a:p>
            <a:pPr algn="ctr"/>
            <a:r>
              <a:rPr lang="en-US" dirty="0">
                <a:solidFill>
                  <a:srgbClr val="000000"/>
                </a:solidFill>
                <a:latin typeface="ＭＳ ゴシック"/>
                <a:ea typeface="ＭＳ ゴシック"/>
                <a:cs typeface="ＭＳ ゴシック"/>
              </a:rPr>
              <a:t>穿白衣，我也必不从生命册上涂抹他的名；且要在我父</a:t>
            </a:r>
          </a:p>
          <a:p>
            <a:pPr algn="ctr"/>
            <a:r>
              <a:rPr lang="en-US" dirty="0">
                <a:solidFill>
                  <a:srgbClr val="000000"/>
                </a:solidFill>
                <a:latin typeface="ＭＳ ゴシック"/>
                <a:ea typeface="ＭＳ ゴシック"/>
                <a:cs typeface="ＭＳ ゴシック"/>
              </a:rPr>
              <a:t>面前，和我父众使者面前 ，</a:t>
            </a:r>
          </a:p>
          <a:p>
            <a:pPr algn="ctr"/>
            <a:r>
              <a:rPr lang="en-US" dirty="0">
                <a:solidFill>
                  <a:srgbClr val="000000"/>
                </a:solidFill>
                <a:latin typeface="ＭＳ ゴシック"/>
                <a:ea typeface="ＭＳ ゴシック"/>
                <a:cs typeface="ＭＳ ゴシック"/>
              </a:rPr>
              <a:t>认他的名</a:t>
            </a:r>
          </a:p>
          <a:p>
            <a:pPr algn="ctr"/>
            <a:r>
              <a:rPr lang="zh-CN" altLang="en-US" dirty="0">
                <a:solidFill>
                  <a:srgbClr val="000000"/>
                </a:solidFill>
                <a:latin typeface="ＭＳ ゴシック"/>
                <a:ea typeface="ＭＳ ゴシック"/>
                <a:cs typeface="ＭＳ ゴシック"/>
              </a:rPr>
              <a:t>（</a:t>
            </a:r>
            <a:r>
              <a:rPr lang="en-US" altLang="zh-CN" dirty="0">
                <a:solidFill>
                  <a:srgbClr val="000000"/>
                </a:solidFill>
                <a:latin typeface="ＭＳ ゴシック"/>
                <a:ea typeface="ＭＳ ゴシック"/>
                <a:cs typeface="ＭＳ ゴシック"/>
              </a:rPr>
              <a:t>3:5</a:t>
            </a:r>
            <a:r>
              <a:rPr lang="zh-CN" altLang="en-US" dirty="0">
                <a:solidFill>
                  <a:srgbClr val="000000"/>
                </a:solidFill>
                <a:latin typeface="ＭＳ ゴシック"/>
                <a:ea typeface="ＭＳ ゴシック"/>
                <a:cs typeface="ＭＳ ゴシック"/>
              </a:rPr>
              <a:t>）</a:t>
            </a:r>
            <a:endParaRPr lang="en-US" dirty="0">
              <a:solidFill>
                <a:srgbClr val="000000"/>
              </a:solidFill>
              <a:latin typeface="ＭＳ ゴシック"/>
              <a:ea typeface="ＭＳ ゴシック"/>
              <a:cs typeface="ＭＳ ゴシック"/>
            </a:endParaRPr>
          </a:p>
        </p:txBody>
      </p:sp>
      <p:sp>
        <p:nvSpPr>
          <p:cNvPr id="815121"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325</a:t>
            </a:r>
          </a:p>
        </p:txBody>
      </p:sp>
      <p:sp>
        <p:nvSpPr>
          <p:cNvPr id="30" name="Title 29"/>
          <p:cNvSpPr>
            <a:spLocks noGrp="1"/>
          </p:cNvSpPr>
          <p:nvPr>
            <p:ph type="title"/>
          </p:nvPr>
        </p:nvSpPr>
        <p:spPr/>
        <p:txBody>
          <a:bodyPr/>
          <a:lstStyle/>
          <a:p>
            <a:endParaRPr lang="en-US"/>
          </a:p>
        </p:txBody>
      </p:sp>
      <p:sp>
        <p:nvSpPr>
          <p:cNvPr id="31"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32" name="TextBox 31"/>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3" name="TextBox 32"/>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4" name="TextBox 33"/>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5" name="TextBox 34"/>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6" name="TextBox 3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37" name="TextBox 36"/>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3766413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3:12</a:t>
              </a:r>
            </a:p>
          </p:txBody>
        </p:sp>
      </p:grpSp>
      <p:sp>
        <p:nvSpPr>
          <p:cNvPr id="5" name="TextBox 4"/>
          <p:cNvSpPr txBox="1">
            <a:spLocks noChangeArrowheads="1"/>
          </p:cNvSpPr>
          <p:nvPr/>
        </p:nvSpPr>
        <p:spPr bwMode="auto">
          <a:xfrm>
            <a:off x="2627313" y="2326345"/>
            <a:ext cx="4248150"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dirty="0">
                <a:solidFill>
                  <a:srgbClr val="000000"/>
                </a:solidFill>
                <a:latin typeface="ＭＳ Ｐゴシック"/>
                <a:ea typeface="ＭＳ Ｐゴシック"/>
                <a:cs typeface="ＭＳ Ｐゴシック"/>
              </a:rPr>
              <a:t>得胜的，</a:t>
            </a:r>
          </a:p>
          <a:p>
            <a:pPr algn="ctr"/>
            <a:r>
              <a:rPr lang="en-US" sz="2000" dirty="0">
                <a:solidFill>
                  <a:srgbClr val="000000"/>
                </a:solidFill>
                <a:latin typeface="ＭＳ Ｐゴシック"/>
                <a:ea typeface="ＭＳ Ｐゴシック"/>
                <a:cs typeface="ＭＳ Ｐゴシック"/>
              </a:rPr>
              <a:t>我要叫他在我神殿中</a:t>
            </a:r>
            <a:r>
              <a:rPr lang="en-US" sz="2000" dirty="0">
                <a:solidFill>
                  <a:srgbClr val="FF0000"/>
                </a:solidFill>
                <a:latin typeface="ＭＳ Ｐゴシック"/>
                <a:ea typeface="ＭＳ Ｐゴシック"/>
                <a:cs typeface="ＭＳ Ｐゴシック"/>
              </a:rPr>
              <a:t>作柱子</a:t>
            </a:r>
            <a:r>
              <a:rPr lang="en-US" sz="2000" dirty="0">
                <a:solidFill>
                  <a:srgbClr val="000000"/>
                </a:solidFill>
                <a:latin typeface="ＭＳ Ｐゴシック"/>
                <a:ea typeface="ＭＳ Ｐゴシック"/>
                <a:cs typeface="ＭＳ Ｐゴシック"/>
              </a:rPr>
              <a:t>，也必</a:t>
            </a:r>
            <a:r>
              <a:rPr lang="en-US" sz="2000" dirty="0">
                <a:solidFill>
                  <a:srgbClr val="FF0000"/>
                </a:solidFill>
                <a:latin typeface="ＭＳ Ｐゴシック"/>
                <a:ea typeface="ＭＳ Ｐゴシック"/>
                <a:cs typeface="ＭＳ Ｐゴシック"/>
              </a:rPr>
              <a:t>不再从那里出去</a:t>
            </a:r>
            <a:r>
              <a:rPr lang="en-US" sz="2000" dirty="0">
                <a:solidFill>
                  <a:srgbClr val="000000"/>
                </a:solidFill>
                <a:latin typeface="ＭＳ Ｐゴシック"/>
                <a:ea typeface="ＭＳ Ｐゴシック"/>
                <a:cs typeface="ＭＳ Ｐゴシック"/>
              </a:rPr>
              <a:t>。我又要将</a:t>
            </a:r>
            <a:r>
              <a:rPr lang="en-US" sz="2000" dirty="0">
                <a:solidFill>
                  <a:srgbClr val="FF0000"/>
                </a:solidFill>
                <a:latin typeface="ＭＳ Ｐゴシック"/>
                <a:ea typeface="ＭＳ Ｐゴシック"/>
                <a:cs typeface="ＭＳ Ｐゴシック"/>
              </a:rPr>
              <a:t>我神的名</a:t>
            </a:r>
            <a:r>
              <a:rPr lang="en-US" sz="2000" dirty="0">
                <a:solidFill>
                  <a:srgbClr val="000000"/>
                </a:solidFill>
                <a:latin typeface="ＭＳ Ｐゴシック"/>
                <a:ea typeface="ＭＳ Ｐゴシック"/>
                <a:cs typeface="ＭＳ Ｐゴシック"/>
              </a:rPr>
              <a:t>和</a:t>
            </a:r>
            <a:r>
              <a:rPr lang="en-US" sz="2000" dirty="0">
                <a:solidFill>
                  <a:srgbClr val="FF0000"/>
                </a:solidFill>
                <a:latin typeface="ＭＳ Ｐゴシック"/>
                <a:ea typeface="ＭＳ Ｐゴシック"/>
                <a:cs typeface="ＭＳ Ｐゴシック"/>
              </a:rPr>
              <a:t>我神城的名</a:t>
            </a:r>
            <a:r>
              <a:rPr lang="en-US" sz="2000" dirty="0">
                <a:solidFill>
                  <a:srgbClr val="000000"/>
                </a:solidFill>
                <a:latin typeface="ＭＳ Ｐゴシック"/>
                <a:ea typeface="ＭＳ Ｐゴシック"/>
                <a:cs typeface="ＭＳ Ｐゴシック"/>
              </a:rPr>
              <a:t>（这城就是从天上、从我神那里降下来的新耶路撒冷），并</a:t>
            </a:r>
            <a:r>
              <a:rPr lang="en-US" sz="2000" dirty="0">
                <a:solidFill>
                  <a:srgbClr val="FF0000"/>
                </a:solidFill>
                <a:latin typeface="ＭＳ Ｐゴシック"/>
                <a:ea typeface="ＭＳ Ｐゴシック"/>
                <a:cs typeface="ＭＳ Ｐゴシック"/>
              </a:rPr>
              <a:t>我的新名，都写在他上面</a:t>
            </a:r>
            <a:r>
              <a:rPr lang="en-US" sz="2000" dirty="0">
                <a:solidFill>
                  <a:srgbClr val="000000"/>
                </a:solidFill>
                <a:latin typeface="ＭＳ Ｐゴシック"/>
                <a:ea typeface="ＭＳ Ｐゴシック"/>
                <a:cs typeface="ＭＳ Ｐゴシック"/>
              </a:rPr>
              <a:t>。</a:t>
            </a:r>
          </a:p>
          <a:p>
            <a:pPr algn="ctr"/>
            <a:r>
              <a:rPr lang="en-US" sz="2000" dirty="0">
                <a:solidFill>
                  <a:srgbClr val="000000"/>
                </a:solidFill>
              </a:rPr>
              <a:t>(3:12)</a:t>
            </a:r>
          </a:p>
        </p:txBody>
      </p:sp>
      <p:sp>
        <p:nvSpPr>
          <p:cNvPr id="817170"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3" name="Title 32"/>
          <p:cNvSpPr>
            <a:spLocks noGrp="1"/>
          </p:cNvSpPr>
          <p:nvPr>
            <p:ph type="title"/>
          </p:nvPr>
        </p:nvSpPr>
        <p:spPr/>
        <p:txBody>
          <a:bodyPr/>
          <a:lstStyle/>
          <a:p>
            <a:endParaRPr lang="en-US"/>
          </a:p>
        </p:txBody>
      </p:sp>
      <p:sp>
        <p:nvSpPr>
          <p:cNvPr id="34"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35" name="TextBox 34"/>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6" name="TextBox 35"/>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7" name="TextBox 36"/>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8" name="TextBox 37"/>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9" name="TextBox 38"/>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40" name="TextBox 39"/>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41" name="TextBox 40"/>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1673299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921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9231"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9212"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9229"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819214"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9227"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grpSp>
        <p:nvGrpSpPr>
          <p:cNvPr id="819215"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9225"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3:5</a:t>
              </a:r>
            </a:p>
          </p:txBody>
        </p:sp>
      </p:grpSp>
      <p:grpSp>
        <p:nvGrpSpPr>
          <p:cNvPr id="819216"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9223"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3:12</a:t>
              </a:r>
            </a:p>
          </p:txBody>
        </p:sp>
      </p:grpSp>
      <p:grpSp>
        <p:nvGrpSpPr>
          <p:cNvPr id="34"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9221"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3:21</a:t>
              </a:r>
            </a:p>
          </p:txBody>
        </p:sp>
      </p:grpSp>
      <p:sp>
        <p:nvSpPr>
          <p:cNvPr id="5" name="TextBox 4"/>
          <p:cNvSpPr txBox="1">
            <a:spLocks noChangeArrowheads="1"/>
          </p:cNvSpPr>
          <p:nvPr/>
        </p:nvSpPr>
        <p:spPr bwMode="auto">
          <a:xfrm>
            <a:off x="3059113" y="2742915"/>
            <a:ext cx="3313112"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000000"/>
                </a:solidFill>
                <a:latin typeface="ＭＳ ゴシック"/>
                <a:ea typeface="ＭＳ ゴシック"/>
                <a:cs typeface="ＭＳ ゴシック"/>
              </a:rPr>
              <a:t>得胜的，我要赐他</a:t>
            </a:r>
            <a:r>
              <a:rPr lang="en-US" dirty="0">
                <a:solidFill>
                  <a:srgbClr val="FF0000"/>
                </a:solidFill>
                <a:latin typeface="ＭＳ ゴシック"/>
                <a:ea typeface="ＭＳ ゴシック"/>
                <a:cs typeface="ＭＳ ゴシック"/>
              </a:rPr>
              <a:t>在我宝座上与我同坐</a:t>
            </a:r>
            <a:r>
              <a:rPr lang="en-US" dirty="0">
                <a:solidFill>
                  <a:srgbClr val="000000"/>
                </a:solidFill>
                <a:latin typeface="ＭＳ ゴシック"/>
                <a:ea typeface="ＭＳ ゴシック"/>
                <a:cs typeface="ＭＳ ゴシック"/>
              </a:rPr>
              <a:t>，就如我得了胜，在我父的宝座上与他同坐一般.</a:t>
            </a:r>
          </a:p>
          <a:p>
            <a:pPr algn="ctr"/>
            <a:r>
              <a:rPr lang="en-US" dirty="0">
                <a:solidFill>
                  <a:srgbClr val="000000"/>
                </a:solidFill>
              </a:rPr>
              <a:t>(3:21)</a:t>
            </a:r>
          </a:p>
        </p:txBody>
      </p:sp>
      <p:sp>
        <p:nvSpPr>
          <p:cNvPr id="819219"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326</a:t>
            </a:r>
          </a:p>
        </p:txBody>
      </p:sp>
      <p:sp>
        <p:nvSpPr>
          <p:cNvPr id="36" name="Title 35"/>
          <p:cNvSpPr>
            <a:spLocks noGrp="1"/>
          </p:cNvSpPr>
          <p:nvPr>
            <p:ph type="title"/>
          </p:nvPr>
        </p:nvSpPr>
        <p:spPr/>
        <p:txBody>
          <a:bodyPr/>
          <a:lstStyle/>
          <a:p>
            <a:endParaRPr lang="en-US"/>
          </a:p>
        </p:txBody>
      </p:sp>
      <p:sp>
        <p:nvSpPr>
          <p:cNvPr id="37"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38" name="TextBox 37"/>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9" name="TextBox 38"/>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40" name="TextBox 39"/>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41" name="TextBox 40"/>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42" name="TextBox 41"/>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43" name="TextBox 42"/>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44" name="TextBox 43"/>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4210892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2125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212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2126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212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821262"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212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grpSp>
        <p:nvGrpSpPr>
          <p:cNvPr id="821263"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21272"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3:5</a:t>
              </a:r>
            </a:p>
          </p:txBody>
        </p:sp>
      </p:grpSp>
      <p:grpSp>
        <p:nvGrpSpPr>
          <p:cNvPr id="821264"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21270"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3:12</a:t>
              </a:r>
            </a:p>
          </p:txBody>
        </p:sp>
      </p:grpSp>
      <p:grpSp>
        <p:nvGrpSpPr>
          <p:cNvPr id="821265"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21268"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3:21</a:t>
              </a:r>
            </a:p>
          </p:txBody>
        </p:sp>
      </p:grpSp>
      <p:sp>
        <p:nvSpPr>
          <p:cNvPr id="5" name="TextBox 4"/>
          <p:cNvSpPr txBox="1">
            <a:spLocks noChangeArrowheads="1"/>
          </p:cNvSpPr>
          <p:nvPr/>
        </p:nvSpPr>
        <p:spPr bwMode="auto">
          <a:xfrm>
            <a:off x="3059113" y="2620603"/>
            <a:ext cx="3313112"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000000"/>
                </a:solidFill>
                <a:latin typeface="ＭＳ Ｐゴシック"/>
                <a:ea typeface="ＭＳ Ｐゴシック"/>
                <a:cs typeface="ＭＳ Ｐゴシック"/>
              </a:rPr>
              <a:t>得胜的，</a:t>
            </a:r>
            <a:r>
              <a:rPr lang="en-US" dirty="0">
                <a:solidFill>
                  <a:srgbClr val="FF0000"/>
                </a:solidFill>
                <a:latin typeface="ＭＳ Ｐゴシック"/>
                <a:ea typeface="ＭＳ Ｐゴシック"/>
                <a:cs typeface="ＭＳ Ｐゴシック"/>
              </a:rPr>
              <a:t>必承受这些为业：我要作他的神，他要作我的儿子</a:t>
            </a:r>
            <a:r>
              <a:rPr lang="en-US" dirty="0">
                <a:solidFill>
                  <a:srgbClr val="000000"/>
                </a:solidFill>
                <a:latin typeface="ＭＳ Ｐゴシック"/>
                <a:ea typeface="ＭＳ Ｐゴシック"/>
                <a:cs typeface="ＭＳ Ｐゴシック"/>
              </a:rPr>
              <a:t>。</a:t>
            </a:r>
          </a:p>
          <a:p>
            <a:pPr algn="ctr"/>
            <a:r>
              <a:rPr lang="en-US" dirty="0">
                <a:solidFill>
                  <a:srgbClr val="000000"/>
                </a:solidFill>
                <a:latin typeface="ＭＳ Ｐゴシック"/>
                <a:ea typeface="ＭＳ Ｐゴシック"/>
                <a:cs typeface="ＭＳ Ｐゴシック"/>
              </a:rPr>
              <a:t>(21:7)</a:t>
            </a:r>
          </a:p>
        </p:txBody>
      </p:sp>
      <p:sp>
        <p:nvSpPr>
          <p:cNvPr id="34" name="Title 33"/>
          <p:cNvSpPr>
            <a:spLocks noGrp="1"/>
          </p:cNvSpPr>
          <p:nvPr>
            <p:ph type="title"/>
          </p:nvPr>
        </p:nvSpPr>
        <p:spPr/>
        <p:txBody>
          <a:bodyPr/>
          <a:lstStyle/>
          <a:p>
            <a:endParaRPr lang="en-US"/>
          </a:p>
        </p:txBody>
      </p:sp>
      <p:sp>
        <p:nvSpPr>
          <p:cNvPr id="36"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37" name="TextBox 36"/>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8" name="TextBox 37"/>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9" name="TextBox 38"/>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40" name="TextBox 39"/>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41" name="TextBox 40"/>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42" name="TextBox 41"/>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43" name="TextBox 42"/>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2238929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58"/>
            <a:ext cx="9144000" cy="1703372"/>
          </a:xfrm>
          <a:solidFill>
            <a:schemeClr val="tx1"/>
          </a:solidFill>
        </p:spPr>
        <p:txBody>
          <a:bodyPr/>
          <a:lstStyle/>
          <a:p>
            <a:r>
              <a:rPr lang="zh-CN" altLang="en-US" sz="6000" b="1" dirty="0">
                <a:latin typeface="Arial" charset="0"/>
                <a:ea typeface="ＭＳ Ｐゴシック" charset="0"/>
              </a:rPr>
              <a:t>你如何胜过属灵的</a:t>
            </a:r>
            <a:r>
              <a:rPr lang="en-US" altLang="en-US" sz="6000" b="1" dirty="0">
                <a:latin typeface="Arial" charset="0"/>
                <a:ea typeface="ＭＳ Ｐゴシック" charset="0"/>
              </a:rPr>
              <a:t>冷淡</a:t>
            </a:r>
            <a:r>
              <a:rPr lang="en-US" sz="6000" b="1" dirty="0">
                <a:latin typeface="Arial" charset="0"/>
                <a:ea typeface="ＭＳ Ｐゴシック" charset="0"/>
              </a:rPr>
              <a:t>?</a:t>
            </a:r>
          </a:p>
        </p:txBody>
      </p:sp>
      <p:pic>
        <p:nvPicPr>
          <p:cNvPr id="3" name="Picture 2"/>
          <p:cNvPicPr>
            <a:picLocks noChangeAspect="1"/>
          </p:cNvPicPr>
          <p:nvPr/>
        </p:nvPicPr>
        <p:blipFill>
          <a:blip r:embed="rId3"/>
          <a:stretch>
            <a:fillRect/>
          </a:stretch>
        </p:blipFill>
        <p:spPr>
          <a:xfrm>
            <a:off x="1142463" y="332925"/>
            <a:ext cx="6602908" cy="4401939"/>
          </a:xfrm>
          <a:prstGeom prst="rect">
            <a:avLst/>
          </a:prstGeom>
        </p:spPr>
      </p:pic>
    </p:spTree>
    <p:extLst>
      <p:ext uri="{BB962C8B-B14F-4D97-AF65-F5344CB8AC3E}">
        <p14:creationId xmlns:p14="http://schemas.microsoft.com/office/powerpoint/2010/main" val="221675406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6660" y="5057328"/>
            <a:ext cx="9144000" cy="1748142"/>
          </a:xfrm>
          <a:noFill/>
        </p:spPr>
        <p:txBody>
          <a:bodyPr/>
          <a:lstStyle/>
          <a:p>
            <a:r>
              <a:rPr lang="zh-CN" altLang="en-US" sz="5400" b="1" dirty="0">
                <a:effectLst>
                  <a:glow rad="152400">
                    <a:schemeClr val="tx1"/>
                  </a:glow>
                </a:effectLst>
                <a:latin typeface="Arial" charset="0"/>
                <a:ea typeface="ＭＳ Ｐゴシック" charset="0"/>
              </a:rPr>
              <a:t>仰望基督取代自我依靠</a:t>
            </a:r>
            <a:endParaRPr lang="en-US" sz="54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16660"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5400" b="1" dirty="0">
                <a:solidFill>
                  <a:srgbClr val="FFFFFF"/>
                </a:solidFill>
                <a:effectLst>
                  <a:glow rad="152400">
                    <a:srgbClr val="000000"/>
                  </a:glow>
                </a:effectLst>
                <a:latin typeface="Arial" charset="0"/>
                <a:ea typeface="ＭＳ Ｐゴシック" charset="0"/>
              </a:rPr>
              <a:t>主旨</a:t>
            </a:r>
          </a:p>
        </p:txBody>
      </p:sp>
      <p:pic>
        <p:nvPicPr>
          <p:cNvPr id="2" name="Picture 1"/>
          <p:cNvPicPr>
            <a:picLocks noChangeAspect="1"/>
          </p:cNvPicPr>
          <p:nvPr/>
        </p:nvPicPr>
        <p:blipFill>
          <a:blip r:embed="rId3"/>
          <a:stretch>
            <a:fillRect/>
          </a:stretch>
        </p:blipFill>
        <p:spPr>
          <a:xfrm>
            <a:off x="969160" y="1364623"/>
            <a:ext cx="7239000" cy="3619500"/>
          </a:xfrm>
          <a:prstGeom prst="rect">
            <a:avLst/>
          </a:prstGeom>
        </p:spPr>
      </p:pic>
    </p:spTree>
    <p:extLst>
      <p:ext uri="{BB962C8B-B14F-4D97-AF65-F5344CB8AC3E}">
        <p14:creationId xmlns:p14="http://schemas.microsoft.com/office/powerpoint/2010/main" val="4189161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p:cNvSpPr>
            <a:spLocks noGrp="1" noChangeArrowheads="1"/>
          </p:cNvSpPr>
          <p:nvPr>
            <p:ph type="title"/>
          </p:nvPr>
        </p:nvSpPr>
        <p:spPr/>
        <p:txBody>
          <a:bodyPr>
            <a:normAutofit fontScale="90000"/>
          </a:bodyPr>
          <a:lstStyle/>
          <a:p>
            <a:r>
              <a:rPr lang="en-US">
                <a:solidFill>
                  <a:schemeClr val="bg1"/>
                </a:solidFill>
              </a:rPr>
              <a:t>Sardis Temple of Artemis from above</a:t>
            </a:r>
          </a:p>
        </p:txBody>
      </p:sp>
      <p:pic>
        <p:nvPicPr>
          <p:cNvPr id="18435" name="Picture 3" descr="Sardis Temple of Artemis from above3,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8436"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zh-CN" altLang="en-US" dirty="0"/>
              <a:t>撒狄的阿耳忒弥斯神庙往下观望</a:t>
            </a:r>
            <a:endParaRPr lang="en-US" dirty="0"/>
          </a:p>
        </p:txBody>
      </p:sp>
    </p:spTree>
    <p:extLst>
      <p:ext uri="{BB962C8B-B14F-4D97-AF65-F5344CB8AC3E}">
        <p14:creationId xmlns:p14="http://schemas.microsoft.com/office/powerpoint/2010/main" val="338885208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737"/>
          <a:stretch/>
        </p:blipFill>
        <p:spPr>
          <a:xfrm>
            <a:off x="-1" y="0"/>
            <a:ext cx="9144001" cy="6858000"/>
          </a:xfrm>
          <a:prstGeom prst="rect">
            <a:avLst/>
          </a:prstGeom>
        </p:spPr>
      </p:pic>
      <p:sp>
        <p:nvSpPr>
          <p:cNvPr id="111618" name="Rectangle 2"/>
          <p:cNvSpPr>
            <a:spLocks noGrp="1" noChangeArrowheads="1"/>
          </p:cNvSpPr>
          <p:nvPr>
            <p:ph type="ctrTitle"/>
          </p:nvPr>
        </p:nvSpPr>
        <p:spPr>
          <a:xfrm>
            <a:off x="5630763" y="1367249"/>
            <a:ext cx="3513237" cy="1787206"/>
          </a:xfrm>
          <a:noFill/>
        </p:spPr>
        <p:txBody>
          <a:bodyPr/>
          <a:lstStyle/>
          <a:p>
            <a:r>
              <a:rPr lang="zh-CN" altLang="en-US" sz="8000" b="1" dirty="0">
                <a:solidFill>
                  <a:srgbClr val="FF0000"/>
                </a:solidFill>
                <a:latin typeface="Bradley Hand ITC TT-Bold"/>
                <a:ea typeface="ＭＳ Ｐゴシック" charset="0"/>
                <a:cs typeface="Bradley Hand ITC TT-Bold"/>
              </a:rPr>
              <a:t>变热</a:t>
            </a:r>
            <a:r>
              <a:rPr lang="en-US" sz="8000" b="1" dirty="0">
                <a:solidFill>
                  <a:srgbClr val="FF0000"/>
                </a:solidFill>
                <a:latin typeface="Bradley Hand ITC TT-Bold"/>
                <a:ea typeface="ＭＳ Ｐゴシック" charset="0"/>
                <a:cs typeface="Bradley Hand ITC TT-Bold"/>
              </a:rPr>
              <a:t>!</a:t>
            </a:r>
          </a:p>
        </p:txBody>
      </p:sp>
      <p:sp>
        <p:nvSpPr>
          <p:cNvPr id="4" name="Rectangle 2"/>
          <p:cNvSpPr txBox="1">
            <a:spLocks noChangeArrowheads="1"/>
          </p:cNvSpPr>
          <p:nvPr/>
        </p:nvSpPr>
        <p:spPr bwMode="auto">
          <a:xfrm>
            <a:off x="0" y="0"/>
            <a:ext cx="9144000" cy="98072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800" b="1" dirty="0">
                <a:solidFill>
                  <a:srgbClr val="FFFFFF"/>
                </a:solidFill>
                <a:latin typeface="Arial" charset="0"/>
                <a:ea typeface="ＭＳ Ｐゴシック" charset="0"/>
              </a:rPr>
              <a:t>三种</a:t>
            </a:r>
            <a:r>
              <a:rPr lang="en-US" altLang="zh-CN" sz="4800" b="1" dirty="0">
                <a:solidFill>
                  <a:srgbClr val="FFFFFF"/>
                </a:solidFill>
                <a:latin typeface="Arial" charset="0"/>
                <a:ea typeface="ＭＳ Ｐゴシック" charset="0"/>
              </a:rPr>
              <a:t>"</a:t>
            </a:r>
            <a:r>
              <a:rPr lang="zh-CN" altLang="en-US" sz="4800" b="1" dirty="0">
                <a:solidFill>
                  <a:srgbClr val="FFFFFF"/>
                </a:solidFill>
                <a:latin typeface="Arial" charset="0"/>
                <a:ea typeface="ＭＳ Ｐゴシック" charset="0"/>
              </a:rPr>
              <a:t>关系</a:t>
            </a:r>
            <a:r>
              <a:rPr lang="en-US" altLang="zh-CN" sz="4800" b="1" dirty="0">
                <a:solidFill>
                  <a:srgbClr val="FFFFFF"/>
                </a:solidFill>
                <a:latin typeface="Arial" charset="0"/>
                <a:ea typeface="ＭＳ Ｐゴシック" charset="0"/>
              </a:rPr>
              <a:t>"</a:t>
            </a:r>
            <a:r>
              <a:rPr lang="zh-CN" altLang="en-US" sz="4800" b="1" dirty="0">
                <a:solidFill>
                  <a:srgbClr val="FFFFFF"/>
                </a:solidFill>
                <a:latin typeface="Arial" charset="0"/>
                <a:ea typeface="ＭＳ Ｐゴシック" charset="0"/>
              </a:rPr>
              <a:t>治疗冷漠</a:t>
            </a:r>
            <a:r>
              <a:rPr lang="en-US" sz="4800" b="1" dirty="0">
                <a:solidFill>
                  <a:srgbClr val="FFFFFF"/>
                </a:solidFill>
                <a:latin typeface="Arial" charset="0"/>
                <a:ea typeface="ＭＳ Ｐゴシック" charset="0"/>
              </a:rPr>
              <a:t>…</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800" b="1" i="1" dirty="0">
                <a:solidFill>
                  <a:srgbClr val="FFFFFF"/>
                </a:solidFill>
                <a:latin typeface="Arial" charset="0"/>
                <a:ea typeface="ＭＳ Ｐゴシック" charset="0"/>
              </a:rPr>
              <a:t>启. 3:14-22</a:t>
            </a:r>
          </a:p>
        </p:txBody>
      </p:sp>
    </p:spTree>
    <p:extLst>
      <p:ext uri="{BB962C8B-B14F-4D97-AF65-F5344CB8AC3E}">
        <p14:creationId xmlns:p14="http://schemas.microsoft.com/office/powerpoint/2010/main" val="300345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第一种属灵冷漠的治疗是对以下经文作对比</a:t>
            </a:r>
            <a:r>
              <a:rPr lang="en-US" sz="4000" b="1" i="1" dirty="0">
                <a:solidFill>
                  <a:srgbClr val="FFFFFF"/>
                </a:solidFill>
                <a:effectLst>
                  <a:glow rad="165100">
                    <a:srgbClr val="000000"/>
                  </a:glow>
                </a:effectLst>
                <a:latin typeface="Arial" charset="0"/>
                <a:ea typeface="ＭＳ Ｐゴシック" charset="0"/>
              </a:rPr>
              <a:t>…</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3:14</a:t>
            </a:r>
          </a:p>
        </p:txBody>
      </p:sp>
      <p:sp>
        <p:nvSpPr>
          <p:cNvPr id="8" name="Title 7"/>
          <p:cNvSpPr>
            <a:spLocks noGrp="1"/>
          </p:cNvSpPr>
          <p:nvPr>
            <p:ph type="ctrTitle"/>
          </p:nvPr>
        </p:nvSpPr>
        <p:spPr>
          <a:xfrm>
            <a:off x="0" y="2130425"/>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a:t>
            </a:r>
            <a:r>
              <a:rPr lang="zh-CN" altLang="en-US" b="1" dirty="0">
                <a:solidFill>
                  <a:srgbClr val="FFFF00"/>
                </a:solidFill>
                <a:effectLst>
                  <a:glow rad="165100">
                    <a:schemeClr val="tx1"/>
                  </a:glow>
                </a:effectLst>
                <a:latin typeface="Arial" charset="0"/>
                <a:ea typeface="ＭＳ Ｐゴシック" charset="0"/>
              </a:rPr>
              <a:t>关系</a:t>
            </a:r>
            <a:r>
              <a:rPr lang="en-US" b="1" dirty="0">
                <a:effectLst>
                  <a:glow rad="165100">
                    <a:schemeClr val="tx1"/>
                  </a:glow>
                </a:effectLst>
                <a:latin typeface="Arial" charset="0"/>
                <a:ea typeface="ＭＳ Ｐゴシック" charset="0"/>
              </a:rPr>
              <a:t>:</a:t>
            </a:r>
            <a:r>
              <a:rPr lang="en-US" altLang="zh-CN" b="1" dirty="0">
                <a:effectLst>
                  <a:glow rad="165100">
                    <a:schemeClr val="tx1"/>
                  </a:glow>
                </a:effectLst>
                <a:latin typeface="Arial" charset="0"/>
                <a:ea typeface="ＭＳ Ｐゴシック" charset="0"/>
              </a:rPr>
              <a:t>我们的骄傲</a:t>
            </a:r>
            <a:r>
              <a:rPr lang="zh-CN" altLang="en-US" b="1" dirty="0">
                <a:effectLst>
                  <a:glow rad="165100">
                    <a:schemeClr val="tx1"/>
                  </a:glow>
                </a:effectLst>
                <a:latin typeface="Arial" charset="0"/>
                <a:ea typeface="ＭＳ Ｐゴシック" charset="0"/>
              </a:rPr>
              <a:t>降服在</a:t>
            </a:r>
            <a:br>
              <a:rPr lang="en-US" altLang="zh-CN" dirty="0">
                <a:effectLst>
                  <a:glow rad="165100">
                    <a:schemeClr val="tx1"/>
                  </a:glow>
                </a:effectLst>
              </a:rPr>
            </a:br>
            <a:r>
              <a:rPr lang="en-US" b="1" dirty="0">
                <a:effectLst>
                  <a:glow rad="165100">
                    <a:schemeClr val="tx1"/>
                  </a:glow>
                </a:effectLst>
                <a:latin typeface="Arial" charset="0"/>
                <a:ea typeface="ＭＳ Ｐゴシック" charset="0"/>
              </a:rPr>
              <a:t> 基督的权威</a:t>
            </a:r>
            <a:r>
              <a:rPr lang="zh-CN" altLang="en-US" b="1" dirty="0">
                <a:effectLst>
                  <a:glow rad="165100">
                    <a:schemeClr val="tx1"/>
                  </a:glow>
                </a:effectLst>
                <a:latin typeface="Arial" charset="0"/>
                <a:ea typeface="ＭＳ Ｐゴシック" charset="0"/>
              </a:rPr>
              <a:t>里</a:t>
            </a:r>
            <a:endParaRPr lang="en-US" dirty="0">
              <a:effectLst>
                <a:glow rad="165100">
                  <a:schemeClr val="tx1"/>
                </a:glow>
              </a:effectLst>
            </a:endParaRPr>
          </a:p>
        </p:txBody>
      </p:sp>
    </p:spTree>
    <p:extLst>
      <p:ext uri="{BB962C8B-B14F-4D97-AF65-F5344CB8AC3E}">
        <p14:creationId xmlns:p14="http://schemas.microsoft.com/office/powerpoint/2010/main" val="249376015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第二种属灵冷淡的治疗是</a:t>
            </a:r>
            <a:r>
              <a:rPr lang="zh-CN" altLang="en-US" sz="4000" b="1" i="1" dirty="0">
                <a:solidFill>
                  <a:srgbClr val="FFFFFF"/>
                </a:solidFill>
                <a:effectLst>
                  <a:glow rad="165100">
                    <a:srgbClr val="000000"/>
                  </a:glow>
                </a:effectLst>
                <a:latin typeface="Arial" charset="0"/>
                <a:ea typeface="ＭＳ Ｐゴシック" charset="0"/>
              </a:rPr>
              <a:t>留意基督的教导</a:t>
            </a:r>
            <a:endParaRPr lang="en-US" sz="4000" b="1" i="1" dirty="0">
              <a:solidFill>
                <a:srgbClr val="FFFFFF"/>
              </a:solidFill>
              <a:effectLst>
                <a:glow rad="165100">
                  <a:srgbClr val="000000"/>
                </a:glow>
              </a:effectLst>
              <a:latin typeface="Arial" charset="0"/>
              <a:ea typeface="ＭＳ Ｐゴシック" charset="0"/>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3:15-16</a:t>
            </a:r>
          </a:p>
        </p:txBody>
      </p:sp>
      <p:sp>
        <p:nvSpPr>
          <p:cNvPr id="8" name="Title 7"/>
          <p:cNvSpPr>
            <a:spLocks noGrp="1"/>
          </p:cNvSpPr>
          <p:nvPr>
            <p:ph type="ctrTitle"/>
          </p:nvPr>
        </p:nvSpPr>
        <p:spPr>
          <a:xfrm>
            <a:off x="0" y="3902143"/>
            <a:ext cx="9144000" cy="1470025"/>
          </a:xfrm>
        </p:spPr>
        <p:txBody>
          <a:bodyPr/>
          <a:lstStyle/>
          <a:p>
            <a:r>
              <a:rPr lang="en-US" b="1" dirty="0">
                <a:solidFill>
                  <a:srgbClr val="FFFF00"/>
                </a:solidFill>
                <a:effectLst>
                  <a:glow rad="165100">
                    <a:schemeClr val="tx1"/>
                  </a:glow>
                </a:effectLst>
                <a:latin typeface="Arial" charset="0"/>
                <a:ea typeface="ＭＳ Ｐゴシック" charset="0"/>
              </a:rPr>
              <a:t>II. </a:t>
            </a:r>
            <a:r>
              <a:rPr lang="zh-CN" altLang="en-US" b="1" dirty="0">
                <a:solidFill>
                  <a:srgbClr val="FFFF00"/>
                </a:solidFill>
                <a:effectLst>
                  <a:glow rad="165100">
                    <a:schemeClr val="tx1"/>
                  </a:glow>
                </a:effectLst>
                <a:latin typeface="Arial" charset="0"/>
                <a:ea typeface="ＭＳ Ｐゴシック" charset="0"/>
              </a:rPr>
              <a:t>责备</a:t>
            </a:r>
            <a:r>
              <a:rPr lang="en-US" b="1" dirty="0">
                <a:solidFill>
                  <a:srgbClr val="FFFF00"/>
                </a:solidFill>
                <a:effectLst>
                  <a:glow rad="165100">
                    <a:schemeClr val="tx1"/>
                  </a:glow>
                </a:effectLst>
                <a:latin typeface="Arial" charset="0"/>
                <a:ea typeface="ＭＳ Ｐゴシック" charset="0"/>
              </a:rPr>
              <a:t>: </a:t>
            </a:r>
            <a:r>
              <a:rPr lang="zh-CN" altLang="en-US" b="1" dirty="0">
                <a:solidFill>
                  <a:srgbClr val="FFFF00"/>
                </a:solidFill>
                <a:effectLst>
                  <a:glow rad="165100">
                    <a:schemeClr val="tx1"/>
                  </a:glow>
                </a:effectLst>
                <a:latin typeface="Arial" charset="0"/>
                <a:ea typeface="ＭＳ Ｐゴシック" charset="0"/>
              </a:rPr>
              <a:t>基督对属灵冷淡进行管教</a:t>
            </a:r>
            <a:endParaRPr lang="en-US" dirty="0">
              <a:effectLst>
                <a:glow rad="165100">
                  <a:schemeClr val="tx1"/>
                </a:glow>
              </a:effectLst>
            </a:endParaRPr>
          </a:p>
        </p:txBody>
      </p:sp>
    </p:spTree>
    <p:extLst>
      <p:ext uri="{BB962C8B-B14F-4D97-AF65-F5344CB8AC3E}">
        <p14:creationId xmlns:p14="http://schemas.microsoft.com/office/powerpoint/2010/main" val="237842024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a:stretch/>
        </p:blipFill>
        <p:spPr>
          <a:xfrm>
            <a:off x="56353" y="3305160"/>
            <a:ext cx="3996187" cy="2993283"/>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altLang="zh-CN" sz="4000" b="1" i="1" dirty="0">
                <a:solidFill>
                  <a:srgbClr val="FFFFFF"/>
                </a:solidFill>
                <a:effectLst>
                  <a:glow rad="165100">
                    <a:srgbClr val="000000"/>
                  </a:glow>
                </a:effectLst>
                <a:latin typeface="Arial" charset="0"/>
                <a:ea typeface="ＭＳ Ｐゴシック" charset="0"/>
              </a:rPr>
              <a:t>第</a:t>
            </a:r>
            <a:r>
              <a:rPr lang="zh-CN" altLang="en-US" sz="4000" b="1" i="1" dirty="0">
                <a:solidFill>
                  <a:srgbClr val="FFFFFF"/>
                </a:solidFill>
                <a:effectLst>
                  <a:glow rad="165100">
                    <a:srgbClr val="000000"/>
                  </a:glow>
                </a:effectLst>
                <a:latin typeface="Arial" charset="0"/>
                <a:ea typeface="ＭＳ Ｐゴシック" charset="0"/>
              </a:rPr>
              <a:t>三</a:t>
            </a:r>
            <a:r>
              <a:rPr lang="en-US" altLang="zh-CN" sz="4000" b="1" i="1" dirty="0">
                <a:solidFill>
                  <a:srgbClr val="FFFFFF"/>
                </a:solidFill>
                <a:effectLst>
                  <a:glow rad="165100">
                    <a:srgbClr val="000000"/>
                  </a:glow>
                </a:effectLst>
                <a:latin typeface="Arial" charset="0"/>
                <a:ea typeface="ＭＳ Ｐゴシック" charset="0"/>
              </a:rPr>
              <a:t>种属灵冷漠的治疗</a:t>
            </a:r>
            <a:r>
              <a:rPr lang="zh-CN" altLang="en-US" sz="4000" b="1" i="1" dirty="0">
                <a:solidFill>
                  <a:srgbClr val="FFFFFF"/>
                </a:solidFill>
                <a:effectLst>
                  <a:glow rad="165100">
                    <a:srgbClr val="000000"/>
                  </a:glow>
                </a:effectLst>
                <a:latin typeface="Arial" charset="0"/>
                <a:ea typeface="ＭＳ Ｐゴシック" charset="0"/>
              </a:rPr>
              <a:t>是改变我们的</a:t>
            </a:r>
            <a:endParaRPr lang="en-US" sz="4000" b="1" i="1" dirty="0">
              <a:solidFill>
                <a:srgbClr val="FFFFFF"/>
              </a:solidFill>
              <a:effectLst>
                <a:glow rad="165100">
                  <a:srgbClr val="000000"/>
                </a:glow>
              </a:effectLst>
              <a:latin typeface="Arial" charset="0"/>
              <a:ea typeface="ＭＳ Ｐゴシック" charset="0"/>
            </a:endParaRPr>
          </a:p>
        </p:txBody>
      </p:sp>
      <p:sp>
        <p:nvSpPr>
          <p:cNvPr id="8" name="Title 7"/>
          <p:cNvSpPr>
            <a:spLocks noGrp="1"/>
          </p:cNvSpPr>
          <p:nvPr>
            <p:ph type="ctrTitle"/>
          </p:nvPr>
        </p:nvSpPr>
        <p:spPr>
          <a:xfrm>
            <a:off x="0" y="1835135"/>
            <a:ext cx="9144000" cy="1470025"/>
          </a:xfrm>
        </p:spPr>
        <p:txBody>
          <a:bodyPr>
            <a:normAutofit/>
          </a:bodyPr>
          <a:lstStyle/>
          <a:p>
            <a:r>
              <a:rPr lang="en-US" b="1" dirty="0">
                <a:solidFill>
                  <a:srgbClr val="FFFF00"/>
                </a:solidFill>
                <a:effectLst>
                  <a:glow rad="165100">
                    <a:schemeClr val="tx1"/>
                  </a:glow>
                </a:effectLst>
                <a:latin typeface="Arial" charset="0"/>
                <a:ea typeface="ＭＳ Ｐゴシック" charset="0"/>
              </a:rPr>
              <a:t>III.  </a:t>
            </a:r>
            <a:r>
              <a:rPr lang="zh-CN" altLang="en-US" b="1" dirty="0">
                <a:solidFill>
                  <a:srgbClr val="FFFF00"/>
                </a:solidFill>
                <a:effectLst>
                  <a:glow rad="165100">
                    <a:schemeClr val="tx1"/>
                  </a:glow>
                </a:effectLst>
                <a:latin typeface="Arial" charset="0"/>
                <a:ea typeface="ＭＳ Ｐゴシック" charset="0"/>
              </a:rPr>
              <a:t>依靠</a:t>
            </a:r>
            <a:r>
              <a:rPr lang="en-US" b="1" dirty="0">
                <a:effectLst>
                  <a:glow rad="165100">
                    <a:schemeClr val="tx1"/>
                  </a:glow>
                </a:effectLst>
                <a:latin typeface="Arial" charset="0"/>
                <a:ea typeface="ＭＳ Ｐゴシック" charset="0"/>
              </a:rPr>
              <a:t>: </a:t>
            </a:r>
            <a:r>
              <a:rPr lang="zh-CN" altLang="en-US" b="1" dirty="0">
                <a:effectLst>
                  <a:glow rad="165100">
                    <a:schemeClr val="tx1"/>
                  </a:glow>
                </a:effectLst>
                <a:latin typeface="Arial" charset="0"/>
                <a:ea typeface="ＭＳ Ｐゴシック" charset="0"/>
              </a:rPr>
              <a:t>接受基督的</a:t>
            </a:r>
            <a:r>
              <a:rPr lang="zh-CN" altLang="en-US" b="1" dirty="0">
                <a:solidFill>
                  <a:srgbClr val="FFFF00"/>
                </a:solidFill>
                <a:effectLst>
                  <a:glow rad="165100">
                    <a:schemeClr val="tx1"/>
                  </a:glow>
                </a:effectLst>
                <a:latin typeface="Arial" charset="0"/>
                <a:ea typeface="ＭＳ Ｐゴシック" charset="0"/>
              </a:rPr>
              <a:t>富足</a:t>
            </a:r>
            <a:r>
              <a:rPr lang="zh-CN" altLang="en-US" b="1" dirty="0">
                <a:effectLst>
                  <a:glow rad="165100">
                    <a:schemeClr val="tx1"/>
                  </a:glow>
                </a:effectLst>
                <a:latin typeface="Arial" charset="0"/>
                <a:ea typeface="ＭＳ Ｐゴシック" charset="0"/>
              </a:rPr>
              <a:t>和掌管取代自我的依靠</a:t>
            </a:r>
            <a:endParaRPr lang="en-US" dirty="0">
              <a:effectLst>
                <a:glow rad="165100">
                  <a:schemeClr val="tx1"/>
                </a:glow>
              </a:effectLst>
            </a:endParaRPr>
          </a:p>
        </p:txBody>
      </p:sp>
      <p:sp>
        <p:nvSpPr>
          <p:cNvPr id="6" name="Right Arrow 5"/>
          <p:cNvSpPr/>
          <p:nvPr/>
        </p:nvSpPr>
        <p:spPr>
          <a:xfrm>
            <a:off x="4052540" y="4229635"/>
            <a:ext cx="1084346" cy="1262486"/>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rgbClr val="FFFFFF"/>
              </a:solidFill>
              <a:latin typeface="Times New Roman"/>
            </a:endParaRPr>
          </a:p>
        </p:txBody>
      </p:sp>
      <p:pic>
        <p:nvPicPr>
          <p:cNvPr id="9" name="Picture 8"/>
          <p:cNvPicPr>
            <a:picLocks noChangeAspect="1"/>
          </p:cNvPicPr>
          <p:nvPr/>
        </p:nvPicPr>
        <p:blipFill rotWithShape="1">
          <a:blip r:embed="rId3"/>
          <a:srcRect l="55275" b="72772"/>
          <a:stretch/>
        </p:blipFill>
        <p:spPr>
          <a:xfrm>
            <a:off x="56353" y="5469758"/>
            <a:ext cx="1787276" cy="815028"/>
          </a:xfrm>
          <a:prstGeom prst="rect">
            <a:avLst/>
          </a:prstGeom>
        </p:spPr>
      </p:pic>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i="1" dirty="0">
                <a:solidFill>
                  <a:srgbClr val="FFFFFF"/>
                </a:solidFill>
                <a:effectLst>
                  <a:glow rad="165100">
                    <a:srgbClr val="000000"/>
                  </a:glow>
                </a:effectLst>
                <a:latin typeface="Arial" charset="0"/>
                <a:ea typeface="ＭＳ Ｐゴシック" charset="0"/>
              </a:rPr>
              <a:t>启</a:t>
            </a:r>
            <a:r>
              <a:rPr lang="en-US" sz="4000" b="1" i="1" dirty="0">
                <a:solidFill>
                  <a:srgbClr val="FFFFFF"/>
                </a:solidFill>
                <a:effectLst>
                  <a:glow rad="165100">
                    <a:srgbClr val="000000"/>
                  </a:glow>
                </a:effectLst>
                <a:latin typeface="Arial" charset="0"/>
                <a:ea typeface="ＭＳ Ｐゴシック" charset="0"/>
              </a:rPr>
              <a:t>. 3:17-22</a:t>
            </a:r>
          </a:p>
        </p:txBody>
      </p:sp>
      <p:pic>
        <p:nvPicPr>
          <p:cNvPr id="7" name="Picture 6" descr="Rule with Chris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0455" y="3276600"/>
            <a:ext cx="2336800" cy="3581400"/>
          </a:xfrm>
          <a:prstGeom prst="rect">
            <a:avLst/>
          </a:prstGeom>
        </p:spPr>
      </p:pic>
    </p:spTree>
    <p:extLst>
      <p:ext uri="{BB962C8B-B14F-4D97-AF65-F5344CB8AC3E}">
        <p14:creationId xmlns:p14="http://schemas.microsoft.com/office/powerpoint/2010/main" val="184175965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451014"/>
            <a:ext cx="9144000" cy="1406986"/>
          </a:xfrm>
          <a:solidFill>
            <a:schemeClr val="tx1"/>
          </a:solidFill>
        </p:spPr>
        <p:txBody>
          <a:bodyPr/>
          <a:lstStyle/>
          <a:p>
            <a:r>
              <a:rPr lang="zh-CN" altLang="en-US" sz="4000" b="1" dirty="0">
                <a:latin typeface="Arial" charset="0"/>
                <a:ea typeface="ＭＳ Ｐゴシック" charset="0"/>
              </a:rPr>
              <a:t>你和奢侈却不冷不热的老底嘉相似吗</a:t>
            </a:r>
            <a:r>
              <a:rPr lang="en-US" sz="4000" b="1" dirty="0">
                <a:latin typeface="Arial" charset="0"/>
                <a:ea typeface="ＭＳ Ｐゴシック" charset="0"/>
              </a:rPr>
              <a:t>?</a:t>
            </a:r>
          </a:p>
        </p:txBody>
      </p:sp>
      <p:pic>
        <p:nvPicPr>
          <p:cNvPr id="2" name="Picture 1"/>
          <p:cNvPicPr>
            <a:picLocks noChangeAspect="1"/>
          </p:cNvPicPr>
          <p:nvPr/>
        </p:nvPicPr>
        <p:blipFill>
          <a:blip r:embed="rId3"/>
          <a:stretch>
            <a:fillRect/>
          </a:stretch>
        </p:blipFill>
        <p:spPr>
          <a:xfrm>
            <a:off x="-40918" y="436049"/>
            <a:ext cx="9184918" cy="5014965"/>
          </a:xfrm>
          <a:prstGeom prst="rect">
            <a:avLst/>
          </a:prstGeom>
        </p:spPr>
      </p:pic>
      <p:sp>
        <p:nvSpPr>
          <p:cNvPr id="4" name="Rectangle 2"/>
          <p:cNvSpPr txBox="1">
            <a:spLocks noChangeArrowheads="1"/>
          </p:cNvSpPr>
          <p:nvPr/>
        </p:nvSpPr>
        <p:spPr bwMode="auto">
          <a:xfrm>
            <a:off x="2560553" y="1343960"/>
            <a:ext cx="6583447" cy="2251350"/>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50875" algn="l" defTabSz="457200"/>
            <a:r>
              <a:rPr lang="zh-CN" altLang="en-US" sz="6000" b="1" dirty="0">
                <a:solidFill>
                  <a:srgbClr val="FFFFFF"/>
                </a:solidFill>
                <a:effectLst>
                  <a:glow rad="101600">
                    <a:srgbClr val="000000"/>
                  </a:glow>
                </a:effectLst>
                <a:latin typeface="Arial" charset="0"/>
                <a:ea typeface="ＭＳ Ｐゴシック" charset="0"/>
              </a:rPr>
              <a:t>微温的</a:t>
            </a:r>
            <a:r>
              <a:rPr lang="en-US" sz="6000" b="1" dirty="0">
                <a:solidFill>
                  <a:srgbClr val="FFFFFF"/>
                </a:solidFill>
                <a:effectLst>
                  <a:glow rad="101600">
                    <a:srgbClr val="000000"/>
                  </a:glow>
                </a:effectLst>
                <a:latin typeface="Arial" charset="0"/>
                <a:ea typeface="ＭＳ Ｐゴシック" charset="0"/>
              </a:rPr>
              <a:t>…</a:t>
            </a:r>
            <a:br>
              <a:rPr lang="en-US" sz="6000" b="1" dirty="0">
                <a:solidFill>
                  <a:srgbClr val="FFFFFF"/>
                </a:solidFill>
                <a:effectLst>
                  <a:glow rad="101600">
                    <a:srgbClr val="000000"/>
                  </a:glow>
                </a:effectLst>
                <a:latin typeface="Arial" charset="0"/>
                <a:ea typeface="ＭＳ Ｐゴシック" charset="0"/>
              </a:rPr>
            </a:br>
            <a:r>
              <a:rPr lang="zh-CN" altLang="en-US" sz="6000" b="1" dirty="0">
                <a:solidFill>
                  <a:srgbClr val="FFFFFF"/>
                </a:solidFill>
                <a:effectLst>
                  <a:glow rad="101600">
                    <a:srgbClr val="000000"/>
                  </a:glow>
                </a:effectLst>
                <a:latin typeface="Arial" charset="0"/>
                <a:ea typeface="ＭＳ Ｐゴシック" charset="0"/>
              </a:rPr>
              <a:t>很喜欢</a:t>
            </a:r>
            <a:endParaRPr lang="en-US" sz="4800" b="1" i="1" dirty="0">
              <a:solidFill>
                <a:srgbClr val="FFFFFF"/>
              </a:solidFill>
              <a:effectLst>
                <a:glow rad="101600">
                  <a:srgbClr val="000000"/>
                </a:glow>
              </a:effectLst>
              <a:latin typeface="Arial" charset="0"/>
              <a:ea typeface="ＭＳ Ｐゴシック" charset="0"/>
            </a:endParaRPr>
          </a:p>
        </p:txBody>
      </p:sp>
    </p:spTree>
    <p:extLst>
      <p:ext uri="{BB962C8B-B14F-4D97-AF65-F5344CB8AC3E}">
        <p14:creationId xmlns:p14="http://schemas.microsoft.com/office/powerpoint/2010/main" val="104649881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zh-CN" altLang="en-US" b="1" dirty="0">
                <a:latin typeface="Arial" charset="0"/>
                <a:ea typeface="ＭＳ Ｐゴシック" charset="0"/>
              </a:rPr>
              <a:t>不冷不热是怎样的光景呢</a:t>
            </a:r>
            <a:r>
              <a:rPr lang="en-US" b="1" dirty="0">
                <a:latin typeface="Arial" charset="0"/>
                <a:ea typeface="ＭＳ Ｐゴシック" charset="0"/>
              </a:rPr>
              <a:t>?</a:t>
            </a:r>
          </a:p>
        </p:txBody>
      </p:sp>
      <p:pic>
        <p:nvPicPr>
          <p:cNvPr id="2" name="Picture 1"/>
          <p:cNvPicPr>
            <a:picLocks noChangeAspect="1"/>
          </p:cNvPicPr>
          <p:nvPr/>
        </p:nvPicPr>
        <p:blipFill rotWithShape="1">
          <a:blip r:embed="rId3"/>
          <a:srcRect r="15505"/>
          <a:stretch/>
        </p:blipFill>
        <p:spPr>
          <a:xfrm>
            <a:off x="0" y="1217312"/>
            <a:ext cx="9144000" cy="4435240"/>
          </a:xfrm>
          <a:prstGeom prst="rect">
            <a:avLst/>
          </a:prstGeom>
        </p:spPr>
      </p:pic>
      <p:sp>
        <p:nvSpPr>
          <p:cNvPr id="5" name="Rectangle 2"/>
          <p:cNvSpPr txBox="1">
            <a:spLocks noChangeArrowheads="1"/>
          </p:cNvSpPr>
          <p:nvPr/>
        </p:nvSpPr>
        <p:spPr bwMode="auto">
          <a:xfrm>
            <a:off x="5149215" y="1592468"/>
            <a:ext cx="3994785" cy="356307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b="1" dirty="0">
                <a:solidFill>
                  <a:srgbClr val="FFFFFF"/>
                </a:solidFill>
                <a:effectLst>
                  <a:glow rad="152400">
                    <a:srgbClr val="000000"/>
                  </a:glow>
                </a:effectLst>
                <a:latin typeface="Arial" charset="0"/>
                <a:ea typeface="ＭＳ Ｐゴシック" charset="0"/>
              </a:rPr>
              <a:t>属灵热忱的流逝</a:t>
            </a:r>
            <a:endParaRPr lang="en-US"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112160929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087291"/>
          </a:xfrm>
          <a:prstGeom prst="rect">
            <a:avLst/>
          </a:prstGeom>
        </p:spPr>
      </p:pic>
      <p:sp>
        <p:nvSpPr>
          <p:cNvPr id="111618" name="Rectangle 2"/>
          <p:cNvSpPr>
            <a:spLocks noGrp="1" noChangeArrowheads="1"/>
          </p:cNvSpPr>
          <p:nvPr>
            <p:ph type="ctrTitle"/>
          </p:nvPr>
        </p:nvSpPr>
        <p:spPr>
          <a:xfrm>
            <a:off x="0" y="5872248"/>
            <a:ext cx="9144000" cy="980728"/>
          </a:xfrm>
          <a:solidFill>
            <a:schemeClr val="tx1"/>
          </a:solidFill>
        </p:spPr>
        <p:txBody>
          <a:bodyPr/>
          <a:lstStyle/>
          <a:p>
            <a:r>
              <a:rPr lang="zh-CN" altLang="en-US" b="1" dirty="0">
                <a:latin typeface="Arial" charset="0"/>
                <a:ea typeface="ＭＳ Ｐゴシック" charset="0"/>
              </a:rPr>
              <a:t>不冷不热是怎样的光景呢</a:t>
            </a:r>
            <a:r>
              <a:rPr lang="en-US" altLang="zh-CN" b="1" dirty="0">
                <a:latin typeface="Arial" charset="0"/>
                <a:ea typeface="ＭＳ Ｐゴシック" charset="0"/>
              </a:rPr>
              <a:t>?</a:t>
            </a:r>
            <a:endParaRPr lang="en-US" b="1" dirty="0">
              <a:latin typeface="Arial" charset="0"/>
              <a:ea typeface="ＭＳ Ｐゴシック" charset="0"/>
            </a:endParaRPr>
          </a:p>
        </p:txBody>
      </p:sp>
      <p:sp>
        <p:nvSpPr>
          <p:cNvPr id="5" name="Rectangle 2"/>
          <p:cNvSpPr txBox="1">
            <a:spLocks noChangeArrowheads="1"/>
          </p:cNvSpPr>
          <p:nvPr/>
        </p:nvSpPr>
        <p:spPr bwMode="auto">
          <a:xfrm>
            <a:off x="96634" y="584649"/>
            <a:ext cx="4293314"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zh-CN" altLang="en-US" b="1" dirty="0">
                <a:solidFill>
                  <a:srgbClr val="000000"/>
                </a:solidFill>
                <a:latin typeface="Arial" charset="0"/>
                <a:ea typeface="ＭＳ Ｐゴシック" charset="0"/>
              </a:rPr>
              <a:t>听不进去</a:t>
            </a:r>
            <a:endParaRPr lang="en-US" b="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03705718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7" name="Rectangle 2"/>
          <p:cNvSpPr txBox="1">
            <a:spLocks noChangeArrowheads="1"/>
          </p:cNvSpPr>
          <p:nvPr/>
        </p:nvSpPr>
        <p:spPr bwMode="auto">
          <a:xfrm>
            <a:off x="1765300" y="2514600"/>
            <a:ext cx="5867400" cy="395112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000" b="1" dirty="0">
                <a:solidFill>
                  <a:srgbClr val="FFFFFF"/>
                </a:solidFill>
                <a:effectLst>
                  <a:glow rad="152400">
                    <a:srgbClr val="000000"/>
                  </a:glow>
                </a:effectLst>
                <a:latin typeface="Arial" charset="0"/>
                <a:ea typeface="ＭＳ Ｐゴシック" charset="0"/>
              </a:rPr>
              <a:t>"</a:t>
            </a:r>
            <a:r>
              <a:rPr lang="zh-CN" altLang="en-US" sz="4000" b="1" dirty="0">
                <a:solidFill>
                  <a:srgbClr val="FFFFFF"/>
                </a:solidFill>
                <a:effectLst>
                  <a:glow rad="152400">
                    <a:srgbClr val="000000"/>
                  </a:glow>
                </a:effectLst>
                <a:latin typeface="Arial" charset="0"/>
                <a:ea typeface="ＭＳ Ｐゴシック" charset="0"/>
              </a:rPr>
              <a:t>对属灵光景的自我满足等于属灵的自杀</a:t>
            </a:r>
            <a:r>
              <a:rPr lang="en-US" altLang="zh-CN" sz="4000" b="1" dirty="0">
                <a:solidFill>
                  <a:srgbClr val="FFFFFF"/>
                </a:solidFill>
                <a:effectLst>
                  <a:glow rad="152400">
                    <a:srgbClr val="000000"/>
                  </a:glow>
                </a:effectLst>
                <a:latin typeface="Arial" charset="0"/>
                <a:ea typeface="ＭＳ Ｐゴシック" charset="0"/>
              </a:rPr>
              <a:t>"</a:t>
            </a:r>
            <a:br>
              <a:rPr lang="en-US" sz="4000" b="1" dirty="0">
                <a:solidFill>
                  <a:srgbClr val="FFFFFF"/>
                </a:solidFill>
                <a:effectLst>
                  <a:glow rad="152400">
                    <a:srgbClr val="000000"/>
                  </a:glow>
                </a:effectLst>
                <a:latin typeface="Arial" charset="0"/>
                <a:ea typeface="ＭＳ Ｐゴシック" charset="0"/>
              </a:rPr>
            </a:br>
            <a:endParaRPr lang="en-US" sz="4000" b="1" dirty="0">
              <a:solidFill>
                <a:srgbClr val="FFFFFF"/>
              </a:solidFill>
              <a:effectLst>
                <a:glow rad="152400">
                  <a:srgbClr val="000000"/>
                </a:glow>
              </a:effectLst>
              <a:latin typeface="Arial" charset="0"/>
              <a:ea typeface="ＭＳ Ｐゴシック" charset="0"/>
            </a:endParaRPr>
          </a:p>
          <a:p>
            <a:pPr defTabSz="457200"/>
            <a:r>
              <a:rPr lang="en-US" sz="4000" b="1" dirty="0">
                <a:solidFill>
                  <a:srgbClr val="FFFFFF"/>
                </a:solidFill>
                <a:effectLst>
                  <a:glow rad="152400">
                    <a:srgbClr val="000000"/>
                  </a:glow>
                </a:effectLst>
                <a:latin typeface="Arial" charset="0"/>
                <a:ea typeface="ＭＳ Ｐゴシック" charset="0"/>
              </a:rPr>
              <a:t>—</a:t>
            </a:r>
            <a:r>
              <a:rPr lang="zh-CN" altLang="en-US" sz="4000" b="1" dirty="0">
                <a:solidFill>
                  <a:srgbClr val="FFFFFF"/>
                </a:solidFill>
                <a:effectLst>
                  <a:glow rad="152400">
                    <a:srgbClr val="000000"/>
                  </a:glow>
                </a:effectLst>
                <a:latin typeface="Arial" charset="0"/>
                <a:ea typeface="ＭＳ Ｐゴシック" charset="0"/>
              </a:rPr>
              <a:t>丽莎</a:t>
            </a:r>
            <a:r>
              <a:rPr lang="zh-CN" altLang="en-US" sz="4000" b="1" dirty="0">
                <a:solidFill>
                  <a:srgbClr val="FFFFFF"/>
                </a:solidFill>
                <a:effectLst>
                  <a:glow rad="152400">
                    <a:srgbClr val="000000"/>
                  </a:glow>
                </a:effectLst>
                <a:latin typeface="Wingdings"/>
                <a:ea typeface="Wingdings"/>
                <a:cs typeface="Wingdings"/>
                <a:sym typeface="Wingdings"/>
              </a:rPr>
              <a:t></a:t>
            </a:r>
            <a:r>
              <a:rPr lang="zh-CN" altLang="en-US" sz="4000" b="1" dirty="0">
                <a:solidFill>
                  <a:srgbClr val="FFFFFF"/>
                </a:solidFill>
                <a:effectLst>
                  <a:glow rad="152400">
                    <a:srgbClr val="000000"/>
                  </a:glow>
                </a:effectLst>
                <a:latin typeface="Arial" charset="0"/>
                <a:ea typeface="ＭＳ Ｐゴシック" charset="0"/>
                <a:sym typeface="Wingdings"/>
              </a:rPr>
              <a:t>希文</a:t>
            </a:r>
            <a:endParaRPr lang="en-US" sz="4000" b="1" dirty="0">
              <a:solidFill>
                <a:srgbClr val="FFFFFF"/>
              </a:solidFill>
              <a:effectLst>
                <a:glow rad="152400">
                  <a:srgbClr val="000000"/>
                </a:glow>
              </a:effectLst>
              <a:latin typeface="Arial" charset="0"/>
              <a:ea typeface="ＭＳ Ｐゴシック" charset="0"/>
            </a:endParaRPr>
          </a:p>
        </p:txBody>
      </p:sp>
      <p:sp>
        <p:nvSpPr>
          <p:cNvPr id="8" name="Rectangle 2"/>
          <p:cNvSpPr txBox="1">
            <a:spLocks noChangeArrowheads="1"/>
          </p:cNvSpPr>
          <p:nvPr/>
        </p:nvSpPr>
        <p:spPr bwMode="auto">
          <a:xfrm>
            <a:off x="1317838" y="5343818"/>
            <a:ext cx="6265723" cy="151418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endParaRPr lang="en-US" sz="4000" b="1" dirty="0">
              <a:solidFill>
                <a:srgbClr val="FFFFFF"/>
              </a:solidFill>
              <a:effectLst>
                <a:glow rad="152400">
                  <a:srgbClr val="000000"/>
                </a:glow>
              </a:effectLst>
              <a:latin typeface="Arial" charset="0"/>
              <a:ea typeface="ＭＳ Ｐゴシック" charset="0"/>
            </a:endParaRPr>
          </a:p>
        </p:txBody>
      </p:sp>
      <p:sp>
        <p:nvSpPr>
          <p:cNvPr id="3" name="Title 2"/>
          <p:cNvSpPr>
            <a:spLocks noGrp="1"/>
          </p:cNvSpPr>
          <p:nvPr>
            <p:ph type="ctrTitle"/>
          </p:nvPr>
        </p:nvSpPr>
        <p:spPr>
          <a:xfrm>
            <a:off x="0" y="1"/>
            <a:ext cx="9144000" cy="927100"/>
          </a:xfrm>
          <a:noFill/>
          <a:ln>
            <a:noFill/>
          </a:ln>
        </p:spPr>
        <p:txBody>
          <a:bodyPr vert="horz" wrap="square" lIns="91440" tIns="45720" rIns="91440" bIns="45720" numCol="1" anchor="ctr" anchorCtr="0" compatLnSpc="1">
            <a:prstTxWarp prst="textNoShape">
              <a:avLst/>
            </a:prstTxWarp>
          </a:bodyPr>
          <a:lstStyle/>
          <a:p>
            <a:pPr defTabSz="457200"/>
            <a:r>
              <a:rPr lang="zh-CN" altLang="en-US" sz="4000" b="1" kern="1200" dirty="0">
                <a:effectLst>
                  <a:glow rad="152400">
                    <a:schemeClr val="tx1"/>
                  </a:glow>
                </a:effectLst>
                <a:latin typeface="Arial" charset="0"/>
                <a:ea typeface="ＭＳ Ｐゴシック" charset="0"/>
              </a:rPr>
              <a:t>你的属灵光景在光谱的哪个位置</a:t>
            </a:r>
            <a:r>
              <a:rPr lang="en-US" sz="4000" b="1" kern="1200" dirty="0">
                <a:effectLst>
                  <a:glow rad="152400">
                    <a:schemeClr val="tx1"/>
                  </a:glow>
                </a:effectLst>
                <a:latin typeface="Arial" charset="0"/>
                <a:ea typeface="ＭＳ Ｐゴシック" charset="0"/>
              </a:rPr>
              <a:t>?</a:t>
            </a:r>
          </a:p>
        </p:txBody>
      </p:sp>
      <p:sp>
        <p:nvSpPr>
          <p:cNvPr id="6" name="Title 2"/>
          <p:cNvSpPr txBox="1">
            <a:spLocks/>
          </p:cNvSpPr>
          <p:nvPr/>
        </p:nvSpPr>
        <p:spPr bwMode="auto">
          <a:xfrm>
            <a:off x="774700" y="965200"/>
            <a:ext cx="7772400" cy="973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dirty="0">
                <a:solidFill>
                  <a:srgbClr val="FFFFFF"/>
                </a:solidFill>
                <a:effectLst>
                  <a:glow rad="152400">
                    <a:srgbClr val="000000"/>
                  </a:glow>
                </a:effectLst>
                <a:latin typeface="Arial" charset="0"/>
                <a:ea typeface="ＭＳ Ｐゴシック" charset="0"/>
              </a:rPr>
              <a:t>不要自我满足</a:t>
            </a:r>
            <a:r>
              <a:rPr lang="en-US" sz="4000" b="1" dirty="0">
                <a:solidFill>
                  <a:srgbClr val="FFFFFF"/>
                </a:solidFill>
                <a:effectLst>
                  <a:glow rad="152400">
                    <a:srgbClr val="000000"/>
                  </a:glow>
                </a:effectLst>
                <a:latin typeface="Arial" charset="0"/>
                <a:ea typeface="ＭＳ Ｐゴシック" charset="0"/>
              </a:rPr>
              <a:t>!</a:t>
            </a:r>
          </a:p>
        </p:txBody>
      </p:sp>
    </p:spTree>
    <p:extLst>
      <p:ext uri="{BB962C8B-B14F-4D97-AF65-F5344CB8AC3E}">
        <p14:creationId xmlns:p14="http://schemas.microsoft.com/office/powerpoint/2010/main" val="304189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dirty="0">
                <a:solidFill>
                  <a:srgbClr val="FFFFFF"/>
                </a:solidFill>
                <a:effectLst>
                  <a:glow rad="177800">
                    <a:srgbClr val="000000"/>
                  </a:glow>
                </a:effectLst>
              </a:rPr>
              <a:t>"</a:t>
            </a:r>
            <a:r>
              <a:rPr lang="zh-CN" altLang="en-US" sz="3200" b="1" dirty="0">
                <a:solidFill>
                  <a:srgbClr val="FFFFFF"/>
                </a:solidFill>
                <a:effectLst>
                  <a:glow rad="177800">
                    <a:srgbClr val="000000"/>
                  </a:glow>
                </a:effectLst>
              </a:rPr>
              <a:t>凡在人面前承认我的，我在我天父面前也要承认他</a:t>
            </a:r>
            <a:r>
              <a:rPr lang="en-US" sz="3200" b="1" dirty="0">
                <a:solidFill>
                  <a:srgbClr val="FFFFFF"/>
                </a:solidFill>
                <a:effectLst>
                  <a:glow rad="177800">
                    <a:srgbClr val="000000"/>
                  </a:glow>
                </a:effectLst>
              </a:rPr>
              <a:t>. </a:t>
            </a:r>
            <a:r>
              <a:rPr lang="en-US" sz="3200" b="1" baseline="30000" dirty="0">
                <a:solidFill>
                  <a:srgbClr val="FFFFFF"/>
                </a:solidFill>
                <a:effectLst>
                  <a:glow rad="177800">
                    <a:srgbClr val="000000"/>
                  </a:glow>
                </a:effectLst>
              </a:rPr>
              <a:t>33</a:t>
            </a:r>
            <a:r>
              <a:rPr lang="zh-CN" altLang="en-US" sz="3200" b="1" baseline="30000" dirty="0">
                <a:solidFill>
                  <a:srgbClr val="FFFFFF"/>
                </a:solidFill>
                <a:effectLst>
                  <a:glow rad="177800">
                    <a:srgbClr val="000000"/>
                  </a:glow>
                </a:effectLst>
              </a:rPr>
              <a:t> </a:t>
            </a:r>
            <a:r>
              <a:rPr lang="zh-CN" altLang="en-US" sz="3200" b="1" dirty="0">
                <a:solidFill>
                  <a:srgbClr val="FFFFFF"/>
                </a:solidFill>
                <a:effectLst>
                  <a:glow rad="177800">
                    <a:srgbClr val="000000"/>
                  </a:glow>
                </a:effectLst>
              </a:rPr>
              <a:t>在人面前不认我的，我在我天父面前也要不认他</a:t>
            </a:r>
            <a:r>
              <a:rPr lang="en-US" sz="3200" b="1" dirty="0">
                <a:solidFill>
                  <a:srgbClr val="FFFFFF"/>
                </a:solidFill>
                <a:effectLst>
                  <a:glow rad="177800">
                    <a:srgbClr val="000000"/>
                  </a:glow>
                </a:effectLst>
              </a:rPr>
              <a:t>."</a:t>
            </a:r>
          </a:p>
          <a:p>
            <a:pPr defTabSz="457200"/>
            <a:endParaRPr lang="en-US" sz="3200" b="1" dirty="0">
              <a:solidFill>
                <a:srgbClr val="FFFFFF"/>
              </a:solidFill>
              <a:effectLst>
                <a:glow rad="177800">
                  <a:srgbClr val="000000"/>
                </a:glow>
              </a:effectLst>
            </a:endParaRPr>
          </a:p>
          <a:p>
            <a:pPr defTabSz="457200"/>
            <a:r>
              <a:rPr lang="en-US" sz="3200" b="1" baseline="30000" dirty="0">
                <a:solidFill>
                  <a:srgbClr val="FFFFFF"/>
                </a:solidFill>
                <a:effectLst>
                  <a:glow rad="177800">
                    <a:srgbClr val="000000"/>
                  </a:glow>
                </a:effectLst>
              </a:rPr>
              <a:t>34 </a:t>
            </a:r>
            <a:r>
              <a:rPr lang="en-US" sz="3200" b="1" dirty="0">
                <a:solidFill>
                  <a:srgbClr val="FFFFFF"/>
                </a:solidFill>
                <a:effectLst>
                  <a:glow rad="177800">
                    <a:srgbClr val="000000"/>
                  </a:glow>
                </a:effectLst>
              </a:rPr>
              <a:t>"</a:t>
            </a:r>
            <a:r>
              <a:rPr lang="zh-CN" altLang="en-US" sz="3200" b="1" dirty="0">
                <a:solidFill>
                  <a:srgbClr val="FFFFFF"/>
                </a:solidFill>
                <a:effectLst>
                  <a:glow rad="177800">
                    <a:srgbClr val="000000"/>
                  </a:glow>
                </a:effectLst>
              </a:rPr>
              <a:t>你们不要以为我来了，是要给地上带来和平； 我并没有带来和平，却带来刀剑</a:t>
            </a:r>
            <a:r>
              <a:rPr lang="en-US" sz="3200" b="1" dirty="0">
                <a:solidFill>
                  <a:srgbClr val="FFFFFF"/>
                </a:solidFill>
                <a:effectLst>
                  <a:glow rad="177800">
                    <a:srgbClr val="000000"/>
                  </a:glow>
                </a:effectLst>
              </a:rPr>
              <a:t>."</a:t>
            </a:r>
            <a:endParaRPr lang="en-US" sz="3200" b="1" dirty="0">
              <a:solidFill>
                <a:srgbClr val="FFFFFF"/>
              </a:solidFill>
              <a:effectLst>
                <a:glow rad="177800">
                  <a:srgbClr val="000000"/>
                </a:glow>
              </a:effectLst>
              <a:latin typeface="Arial" charset="0"/>
              <a:ea typeface="ＭＳ Ｐゴシック" charset="0"/>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en-US" sz="4800" b="1" kern="1200" dirty="0">
                <a:effectLst>
                  <a:glow rad="152400">
                    <a:schemeClr val="tx1"/>
                  </a:glow>
                </a:effectLst>
                <a:latin typeface="Arial" charset="0"/>
                <a:ea typeface="ＭＳ Ｐゴシック" charset="0"/>
              </a:rPr>
              <a:t>耶稣对完全委身的呼召</a:t>
            </a:r>
            <a:br>
              <a:rPr lang="en-US" sz="4800" b="1" kern="1200" dirty="0">
                <a:effectLst>
                  <a:glow rad="152400">
                    <a:schemeClr val="tx1"/>
                  </a:glow>
                </a:effectLst>
                <a:latin typeface="Arial" charset="0"/>
                <a:ea typeface="ＭＳ Ｐゴシック" charset="0"/>
              </a:rPr>
            </a:br>
            <a:r>
              <a:rPr lang="en-US" sz="4800" b="1" kern="1200" dirty="0">
                <a:effectLst>
                  <a:glow rad="152400">
                    <a:schemeClr val="tx1"/>
                  </a:glow>
                </a:effectLst>
                <a:latin typeface="Arial" charset="0"/>
                <a:ea typeface="ＭＳ Ｐゴシック" charset="0"/>
              </a:rPr>
              <a:t>(</a:t>
            </a:r>
            <a:r>
              <a:rPr lang="zh-CN" altLang="en-US" sz="4800" b="1" kern="1200" dirty="0">
                <a:effectLst>
                  <a:glow rad="152400">
                    <a:schemeClr val="tx1"/>
                  </a:glow>
                </a:effectLst>
                <a:latin typeface="Arial" charset="0"/>
                <a:ea typeface="ＭＳ Ｐゴシック" charset="0"/>
              </a:rPr>
              <a:t>太</a:t>
            </a:r>
            <a:r>
              <a:rPr lang="en-US" sz="4800" b="1" kern="1200" dirty="0">
                <a:effectLst>
                  <a:glow rad="152400">
                    <a:schemeClr val="tx1"/>
                  </a:glow>
                </a:effectLst>
                <a:latin typeface="Arial" charset="0"/>
                <a:ea typeface="ＭＳ Ｐゴシック" charset="0"/>
              </a:rPr>
              <a:t>. 10:32-39 新译本)</a:t>
            </a:r>
          </a:p>
        </p:txBody>
      </p:sp>
    </p:spTree>
    <p:extLst>
      <p:ext uri="{BB962C8B-B14F-4D97-AF65-F5344CB8AC3E}">
        <p14:creationId xmlns:p14="http://schemas.microsoft.com/office/powerpoint/2010/main" val="183191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baseline="30000" dirty="0">
                <a:solidFill>
                  <a:srgbClr val="FFFFFF"/>
                </a:solidFill>
                <a:effectLst>
                  <a:glow rad="177800">
                    <a:srgbClr val="000000"/>
                  </a:glow>
                </a:effectLst>
              </a:rPr>
              <a:t>35</a:t>
            </a:r>
            <a:r>
              <a:rPr lang="en-US" sz="3200" b="1" dirty="0">
                <a:solidFill>
                  <a:srgbClr val="FFFFFF"/>
                </a:solidFill>
                <a:effectLst>
                  <a:glow rad="177800">
                    <a:srgbClr val="000000"/>
                  </a:glow>
                </a:effectLst>
              </a:rPr>
              <a:t> "</a:t>
            </a:r>
            <a:r>
              <a:rPr lang="zh-CN" altLang="en-US" sz="3200" b="1" dirty="0">
                <a:solidFill>
                  <a:srgbClr val="FFFFFF"/>
                </a:solidFill>
                <a:effectLst>
                  <a:glow rad="177800">
                    <a:srgbClr val="000000"/>
                  </a:glow>
                </a:effectLst>
              </a:rPr>
              <a:t>因为我来了是要叫人分裂：人与父亲作对，女儿与母亲作对， 媳妇与婆婆作对，</a:t>
            </a:r>
            <a:r>
              <a:rPr lang="en-US" sz="3200" b="1" baseline="30000" dirty="0">
                <a:solidFill>
                  <a:srgbClr val="FFFFFF"/>
                </a:solidFill>
                <a:effectLst>
                  <a:glow rad="177800">
                    <a:srgbClr val="000000"/>
                  </a:glow>
                </a:effectLst>
              </a:rPr>
              <a:t>36</a:t>
            </a:r>
            <a:r>
              <a:rPr lang="en-US" sz="3200" b="1" dirty="0">
                <a:solidFill>
                  <a:srgbClr val="FFFFFF"/>
                </a:solidFill>
                <a:effectLst>
                  <a:glow rad="177800">
                    <a:srgbClr val="000000"/>
                  </a:glow>
                </a:effectLst>
              </a:rPr>
              <a:t>  </a:t>
            </a:r>
            <a:r>
              <a:rPr lang="zh-CN" altLang="en-US" sz="3200" b="1" dirty="0">
                <a:solidFill>
                  <a:srgbClr val="FFFFFF"/>
                </a:solidFill>
                <a:effectLst>
                  <a:glow rad="177800">
                    <a:srgbClr val="000000"/>
                  </a:glow>
                </a:effectLst>
              </a:rPr>
              <a:t>人的仇敌就是自己的家人</a:t>
            </a:r>
            <a:r>
              <a:rPr lang="en-US" sz="3200" b="1" dirty="0">
                <a:solidFill>
                  <a:srgbClr val="FFFFFF"/>
                </a:solidFill>
                <a:effectLst>
                  <a:glow rad="177800">
                    <a:srgbClr val="000000"/>
                  </a:glow>
                </a:effectLst>
              </a:rPr>
              <a:t>!"</a:t>
            </a:r>
            <a:endParaRPr lang="en-US" sz="3200" b="1" dirty="0">
              <a:solidFill>
                <a:srgbClr val="FFFFFF"/>
              </a:solidFill>
              <a:effectLst>
                <a:glow rad="177800">
                  <a:srgbClr val="000000"/>
                </a:glow>
              </a:effectLst>
              <a:latin typeface="Arial" charset="0"/>
              <a:ea typeface="ＭＳ Ｐゴシック" charset="0"/>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zh-CN" altLang="en-US" sz="4800" b="1" kern="1200" dirty="0">
                <a:effectLst>
                  <a:glow rad="152400">
                    <a:schemeClr val="tx1"/>
                  </a:glow>
                </a:effectLst>
                <a:latin typeface="Arial" charset="0"/>
                <a:ea typeface="ＭＳ Ｐゴシック" charset="0"/>
              </a:rPr>
              <a:t>耶稣对完全委身的呼召</a:t>
            </a:r>
            <a:r>
              <a:rPr lang="en-US" sz="4800" b="1" kern="1200" dirty="0">
                <a:effectLst>
                  <a:glow rad="152400">
                    <a:schemeClr val="tx1"/>
                  </a:glow>
                </a:effectLst>
                <a:latin typeface="Arial" charset="0"/>
                <a:ea typeface="ＭＳ Ｐゴシック" charset="0"/>
              </a:rPr>
              <a:t>(</a:t>
            </a:r>
            <a:r>
              <a:rPr lang="zh-CN" altLang="en-US" sz="4800" b="1" kern="1200" dirty="0">
                <a:effectLst>
                  <a:glow rad="152400">
                    <a:schemeClr val="tx1"/>
                  </a:glow>
                </a:effectLst>
                <a:latin typeface="Arial" charset="0"/>
                <a:ea typeface="ＭＳ Ｐゴシック" charset="0"/>
              </a:rPr>
              <a:t>太</a:t>
            </a:r>
            <a:r>
              <a:rPr lang="en-US" sz="4800" b="1" kern="1200" dirty="0">
                <a:effectLst>
                  <a:glow rad="152400">
                    <a:schemeClr val="tx1"/>
                  </a:glow>
                </a:effectLst>
                <a:latin typeface="Arial" charset="0"/>
                <a:ea typeface="ＭＳ Ｐゴシック" charset="0"/>
              </a:rPr>
              <a:t>. 10:32-39 新译本)</a:t>
            </a:r>
          </a:p>
        </p:txBody>
      </p:sp>
    </p:spTree>
    <p:extLst>
      <p:ext uri="{BB962C8B-B14F-4D97-AF65-F5344CB8AC3E}">
        <p14:creationId xmlns:p14="http://schemas.microsoft.com/office/powerpoint/2010/main" val="1748710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hidden="1"/>
          <p:cNvSpPr>
            <a:spLocks noGrp="1" noChangeArrowheads="1"/>
          </p:cNvSpPr>
          <p:nvPr>
            <p:ph type="title"/>
          </p:nvPr>
        </p:nvSpPr>
        <p:spPr/>
        <p:txBody>
          <a:bodyPr/>
          <a:lstStyle/>
          <a:p>
            <a:r>
              <a:rPr lang="en-US">
                <a:solidFill>
                  <a:schemeClr val="bg1"/>
                </a:solidFill>
              </a:rPr>
              <a:t>Sardis Temple of Artemis</a:t>
            </a:r>
          </a:p>
        </p:txBody>
      </p:sp>
      <p:pic>
        <p:nvPicPr>
          <p:cNvPr id="23555" name="Picture 3" descr="Sardis Temple of Artemis5,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3556"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zh-CN" altLang="en-US" dirty="0"/>
              <a:t>撒狄的阿耳忒弥斯神庙</a:t>
            </a:r>
            <a:endParaRPr lang="en-US" dirty="0"/>
          </a:p>
        </p:txBody>
      </p:sp>
    </p:spTree>
    <p:extLst>
      <p:ext uri="{BB962C8B-B14F-4D97-AF65-F5344CB8AC3E}">
        <p14:creationId xmlns:p14="http://schemas.microsoft.com/office/powerpoint/2010/main" val="227796124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baseline="30000" dirty="0">
                <a:solidFill>
                  <a:srgbClr val="FFFFFF"/>
                </a:solidFill>
                <a:effectLst>
                  <a:glow rad="177800">
                    <a:srgbClr val="000000"/>
                  </a:glow>
                </a:effectLst>
              </a:rPr>
              <a:t>37</a:t>
            </a:r>
            <a:r>
              <a:rPr lang="en-US" sz="3200" b="1" dirty="0">
                <a:solidFill>
                  <a:srgbClr val="FFFFFF"/>
                </a:solidFill>
                <a:effectLst>
                  <a:glow rad="177800">
                    <a:srgbClr val="000000"/>
                  </a:glow>
                </a:effectLst>
              </a:rPr>
              <a:t> "</a:t>
            </a:r>
            <a:r>
              <a:rPr lang="zh-CN" altLang="en-US" sz="3200" b="1" dirty="0">
                <a:solidFill>
                  <a:srgbClr val="FFFFFF"/>
                </a:solidFill>
                <a:effectLst>
                  <a:glow rad="177800">
                    <a:srgbClr val="000000"/>
                  </a:glow>
                </a:effectLst>
              </a:rPr>
              <a:t>爱父母过于爱我的， 不配作属我的； 爱儿女过于爱我的， 不配作属我的；</a:t>
            </a:r>
            <a:r>
              <a:rPr lang="en-US" sz="3200" b="1" dirty="0">
                <a:solidFill>
                  <a:srgbClr val="FFFFFF"/>
                </a:solidFill>
                <a:effectLst>
                  <a:glow rad="177800">
                    <a:srgbClr val="000000"/>
                  </a:glow>
                </a:effectLst>
              </a:rPr>
              <a:t> </a:t>
            </a:r>
            <a:r>
              <a:rPr lang="en-US" sz="3200" b="1" baseline="30000" dirty="0">
                <a:solidFill>
                  <a:srgbClr val="FFFFFF"/>
                </a:solidFill>
                <a:effectLst>
                  <a:glow rad="177800">
                    <a:srgbClr val="000000"/>
                  </a:glow>
                </a:effectLst>
              </a:rPr>
              <a:t>38</a:t>
            </a:r>
            <a:r>
              <a:rPr lang="en-US" sz="3200" b="1" dirty="0">
                <a:solidFill>
                  <a:srgbClr val="FFFFFF"/>
                </a:solidFill>
                <a:effectLst>
                  <a:glow rad="177800">
                    <a:srgbClr val="000000"/>
                  </a:glow>
                </a:effectLst>
              </a:rPr>
              <a:t> </a:t>
            </a:r>
            <a:r>
              <a:rPr lang="zh-CN" altLang="en-US" sz="3200" b="1" dirty="0">
                <a:solidFill>
                  <a:srgbClr val="FFFFFF"/>
                </a:solidFill>
                <a:effectLst>
                  <a:glow rad="177800">
                    <a:srgbClr val="000000"/>
                  </a:glow>
                </a:effectLst>
              </a:rPr>
              <a:t>凡不背起自己的十字架来跟从我的， 也不配作属我的。</a:t>
            </a:r>
            <a:r>
              <a:rPr lang="en-US" sz="3200" b="1" dirty="0">
                <a:solidFill>
                  <a:srgbClr val="FFFFFF"/>
                </a:solidFill>
                <a:effectLst>
                  <a:glow rad="177800">
                    <a:srgbClr val="000000"/>
                  </a:glow>
                </a:effectLst>
              </a:rPr>
              <a:t> </a:t>
            </a:r>
            <a:r>
              <a:rPr lang="en-US" sz="3200" b="1" baseline="30000" dirty="0">
                <a:solidFill>
                  <a:srgbClr val="FFFFFF"/>
                </a:solidFill>
                <a:effectLst>
                  <a:glow rad="177800">
                    <a:srgbClr val="000000"/>
                  </a:glow>
                </a:effectLst>
              </a:rPr>
              <a:t>39</a:t>
            </a:r>
            <a:r>
              <a:rPr lang="en-US" sz="3200" b="1" dirty="0">
                <a:solidFill>
                  <a:srgbClr val="FFFFFF"/>
                </a:solidFill>
                <a:effectLst>
                  <a:glow rad="177800">
                    <a:srgbClr val="000000"/>
                  </a:glow>
                </a:effectLst>
              </a:rPr>
              <a:t> </a:t>
            </a:r>
            <a:r>
              <a:rPr lang="zh-CN" altLang="en-US" sz="3200" b="1" dirty="0">
                <a:solidFill>
                  <a:srgbClr val="FFFFFF"/>
                </a:solidFill>
                <a:effectLst>
                  <a:glow rad="177800">
                    <a:srgbClr val="000000"/>
                  </a:glow>
                </a:effectLst>
              </a:rPr>
              <a:t>顾惜自己生命的，必要丧掉生命； 但为我牺牲生命的， 必要得着生命</a:t>
            </a:r>
            <a:r>
              <a:rPr lang="en-US" sz="3200" b="1" dirty="0">
                <a:solidFill>
                  <a:srgbClr val="FFFFFF"/>
                </a:solidFill>
                <a:effectLst>
                  <a:glow rad="177800">
                    <a:srgbClr val="000000"/>
                  </a:glow>
                </a:effectLst>
              </a:rPr>
              <a:t>."</a:t>
            </a:r>
            <a:endParaRPr lang="en-US" sz="3200" b="1" dirty="0">
              <a:solidFill>
                <a:srgbClr val="FFFFFF"/>
              </a:solidFill>
              <a:effectLst>
                <a:glow rad="177800">
                  <a:srgbClr val="000000"/>
                </a:glow>
              </a:effectLst>
              <a:latin typeface="Arial" charset="0"/>
              <a:ea typeface="ＭＳ Ｐゴシック" charset="0"/>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zh-CN" altLang="en-US" sz="4800" b="1" kern="1200" dirty="0">
                <a:effectLst>
                  <a:glow rad="152400">
                    <a:schemeClr val="tx1"/>
                  </a:glow>
                </a:effectLst>
                <a:latin typeface="Arial" charset="0"/>
                <a:ea typeface="ＭＳ Ｐゴシック" charset="0"/>
              </a:rPr>
              <a:t>耶稣对完全委身的呼召</a:t>
            </a:r>
            <a:r>
              <a:rPr lang="en-US" sz="4800" b="1" kern="1200" dirty="0">
                <a:effectLst>
                  <a:glow rad="152400">
                    <a:schemeClr val="tx1"/>
                  </a:glow>
                </a:effectLst>
                <a:latin typeface="Arial" charset="0"/>
                <a:ea typeface="ＭＳ Ｐゴシック" charset="0"/>
              </a:rPr>
              <a:t>(</a:t>
            </a:r>
            <a:r>
              <a:rPr lang="zh-CN" altLang="en-US" sz="4800" b="1" kern="1200" dirty="0">
                <a:effectLst>
                  <a:glow rad="152400">
                    <a:schemeClr val="tx1"/>
                  </a:glow>
                </a:effectLst>
                <a:latin typeface="Arial" charset="0"/>
                <a:ea typeface="ＭＳ Ｐゴシック" charset="0"/>
              </a:rPr>
              <a:t>太</a:t>
            </a:r>
            <a:r>
              <a:rPr lang="en-US" sz="4800" b="1" kern="1200" dirty="0">
                <a:effectLst>
                  <a:glow rad="152400">
                    <a:schemeClr val="tx1"/>
                  </a:glow>
                </a:effectLst>
                <a:latin typeface="Arial" charset="0"/>
                <a:ea typeface="ＭＳ Ｐゴシック" charset="0"/>
              </a:rPr>
              <a:t>. 10:32-39 新译本)</a:t>
            </a:r>
          </a:p>
        </p:txBody>
      </p:sp>
    </p:spTree>
    <p:extLst>
      <p:ext uri="{BB962C8B-B14F-4D97-AF65-F5344CB8AC3E}">
        <p14:creationId xmlns:p14="http://schemas.microsoft.com/office/powerpoint/2010/main" val="320745334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 Jesus-knocking-288x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2" y="-178"/>
            <a:ext cx="6568261" cy="6841938"/>
          </a:xfrm>
          <a:prstGeom prst="rect">
            <a:avLst/>
          </a:prstGeom>
        </p:spPr>
      </p:pic>
      <p:sp>
        <p:nvSpPr>
          <p:cNvPr id="113667" name="Rectangle 2"/>
          <p:cNvSpPr>
            <a:spLocks noGrp="1" noChangeArrowheads="1"/>
          </p:cNvSpPr>
          <p:nvPr>
            <p:ph type="ctrTitle"/>
          </p:nvPr>
        </p:nvSpPr>
        <p:spPr>
          <a:xfrm>
            <a:off x="5113218" y="0"/>
            <a:ext cx="3923278" cy="5508037"/>
          </a:xfrm>
        </p:spPr>
        <p:txBody>
          <a:bodyPr/>
          <a:lstStyle/>
          <a:p>
            <a:pPr algn="r"/>
            <a:r>
              <a:rPr lang="en-US" altLang="ja-JP" sz="4000" b="1" dirty="0">
                <a:effectLst>
                  <a:glow rad="317500">
                    <a:schemeClr val="tx1">
                      <a:alpha val="75000"/>
                    </a:schemeClr>
                  </a:glow>
                </a:effectLst>
                <a:latin typeface="Arial" charset="0"/>
                <a:ea typeface="ＭＳ Ｐゴシック" charset="0"/>
              </a:rPr>
              <a:t>"</a:t>
            </a:r>
            <a:r>
              <a:rPr lang="zh-CN" altLang="en-US" sz="4000" b="1" dirty="0">
                <a:effectLst>
                  <a:glow rad="317500">
                    <a:schemeClr val="tx1">
                      <a:alpha val="75000"/>
                    </a:schemeClr>
                  </a:glow>
                </a:effectLst>
                <a:latin typeface="Arial" charset="0"/>
                <a:ea typeface="ＭＳ Ｐゴシック" charset="0"/>
              </a:rPr>
              <a:t>看哪</a:t>
            </a:r>
            <a:r>
              <a:rPr lang="en-US" altLang="ja-JP" sz="4000" b="1" dirty="0">
                <a:effectLst>
                  <a:glow rad="317500">
                    <a:schemeClr val="tx1">
                      <a:alpha val="75000"/>
                    </a:schemeClr>
                  </a:glow>
                </a:effectLst>
                <a:latin typeface="Arial" charset="0"/>
                <a:ea typeface="ＭＳ Ｐゴシック" charset="0"/>
              </a:rPr>
              <a:t>! </a:t>
            </a:r>
            <a:r>
              <a:rPr lang="zh-CN" altLang="en-US" sz="4000" b="1" dirty="0">
                <a:effectLst>
                  <a:glow rad="317500">
                    <a:schemeClr val="tx1">
                      <a:alpha val="75000"/>
                    </a:schemeClr>
                  </a:glow>
                </a:effectLst>
                <a:latin typeface="Arial" charset="0"/>
                <a:ea typeface="ＭＳ Ｐゴシック" charset="0"/>
              </a:rPr>
              <a:t>我站在门外敲门</a:t>
            </a:r>
            <a:r>
              <a:rPr lang="en-US" altLang="ja-JP" sz="4000" b="1" dirty="0">
                <a:effectLst>
                  <a:glow rad="317500">
                    <a:schemeClr val="tx1">
                      <a:alpha val="75000"/>
                    </a:schemeClr>
                  </a:glow>
                </a:effectLst>
                <a:latin typeface="Arial" charset="0"/>
                <a:ea typeface="ＭＳ Ｐゴシック" charset="0"/>
              </a:rPr>
              <a:t>. </a:t>
            </a:r>
            <a:r>
              <a:rPr lang="zh-CN" altLang="en-US" sz="4000" b="1" dirty="0">
                <a:effectLst>
                  <a:glow rad="317500">
                    <a:schemeClr val="tx1">
                      <a:alpha val="75000"/>
                    </a:schemeClr>
                  </a:glow>
                </a:effectLst>
                <a:latin typeface="Arial" charset="0"/>
                <a:ea typeface="ＭＳ Ｐゴシック" charset="0"/>
              </a:rPr>
              <a:t>如果有人听见我的声音就开门的</a:t>
            </a:r>
            <a:r>
              <a:rPr lang="en-US" altLang="ja-JP" sz="4000" b="1" dirty="0">
                <a:effectLst>
                  <a:glow rad="317500">
                    <a:schemeClr val="tx1">
                      <a:alpha val="75000"/>
                    </a:schemeClr>
                  </a:glow>
                </a:effectLst>
                <a:latin typeface="Arial" charset="0"/>
                <a:ea typeface="ＭＳ Ｐゴシック" charset="0"/>
              </a:rPr>
              <a:t>, </a:t>
            </a:r>
            <a:r>
              <a:rPr lang="zh-CN" altLang="en-US" sz="4000" b="1" dirty="0">
                <a:effectLst>
                  <a:glow rad="317500">
                    <a:schemeClr val="tx1">
                      <a:alpha val="75000"/>
                    </a:schemeClr>
                  </a:glow>
                </a:effectLst>
                <a:latin typeface="Arial" charset="0"/>
                <a:ea typeface="ＭＳ Ｐゴシック" charset="0"/>
              </a:rPr>
              <a:t>我要进到</a:t>
            </a:r>
            <a:r>
              <a:rPr lang="en-US" altLang="ja-JP" sz="4000" b="1" dirty="0">
                <a:effectLst>
                  <a:glow rad="317500">
                    <a:schemeClr val="tx1">
                      <a:alpha val="75000"/>
                    </a:schemeClr>
                  </a:glow>
                </a:effectLst>
                <a:latin typeface="Arial" charset="0"/>
                <a:ea typeface="ＭＳ Ｐゴシック" charset="0"/>
              </a:rPr>
              <a:t>…" </a:t>
            </a:r>
            <a:br>
              <a:rPr lang="en-US"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(3:20a </a:t>
            </a:r>
            <a:r>
              <a:rPr lang="ja-JP" altLang="en-US" sz="4000" b="1" dirty="0">
                <a:effectLst>
                  <a:glow rad="317500">
                    <a:schemeClr val="tx1">
                      <a:alpha val="75000"/>
                    </a:schemeClr>
                  </a:glow>
                </a:effectLst>
                <a:latin typeface="Arial" charset="0"/>
                <a:ea typeface="ＭＳ Ｐゴシック" charset="0"/>
              </a:rPr>
              <a:t>新译本</a:t>
            </a:r>
            <a:r>
              <a:rPr lang="en-US" altLang="ja-JP" sz="4000" b="1" dirty="0">
                <a:effectLst>
                  <a:glow rad="317500">
                    <a:schemeClr val="tx1">
                      <a:alpha val="75000"/>
                    </a:schemeClr>
                  </a:glow>
                </a:effectLst>
                <a:latin typeface="Arial" charset="0"/>
                <a:ea typeface="ＭＳ Ｐゴシック" charset="0"/>
              </a:rPr>
              <a:t> )</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0" y="5919503"/>
            <a:ext cx="9124038" cy="93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800" b="1" dirty="0">
                <a:solidFill>
                  <a:srgbClr val="FFFFFF"/>
                </a:solidFill>
                <a:effectLst>
                  <a:glow rad="317500">
                    <a:srgbClr val="000000">
                      <a:alpha val="75000"/>
                    </a:srgbClr>
                  </a:glow>
                </a:effectLst>
                <a:latin typeface="Arial" charset="0"/>
                <a:ea typeface="ＭＳ Ｐゴシック" charset="0"/>
              </a:rPr>
              <a:t>接受耶稣进入你的生命</a:t>
            </a:r>
            <a:endParaRPr lang="en-US" sz="4800"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2886247754"/>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noFill/>
          <a:ln>
            <a:noFill/>
          </a:ln>
        </p:spPr>
        <p:txBody>
          <a:bodyPr vert="horz" wrap="square" lIns="91440" tIns="45720" rIns="91440" bIns="45720" numCol="1" anchor="ctr" anchorCtr="0" compatLnSpc="1">
            <a:prstTxWarp prst="textNoShape">
              <a:avLst/>
            </a:prstTxWarp>
          </a:bodyPr>
          <a:lstStyle/>
          <a:p>
            <a:pPr defTabSz="457200"/>
            <a:r>
              <a:rPr lang="en-US" sz="4000" b="1" kern="1200" dirty="0">
                <a:effectLst>
                  <a:glow rad="152400">
                    <a:schemeClr val="tx1"/>
                  </a:glow>
                </a:effectLst>
                <a:latin typeface="Arial" charset="0"/>
                <a:ea typeface="ＭＳ Ｐゴシック" charset="0"/>
              </a:rPr>
              <a:t>Will you answer Jesus?</a:t>
            </a:r>
          </a:p>
        </p:txBody>
      </p:sp>
      <p:pic>
        <p:nvPicPr>
          <p:cNvPr id="3" name="Picture 2"/>
          <p:cNvPicPr>
            <a:picLocks noChangeAspect="1"/>
          </p:cNvPicPr>
          <p:nvPr/>
        </p:nvPicPr>
        <p:blipFill>
          <a:blip r:embed="rId3"/>
          <a:stretch>
            <a:fillRect/>
          </a:stretch>
        </p:blipFill>
        <p:spPr>
          <a:xfrm>
            <a:off x="449070" y="0"/>
            <a:ext cx="8165710" cy="6804758"/>
          </a:xfrm>
          <a:prstGeom prst="rect">
            <a:avLst/>
          </a:prstGeom>
        </p:spPr>
      </p:pic>
      <p:sp>
        <p:nvSpPr>
          <p:cNvPr id="8" name="Rectangle 2"/>
          <p:cNvSpPr txBox="1">
            <a:spLocks noChangeArrowheads="1"/>
          </p:cNvSpPr>
          <p:nvPr/>
        </p:nvSpPr>
        <p:spPr bwMode="auto">
          <a:xfrm>
            <a:off x="0" y="6110314"/>
            <a:ext cx="9144000" cy="74768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dirty="0">
                <a:solidFill>
                  <a:srgbClr val="FFFFFF"/>
                </a:solidFill>
                <a:effectLst>
                  <a:glow rad="152400">
                    <a:srgbClr val="000000"/>
                  </a:glow>
                </a:effectLst>
                <a:latin typeface="Arial" charset="0"/>
                <a:ea typeface="ＭＳ Ｐゴシック" charset="0"/>
              </a:rPr>
              <a:t>你会接听吗</a:t>
            </a:r>
            <a:r>
              <a:rPr lang="en-US" sz="4000" b="1" dirty="0">
                <a:solidFill>
                  <a:srgbClr val="FFFFFF"/>
                </a:solidFill>
                <a:effectLst>
                  <a:glow rad="152400">
                    <a:srgbClr val="000000"/>
                  </a:glow>
                </a:effectLst>
                <a:latin typeface="Arial" charset="0"/>
                <a:ea typeface="ＭＳ Ｐゴシック" charset="0"/>
              </a:rPr>
              <a:t>?</a:t>
            </a:r>
          </a:p>
        </p:txBody>
      </p:sp>
      <p:sp>
        <p:nvSpPr>
          <p:cNvPr id="5" name="Rectangle 2"/>
          <p:cNvSpPr txBox="1">
            <a:spLocks noChangeArrowheads="1"/>
          </p:cNvSpPr>
          <p:nvPr/>
        </p:nvSpPr>
        <p:spPr bwMode="auto">
          <a:xfrm>
            <a:off x="449070" y="0"/>
            <a:ext cx="8165710" cy="2505044"/>
          </a:xfrm>
          <a:prstGeom prst="rect">
            <a:avLst/>
          </a:prstGeom>
          <a:gradFill flip="none" rotWithShape="1">
            <a:gsLst>
              <a:gs pos="0">
                <a:schemeClr val="bg2">
                  <a:lumMod val="75000"/>
                </a:schemeClr>
              </a:gs>
              <a:gs pos="100000">
                <a:schemeClr val="tx1"/>
              </a:gs>
            </a:gsLst>
            <a:path path="shape">
              <a:fillToRect l="50000" t="50000" r="50000" b="50000"/>
            </a:path>
            <a:tileRect/>
          </a:gra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8000" dirty="0">
                <a:solidFill>
                  <a:srgbClr val="FFFFFF"/>
                </a:solidFill>
                <a:latin typeface="Helvetica"/>
                <a:ea typeface="ＭＳ Ｐゴシック" charset="0"/>
                <a:cs typeface="Helvetica"/>
              </a:rPr>
              <a:t>耶稣的</a:t>
            </a:r>
            <a:endParaRPr lang="en-US" dirty="0">
              <a:solidFill>
                <a:srgbClr val="FFFFFF"/>
              </a:solidFill>
              <a:effectLst/>
              <a:latin typeface="Helvetica"/>
              <a:ea typeface="ＭＳ Ｐゴシック" charset="0"/>
              <a:cs typeface="Helvetica"/>
            </a:endParaRPr>
          </a:p>
          <a:p>
            <a:endParaRPr lang="en-US" sz="1600" dirty="0">
              <a:solidFill>
                <a:srgbClr val="FFFFFF"/>
              </a:solidFill>
              <a:effectLst/>
              <a:latin typeface="Helvetica"/>
              <a:ea typeface="ＭＳ Ｐゴシック" charset="0"/>
              <a:cs typeface="Helvetica"/>
            </a:endParaRPr>
          </a:p>
          <a:p>
            <a:r>
              <a:rPr lang="zh-CN" altLang="en-US" dirty="0">
                <a:solidFill>
                  <a:srgbClr val="FFFFFF"/>
                </a:solidFill>
                <a:latin typeface="Helvetica"/>
                <a:ea typeface="ＭＳ Ｐゴシック" charset="0"/>
                <a:cs typeface="Helvetica"/>
              </a:rPr>
              <a:t>来电</a:t>
            </a:r>
            <a:endParaRPr lang="en-US" dirty="0">
              <a:solidFill>
                <a:srgbClr val="FFFFFF"/>
              </a:solidFill>
              <a:effectLst/>
              <a:latin typeface="Helvetica"/>
              <a:ea typeface="ＭＳ Ｐゴシック" charset="0"/>
              <a:cs typeface="Helvetica"/>
            </a:endParaRPr>
          </a:p>
        </p:txBody>
      </p:sp>
      <p:sp>
        <p:nvSpPr>
          <p:cNvPr id="11" name="Rounded Rectangle 10"/>
          <p:cNvSpPr/>
          <p:nvPr/>
        </p:nvSpPr>
        <p:spPr bwMode="auto">
          <a:xfrm>
            <a:off x="4649318" y="5005955"/>
            <a:ext cx="3353674" cy="1220184"/>
          </a:xfrm>
          <a:prstGeom prst="roundRect">
            <a:avLst/>
          </a:prstGeom>
          <a:solidFill>
            <a:srgbClr val="00B00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2"/>
          <p:cNvSpPr txBox="1">
            <a:spLocks noChangeArrowheads="1"/>
          </p:cNvSpPr>
          <p:nvPr/>
        </p:nvSpPr>
        <p:spPr bwMode="auto">
          <a:xfrm>
            <a:off x="5765259" y="5183215"/>
            <a:ext cx="2278079" cy="74768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dirty="0">
                <a:solidFill>
                  <a:srgbClr val="FFFFFF"/>
                </a:solidFill>
                <a:effectLst>
                  <a:glow rad="152400">
                    <a:srgbClr val="000000"/>
                  </a:glow>
                </a:effectLst>
                <a:latin typeface="Arial" charset="0"/>
                <a:ea typeface="ＭＳ Ｐゴシック" charset="0"/>
              </a:rPr>
              <a:t>接听</a:t>
            </a:r>
            <a:endParaRPr lang="en-US" sz="4000" b="1" dirty="0">
              <a:solidFill>
                <a:srgbClr val="FFFFFF"/>
              </a:solidFill>
              <a:effectLst>
                <a:glow rad="152400">
                  <a:srgbClr val="000000"/>
                </a:glow>
              </a:effectLst>
              <a:latin typeface="Arial" charset="0"/>
              <a:ea typeface="ＭＳ Ｐゴシック" charset="0"/>
            </a:endParaRPr>
          </a:p>
        </p:txBody>
      </p:sp>
      <p:pic>
        <p:nvPicPr>
          <p:cNvPr id="6" name="Picture 5"/>
          <p:cNvPicPr>
            <a:picLocks noChangeAspect="1"/>
          </p:cNvPicPr>
          <p:nvPr/>
        </p:nvPicPr>
        <p:blipFill>
          <a:blip r:embed="rId4"/>
          <a:stretch>
            <a:fillRect/>
          </a:stretch>
        </p:blipFill>
        <p:spPr>
          <a:xfrm>
            <a:off x="4739376" y="5035588"/>
            <a:ext cx="1104359" cy="1104359"/>
          </a:xfrm>
          <a:prstGeom prst="rect">
            <a:avLst/>
          </a:prstGeom>
        </p:spPr>
      </p:pic>
      <p:grpSp>
        <p:nvGrpSpPr>
          <p:cNvPr id="13" name="Group 12"/>
          <p:cNvGrpSpPr/>
          <p:nvPr/>
        </p:nvGrpSpPr>
        <p:grpSpPr>
          <a:xfrm>
            <a:off x="979018" y="5005955"/>
            <a:ext cx="3394020" cy="1220184"/>
            <a:chOff x="979018" y="5005955"/>
            <a:chExt cx="3394020" cy="1220184"/>
          </a:xfrm>
        </p:grpSpPr>
        <p:sp>
          <p:nvSpPr>
            <p:cNvPr id="7" name="Rounded Rectangle 6"/>
            <p:cNvSpPr/>
            <p:nvPr/>
          </p:nvSpPr>
          <p:spPr bwMode="auto">
            <a:xfrm>
              <a:off x="979018" y="5005955"/>
              <a:ext cx="3353674" cy="1220184"/>
            </a:xfrm>
            <a:prstGeom prst="roundRect">
              <a:avLst/>
            </a:prstGeom>
            <a:solidFill>
              <a:srgbClr val="7E010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4" name="Picture 3"/>
            <p:cNvPicPr>
              <a:picLocks noChangeAspect="1"/>
            </p:cNvPicPr>
            <p:nvPr/>
          </p:nvPicPr>
          <p:blipFill rotWithShape="1">
            <a:blip r:embed="rId5"/>
            <a:srcRect l="30472" t="10245" r="30370" b="12820"/>
            <a:stretch/>
          </p:blipFill>
          <p:spPr>
            <a:xfrm rot="16200000">
              <a:off x="1312566" y="5061578"/>
              <a:ext cx="633641" cy="1108937"/>
            </a:xfrm>
            <a:prstGeom prst="rect">
              <a:avLst/>
            </a:prstGeom>
          </p:spPr>
        </p:pic>
        <p:sp>
          <p:nvSpPr>
            <p:cNvPr id="9" name="Rectangle 2"/>
            <p:cNvSpPr txBox="1">
              <a:spLocks noChangeArrowheads="1"/>
            </p:cNvSpPr>
            <p:nvPr/>
          </p:nvSpPr>
          <p:spPr bwMode="auto">
            <a:xfrm>
              <a:off x="2094959" y="5183215"/>
              <a:ext cx="2278079" cy="74768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000" b="1" dirty="0">
                  <a:solidFill>
                    <a:srgbClr val="FFFFFF"/>
                  </a:solidFill>
                  <a:effectLst>
                    <a:glow rad="152400">
                      <a:srgbClr val="000000"/>
                    </a:glow>
                  </a:effectLst>
                  <a:latin typeface="Arial" charset="0"/>
                  <a:ea typeface="ＭＳ Ｐゴシック" charset="0"/>
                </a:rPr>
                <a:t>拒听</a:t>
              </a:r>
              <a:endParaRPr lang="en-US" sz="4000" b="1" dirty="0">
                <a:solidFill>
                  <a:srgbClr val="FFFFFF"/>
                </a:solidFill>
                <a:effectLst>
                  <a:glow rad="152400">
                    <a:srgbClr val="000000"/>
                  </a:glow>
                </a:effectLst>
                <a:latin typeface="Arial" charset="0"/>
                <a:ea typeface="ＭＳ Ｐゴシック" charset="0"/>
              </a:endParaRPr>
            </a:p>
          </p:txBody>
        </p:sp>
      </p:grpSp>
    </p:spTree>
    <p:extLst>
      <p:ext uri="{BB962C8B-B14F-4D97-AF65-F5344CB8AC3E}">
        <p14:creationId xmlns:p14="http://schemas.microsoft.com/office/powerpoint/2010/main" val="328616509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42" t="1479" r="2064" b="2711"/>
          <a:stretch/>
        </p:blipFill>
        <p:spPr>
          <a:xfrm>
            <a:off x="114407" y="102977"/>
            <a:ext cx="6704266" cy="6670639"/>
          </a:xfrm>
          <a:prstGeom prst="rect">
            <a:avLst/>
          </a:prstGeom>
        </p:spPr>
      </p:pic>
      <p:sp>
        <p:nvSpPr>
          <p:cNvPr id="2" name="Title 1"/>
          <p:cNvSpPr>
            <a:spLocks noGrp="1"/>
          </p:cNvSpPr>
          <p:nvPr>
            <p:ph type="ctrTitle"/>
          </p:nvPr>
        </p:nvSpPr>
        <p:spPr>
          <a:xfrm>
            <a:off x="4469092" y="0"/>
            <a:ext cx="4398529" cy="6858000"/>
          </a:xfrm>
          <a:noFill/>
          <a:ln>
            <a:noFill/>
          </a:ln>
        </p:spPr>
        <p:txBody>
          <a:bodyPr vert="horz" wrap="square" lIns="91440" tIns="45720" rIns="91440" bIns="45720" numCol="1" anchor="ctr" anchorCtr="0" compatLnSpc="1">
            <a:prstTxWarp prst="textNoShape">
              <a:avLst/>
            </a:prstTxWarp>
          </a:bodyPr>
          <a:lstStyle/>
          <a:p>
            <a:pPr algn="r" defTabSz="457200"/>
            <a:r>
              <a:rPr lang="en-US" b="1" kern="1200" dirty="0">
                <a:effectLst>
                  <a:glow rad="152400">
                    <a:schemeClr val="tx1"/>
                  </a:glow>
                </a:effectLst>
                <a:latin typeface="Arial" charset="0"/>
                <a:ea typeface="ＭＳ Ｐゴシック" charset="0"/>
              </a:rPr>
              <a:t>"</a:t>
            </a:r>
            <a:r>
              <a:rPr lang="zh-CN" altLang="en-US" b="1" kern="1200" dirty="0">
                <a:effectLst>
                  <a:glow rad="152400">
                    <a:schemeClr val="tx1"/>
                  </a:glow>
                </a:effectLst>
                <a:latin typeface="Arial" charset="0"/>
                <a:ea typeface="ＭＳ Ｐゴシック" charset="0"/>
              </a:rPr>
              <a:t>圣灵向众教会所说的话，有耳的就应当听</a:t>
            </a:r>
            <a:r>
              <a:rPr lang="en-US" altLang="zh-CN" b="1" kern="1200" dirty="0">
                <a:effectLst>
                  <a:glow rad="152400">
                    <a:schemeClr val="tx1"/>
                  </a:glow>
                </a:effectLst>
                <a:latin typeface="Arial" charset="0"/>
                <a:ea typeface="ＭＳ Ｐゴシック" charset="0"/>
              </a:rPr>
              <a:t>"</a:t>
            </a:r>
            <a:r>
              <a:rPr lang="en-US" b="1" kern="1200" dirty="0">
                <a:effectLst>
                  <a:glow rad="152400">
                    <a:schemeClr val="tx1"/>
                  </a:glow>
                </a:effectLst>
                <a:latin typeface="Arial" charset="0"/>
                <a:ea typeface="ＭＳ Ｐゴシック" charset="0"/>
              </a:rPr>
              <a:t> </a:t>
            </a:r>
            <a:br>
              <a:rPr lang="en-US" b="1" kern="1200" dirty="0">
                <a:effectLst>
                  <a:glow rad="152400">
                    <a:schemeClr val="tx1"/>
                  </a:glow>
                </a:effectLst>
                <a:latin typeface="Arial" charset="0"/>
                <a:ea typeface="ＭＳ Ｐゴシック" charset="0"/>
              </a:rPr>
            </a:br>
            <a:r>
              <a:rPr lang="en-US" b="1" kern="1200" dirty="0">
                <a:effectLst>
                  <a:glow rad="152400">
                    <a:schemeClr val="tx1"/>
                  </a:glow>
                </a:effectLst>
                <a:latin typeface="Arial" charset="0"/>
                <a:ea typeface="ＭＳ Ｐゴシック" charset="0"/>
              </a:rPr>
              <a:t>(3:22 新译本)</a:t>
            </a:r>
          </a:p>
        </p:txBody>
      </p:sp>
    </p:spTree>
    <p:extLst>
      <p:ext uri="{BB962C8B-B14F-4D97-AF65-F5344CB8AC3E}">
        <p14:creationId xmlns:p14="http://schemas.microsoft.com/office/powerpoint/2010/main" val="109252598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5460" y="-98974"/>
            <a:ext cx="9292448" cy="6989964"/>
          </a:xfrm>
          <a:prstGeom prst="rect">
            <a:avLst/>
          </a:prstGeom>
          <a:gradFill>
            <a:gsLst>
              <a:gs pos="0">
                <a:schemeClr val="tx1"/>
              </a:gs>
              <a:gs pos="80000">
                <a:schemeClr val="accent1">
                  <a:shade val="93000"/>
                  <a:satMod val="13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
        <p:nvSpPr>
          <p:cNvPr id="13314" name="Title 1"/>
          <p:cNvSpPr>
            <a:spLocks noGrp="1"/>
          </p:cNvSpPr>
          <p:nvPr>
            <p:ph type="title"/>
          </p:nvPr>
        </p:nvSpPr>
        <p:spPr>
          <a:xfrm>
            <a:off x="457200" y="46038"/>
            <a:ext cx="8229600" cy="868362"/>
          </a:xfrm>
        </p:spPr>
        <p:txBody>
          <a:bodyPr>
            <a:normAutofit/>
          </a:bodyPr>
          <a:lstStyle/>
          <a:p>
            <a:r>
              <a:rPr lang="zh-CN" altLang="en-US" dirty="0">
                <a:latin typeface="ＭＳ Ｐゴシック"/>
                <a:ea typeface="ＭＳ Ｐゴシック"/>
                <a:cs typeface="ＭＳ Ｐゴシック"/>
              </a:rPr>
              <a:t>老 底 嘉 的 供 水</a:t>
            </a:r>
            <a:endParaRPr lang="en-SG" dirty="0">
              <a:solidFill>
                <a:schemeClr val="bg1"/>
              </a:solidFill>
              <a:latin typeface="ＭＳ Ｐゴシック"/>
              <a:ea typeface="ＭＳ Ｐゴシック"/>
              <a:cs typeface="ＭＳ Ｐゴシック"/>
            </a:endParaRPr>
          </a:p>
        </p:txBody>
      </p:sp>
      <p:pic>
        <p:nvPicPr>
          <p:cNvPr id="13316" name="Picture 2" descr="C:\Users\bs\Documents\Bible Text &amp; Chart\NT\Revelation\Others\Scan0004.jpg"/>
          <p:cNvPicPr>
            <a:picLocks noChangeAspect="1" noChangeArrowheads="1"/>
          </p:cNvPicPr>
          <p:nvPr/>
        </p:nvPicPr>
        <p:blipFill rotWithShape="1">
          <a:blip r:embed="rId2" cstate="print"/>
          <a:srcRect l="58804" t="81817"/>
          <a:stretch/>
        </p:blipFill>
        <p:spPr bwMode="auto">
          <a:xfrm>
            <a:off x="0" y="990600"/>
            <a:ext cx="9143999" cy="4114800"/>
          </a:xfrm>
          <a:prstGeom prst="rect">
            <a:avLst/>
          </a:prstGeom>
          <a:noFill/>
          <a:ln w="9525">
            <a:noFill/>
            <a:miter lim="800000"/>
            <a:headEnd/>
            <a:tailEnd/>
          </a:ln>
        </p:spPr>
      </p:pic>
      <p:sp>
        <p:nvSpPr>
          <p:cNvPr id="6" name="Title 1"/>
          <p:cNvSpPr txBox="1">
            <a:spLocks/>
          </p:cNvSpPr>
          <p:nvPr/>
        </p:nvSpPr>
        <p:spPr>
          <a:xfrm>
            <a:off x="18549" y="5155720"/>
            <a:ext cx="9295222" cy="17526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ct val="80000"/>
              </a:lnSpc>
              <a:spcAft>
                <a:spcPts val="0"/>
              </a:spcAft>
            </a:pPr>
            <a:r>
              <a:rPr lang="zh-CN" altLang="en-US" sz="3800" b="1" dirty="0">
                <a:solidFill>
                  <a:prstClr val="white"/>
                </a:solidFill>
                <a:latin typeface="ＭＳ Ｐゴシック"/>
                <a:ea typeface="ＭＳ Ｐゴシック"/>
                <a:cs typeface="ＭＳ Ｐゴシック"/>
              </a:rPr>
              <a:t>老底嘉附近乡村里的温水对眼睛有帮助。</a:t>
            </a:r>
            <a:endParaRPr lang="en-US" altLang="zh-CN" sz="3800" b="1" dirty="0">
              <a:solidFill>
                <a:prstClr val="white"/>
              </a:solidFill>
              <a:latin typeface="ＭＳ Ｐゴシック"/>
              <a:ea typeface="ＭＳ Ｐゴシック"/>
              <a:cs typeface="ＭＳ Ｐゴシック"/>
            </a:endParaRPr>
          </a:p>
          <a:p>
            <a:pPr fontAlgn="auto">
              <a:lnSpc>
                <a:spcPct val="80000"/>
              </a:lnSpc>
              <a:spcAft>
                <a:spcPts val="0"/>
              </a:spcAft>
            </a:pPr>
            <a:r>
              <a:rPr lang="zh-CN" altLang="en-US" sz="3800" b="1" dirty="0">
                <a:solidFill>
                  <a:prstClr val="white"/>
                </a:solidFill>
                <a:latin typeface="ＭＳ Ｐゴシック"/>
                <a:ea typeface="ＭＳ Ｐゴシック"/>
                <a:cs typeface="ＭＳ Ｐゴシック"/>
              </a:rPr>
              <a:t>注意在废墟上的钙层</a:t>
            </a:r>
            <a:endParaRPr lang="en-SG" sz="3800" b="1" dirty="0">
              <a:solidFill>
                <a:prstClr val="white"/>
              </a:solidFill>
              <a:latin typeface="ＭＳ Ｐゴシック"/>
              <a:ea typeface="ＭＳ Ｐゴシック"/>
              <a:cs typeface="ＭＳ Ｐゴシック"/>
            </a:endParaRPr>
          </a:p>
        </p:txBody>
      </p:sp>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19137339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7" name="Rectangle 2"/>
          <p:cNvSpPr>
            <a:spLocks noGrp="1" noChangeArrowheads="1"/>
          </p:cNvSpPr>
          <p:nvPr>
            <p:ph type="ctrTitle"/>
          </p:nvPr>
        </p:nvSpPr>
        <p:spPr>
          <a:xfrm>
            <a:off x="5436096" y="457200"/>
            <a:ext cx="3600400" cy="3692525"/>
          </a:xfrm>
        </p:spPr>
        <p:txBody>
          <a:bodyPr/>
          <a:lstStyle/>
          <a:p>
            <a:pPr algn="l"/>
            <a:r>
              <a:rPr lang="en-US" altLang="ja-JP" sz="4000" b="1" dirty="0">
                <a:effectLst>
                  <a:glow rad="317500">
                    <a:schemeClr val="tx1">
                      <a:alpha val="75000"/>
                    </a:schemeClr>
                  </a:glow>
                </a:effectLst>
                <a:latin typeface="Arial" charset="0"/>
                <a:ea typeface="ＭＳ Ｐゴシック" charset="0"/>
              </a:rPr>
              <a:t>Complacency</a:t>
            </a:r>
            <a:endParaRPr lang="en-US" sz="4000" b="1" dirty="0">
              <a:effectLst>
                <a:glow rad="317500">
                  <a:schemeClr val="tx1">
                    <a:alpha val="75000"/>
                  </a:schemeClr>
                </a:glow>
              </a:effectLst>
              <a:latin typeface="Arial" charset="0"/>
              <a:ea typeface="ＭＳ Ｐゴシック" charset="0"/>
            </a:endParaRPr>
          </a:p>
        </p:txBody>
      </p:sp>
      <p:pic>
        <p:nvPicPr>
          <p:cNvPr id="3" name="Picture 2" descr="rev 3 Complacency.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884" y="0"/>
            <a:ext cx="9144883" cy="5669828"/>
          </a:xfrm>
          <a:prstGeom prst="rect">
            <a:avLst/>
          </a:prstGeom>
        </p:spPr>
      </p:pic>
      <p:sp>
        <p:nvSpPr>
          <p:cNvPr id="5" name="TextBox 4"/>
          <p:cNvSpPr txBox="1"/>
          <p:nvPr/>
        </p:nvSpPr>
        <p:spPr>
          <a:xfrm>
            <a:off x="1256302" y="5898767"/>
            <a:ext cx="6868669" cy="723275"/>
          </a:xfrm>
          <a:prstGeom prst="rect">
            <a:avLst/>
          </a:prstGeom>
          <a:noFill/>
        </p:spPr>
        <p:txBody>
          <a:bodyPr wrap="square" rtlCol="0">
            <a:spAutoFit/>
          </a:bodyPr>
          <a:lstStyle/>
          <a:p>
            <a:pPr algn="ctr"/>
            <a:r>
              <a:rPr lang="zh-CN" altLang="en-US" sz="4100" b="1" dirty="0">
                <a:solidFill>
                  <a:srgbClr val="FFFFFF"/>
                </a:solidFill>
              </a:rPr>
              <a:t>摇头摆尾</a:t>
            </a:r>
            <a:endParaRPr lang="en-US" sz="4100" b="1" dirty="0">
              <a:solidFill>
                <a:srgbClr val="FFFFFF"/>
              </a:solidFill>
            </a:endParaRPr>
          </a:p>
        </p:txBody>
      </p:sp>
    </p:spTree>
    <p:extLst>
      <p:ext uri="{BB962C8B-B14F-4D97-AF65-F5344CB8AC3E}">
        <p14:creationId xmlns:p14="http://schemas.microsoft.com/office/powerpoint/2010/main" val="75111410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1"/>
          <p:cNvSpPr>
            <a:spLocks noGrp="1"/>
          </p:cNvSpPr>
          <p:nvPr>
            <p:ph type="title"/>
          </p:nvPr>
        </p:nvSpPr>
        <p:spPr>
          <a:xfrm>
            <a:off x="1976596" y="-10413"/>
            <a:ext cx="5296718" cy="2222500"/>
          </a:xfrm>
          <a:noFill/>
          <a:ln>
            <a:noFill/>
          </a:ln>
        </p:spPr>
        <p:txBody>
          <a:bodyPr vert="horz" wrap="square" lIns="91440" tIns="45720" rIns="91440" bIns="45720" numCol="1" anchor="ctr" anchorCtr="0" compatLnSpc="1">
            <a:prstTxWarp prst="textNoShape">
              <a:avLst/>
            </a:prstTxWarp>
          </a:bodyPr>
          <a:lstStyle/>
          <a:p>
            <a:r>
              <a:rPr lang="zh-CN" altLang="en-US" sz="4800"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基督的主权高于所有教会</a:t>
            </a:r>
            <a:endParaRPr lang="en-US" sz="4800"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endParaRPr>
          </a:p>
        </p:txBody>
      </p:sp>
      <p:sp>
        <p:nvSpPr>
          <p:cNvPr id="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345</a:t>
            </a:r>
            <a:endParaRPr lang="en-US" b="1" dirty="0">
              <a:solidFill>
                <a:srgbClr val="000000"/>
              </a:solidFill>
              <a:latin typeface="Arial"/>
              <a:cs typeface="Arial"/>
            </a:endParaRPr>
          </a:p>
        </p:txBody>
      </p:sp>
      <p:sp>
        <p:nvSpPr>
          <p:cNvPr id="5" name="Title 1"/>
          <p:cNvSpPr txBox="1">
            <a:spLocks/>
          </p:cNvSpPr>
          <p:nvPr/>
        </p:nvSpPr>
        <p:spPr bwMode="auto">
          <a:xfrm>
            <a:off x="15875" y="3703669"/>
            <a:ext cx="9074968" cy="274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defTabSz="914400"/>
            <a:r>
              <a:rPr 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II.  </a:t>
            </a:r>
            <a:r>
              <a:rPr lang="zh-CN" alt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耶稣通过七封信揭示七个教会内部妥协和外来敌对的光景，宣告祂审判所有教会的主权</a:t>
            </a:r>
            <a:r>
              <a:rPr 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a:t>
            </a:r>
            <a:r>
              <a:rPr lang="zh-CN" alt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启</a:t>
            </a:r>
            <a:r>
              <a:rPr 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 2–3)</a:t>
            </a:r>
          </a:p>
        </p:txBody>
      </p:sp>
      <p:pic>
        <p:nvPicPr>
          <p:cNvPr id="7" name="Picture 6" descr="rev_inro_Wax_Sealed_Envelope_cn_b_s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46797" y="1613699"/>
            <a:ext cx="1154835" cy="866126"/>
          </a:xfrm>
          <a:prstGeom prst="rect">
            <a:avLst/>
          </a:prstGeom>
        </p:spPr>
      </p:pic>
      <p:pic>
        <p:nvPicPr>
          <p:cNvPr id="8" name="Picture 7" descr="rev_inro_Wax_Sealed_Envelope_cn_b_s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33898" y="2218709"/>
            <a:ext cx="1154835" cy="866126"/>
          </a:xfrm>
          <a:prstGeom prst="rect">
            <a:avLst/>
          </a:prstGeom>
        </p:spPr>
      </p:pic>
      <p:pic>
        <p:nvPicPr>
          <p:cNvPr id="9" name="Picture 8" descr="rev_inro_Wax_Sealed_Envelope_cn_b_s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71531" y="2747750"/>
            <a:ext cx="1154835" cy="866126"/>
          </a:xfrm>
          <a:prstGeom prst="rect">
            <a:avLst/>
          </a:prstGeom>
        </p:spPr>
      </p:pic>
      <p:pic>
        <p:nvPicPr>
          <p:cNvPr id="10" name="Picture 9" descr="rev_inro_Wax_Sealed_Envelope_cn_b_s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09164" y="2218709"/>
            <a:ext cx="1154835" cy="866126"/>
          </a:xfrm>
          <a:prstGeom prst="rect">
            <a:avLst/>
          </a:prstGeom>
        </p:spPr>
      </p:pic>
      <p:pic>
        <p:nvPicPr>
          <p:cNvPr id="11" name="Picture 10" descr="rev_inro_Wax_Sealed_Envelope_cn_b_s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96265" y="1613699"/>
            <a:ext cx="1154835" cy="866126"/>
          </a:xfrm>
          <a:prstGeom prst="rect">
            <a:avLst/>
          </a:prstGeom>
        </p:spPr>
      </p:pic>
      <p:pic>
        <p:nvPicPr>
          <p:cNvPr id="12" name="Picture 11" descr="rev_inro_Wax_Sealed_Envelope_cn_b_s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858631" y="776818"/>
            <a:ext cx="1154835" cy="866126"/>
          </a:xfrm>
          <a:prstGeom prst="rect">
            <a:avLst/>
          </a:prstGeom>
        </p:spPr>
      </p:pic>
      <p:pic>
        <p:nvPicPr>
          <p:cNvPr id="13" name="Picture 12" descr="rev_inro_Wax_Sealed_Envelope_cn_b_sm.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4430" y="776818"/>
            <a:ext cx="1154835" cy="866126"/>
          </a:xfrm>
          <a:prstGeom prst="rect">
            <a:avLst/>
          </a:prstGeom>
        </p:spPr>
      </p:pic>
    </p:spTree>
    <p:extLst>
      <p:ext uri="{BB962C8B-B14F-4D97-AF65-F5344CB8AC3E}">
        <p14:creationId xmlns:p14="http://schemas.microsoft.com/office/powerpoint/2010/main" val="21209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53076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62862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r>
              <a:rPr lang="en-US">
                <a:solidFill>
                  <a:schemeClr val="bg1"/>
                </a:solidFill>
              </a:rPr>
              <a:t>Sardis gymnasium</a:t>
            </a:r>
          </a:p>
        </p:txBody>
      </p:sp>
      <p:pic>
        <p:nvPicPr>
          <p:cNvPr id="10243" name="Picture 3" descr="Sardis gymnasium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0" y="6105664"/>
            <a:ext cx="9144000" cy="75233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zh-CN" altLang="en-US" dirty="0"/>
              <a:t>撒狄体育馆</a:t>
            </a:r>
            <a:endParaRPr lang="en-US" dirty="0"/>
          </a:p>
        </p:txBody>
      </p:sp>
    </p:spTree>
    <p:extLst>
      <p:ext uri="{BB962C8B-B14F-4D97-AF65-F5344CB8AC3E}">
        <p14:creationId xmlns:p14="http://schemas.microsoft.com/office/powerpoint/2010/main" val="303500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r>
              <a:rPr lang="en-US">
                <a:solidFill>
                  <a:schemeClr val="bg1"/>
                </a:solidFill>
              </a:rPr>
              <a:t>Sardis synagogue, 4th c AD</a:t>
            </a:r>
          </a:p>
        </p:txBody>
      </p:sp>
      <p:pic>
        <p:nvPicPr>
          <p:cNvPr id="16387" name="Picture 3" descr="Sardis synagogue, 4th c AD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6388" name="Text Box 4"/>
          <p:cNvSpPr txBox="1">
            <a:spLocks noChangeArrowheads="1"/>
          </p:cNvSpPr>
          <p:nvPr/>
        </p:nvSpPr>
        <p:spPr bwMode="auto">
          <a:xfrm>
            <a:off x="0" y="6051850"/>
            <a:ext cx="9144000" cy="82191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zh-CN" altLang="en-US" dirty="0"/>
              <a:t>撒狄犹太教堂</a:t>
            </a:r>
            <a:r>
              <a:rPr lang="en-US" dirty="0"/>
              <a:t>, </a:t>
            </a:r>
            <a:r>
              <a:rPr lang="zh-CN" altLang="en-US" dirty="0"/>
              <a:t>公元四年</a:t>
            </a:r>
            <a:endParaRPr lang="en-US" dirty="0"/>
          </a:p>
        </p:txBody>
      </p:sp>
    </p:spTree>
    <p:extLst>
      <p:ext uri="{BB962C8B-B14F-4D97-AF65-F5344CB8AC3E}">
        <p14:creationId xmlns:p14="http://schemas.microsoft.com/office/powerpoint/2010/main" val="1440935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11618" name="Rectangle 2"/>
          <p:cNvSpPr>
            <a:spLocks noGrp="1" noChangeArrowheads="1"/>
          </p:cNvSpPr>
          <p:nvPr>
            <p:ph type="ctrTitle"/>
          </p:nvPr>
        </p:nvSpPr>
        <p:spPr>
          <a:xfrm>
            <a:off x="0" y="5609502"/>
            <a:ext cx="9144000" cy="980728"/>
          </a:xfrm>
          <a:solidFill>
            <a:schemeClr val="tx1"/>
          </a:solidFill>
        </p:spPr>
        <p:txBody>
          <a:bodyPr/>
          <a:lstStyle/>
          <a:p>
            <a:pPr>
              <a:defRPr/>
            </a:pPr>
            <a:r>
              <a:rPr lang="zh-SG" altLang="en-US"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与众不同</a:t>
            </a:r>
            <a:r>
              <a:rPr lang="en-US"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 </a:t>
            </a:r>
            <a:r>
              <a:rPr lang="zh-SG" altLang="en-US"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却死</a:t>
            </a:r>
            <a:r>
              <a:rPr lang="zh-CN" altLang="en-US"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亡</a:t>
            </a:r>
            <a:endParaRPr lang="en-US"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endParaRPr>
          </a:p>
        </p:txBody>
      </p:sp>
      <p:pic>
        <p:nvPicPr>
          <p:cNvPr id="2" name="Picture 1"/>
          <p:cNvPicPr>
            <a:picLocks noChangeAspect="1"/>
          </p:cNvPicPr>
          <p:nvPr/>
        </p:nvPicPr>
        <p:blipFill>
          <a:blip r:embed="rId3"/>
          <a:stretch>
            <a:fillRect/>
          </a:stretch>
        </p:blipFill>
        <p:spPr>
          <a:xfrm>
            <a:off x="508000" y="353238"/>
            <a:ext cx="8128000" cy="5410200"/>
          </a:xfrm>
          <a:prstGeom prst="rect">
            <a:avLst/>
          </a:prstGeom>
        </p:spPr>
      </p:pic>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HT" altLang="en-US" b="1" dirty="0">
                <a:solidFill>
                  <a:srgbClr val="000000"/>
                </a:solidFill>
                <a:latin typeface="Arial" charset="0"/>
                <a:ea typeface="ＭＳ Ｐゴシック" charset="0"/>
              </a:rPr>
              <a:t>撒 狄</a:t>
            </a:r>
            <a:br>
              <a:rPr lang="en-US" b="1" dirty="0">
                <a:solidFill>
                  <a:srgbClr val="000000"/>
                </a:solidFill>
                <a:latin typeface="Arial" charset="0"/>
                <a:ea typeface="ＭＳ Ｐゴシック" charset="0"/>
              </a:rPr>
            </a:br>
            <a:r>
              <a:rPr lang="en-US" b="1" dirty="0">
                <a:solidFill>
                  <a:srgbClr val="000000"/>
                </a:solidFill>
                <a:latin typeface="Arial" charset="0"/>
                <a:ea typeface="ＭＳ Ｐゴシック" charset="0"/>
              </a:rPr>
              <a:t>(</a:t>
            </a:r>
            <a:r>
              <a:rPr lang="zh-TW" altLang="en-US" b="1" dirty="0">
                <a:solidFill>
                  <a:srgbClr val="000000"/>
                </a:solidFill>
                <a:latin typeface="Arial" charset="0"/>
                <a:ea typeface="ＭＳ Ｐゴシック" charset="0"/>
              </a:rPr>
              <a:t>启示录 </a:t>
            </a:r>
            <a:r>
              <a:rPr lang="en-US" b="1" dirty="0">
                <a:solidFill>
                  <a:srgbClr val="000000"/>
                </a:solidFill>
                <a:latin typeface="Arial" charset="0"/>
                <a:ea typeface="ＭＳ Ｐゴシック" charset="0"/>
              </a:rPr>
              <a:t>3:1-6)</a:t>
            </a:r>
          </a:p>
        </p:txBody>
      </p:sp>
    </p:spTree>
    <p:extLst>
      <p:ext uri="{BB962C8B-B14F-4D97-AF65-F5344CB8AC3E}">
        <p14:creationId xmlns:p14="http://schemas.microsoft.com/office/powerpoint/2010/main" val="1482758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hidden="1"/>
          <p:cNvSpPr>
            <a:spLocks noGrp="1" noChangeArrowheads="1"/>
          </p:cNvSpPr>
          <p:nvPr>
            <p:ph type="title"/>
          </p:nvPr>
        </p:nvSpPr>
        <p:spPr/>
        <p:txBody>
          <a:bodyPr/>
          <a:lstStyle/>
          <a:p>
            <a:r>
              <a:rPr lang="en-US">
                <a:solidFill>
                  <a:schemeClr val="bg1"/>
                </a:solidFill>
              </a:rPr>
              <a:t>Sardis synagogue bema</a:t>
            </a:r>
          </a:p>
        </p:txBody>
      </p:sp>
      <p:pic>
        <p:nvPicPr>
          <p:cNvPr id="14339" name="Picture 3" descr="Sardis synagogue bema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4340" name="Text Box 4"/>
          <p:cNvSpPr txBox="1">
            <a:spLocks noChangeArrowheads="1"/>
          </p:cNvSpPr>
          <p:nvPr/>
        </p:nvSpPr>
        <p:spPr bwMode="auto">
          <a:xfrm>
            <a:off x="0" y="6088269"/>
            <a:ext cx="9144000" cy="769731"/>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zh-CN" altLang="en-US" dirty="0"/>
              <a:t>撒狄犹太教堂讲坛</a:t>
            </a:r>
            <a:endParaRPr lang="en-US" dirty="0"/>
          </a:p>
        </p:txBody>
      </p:sp>
    </p:spTree>
    <p:extLst>
      <p:ext uri="{BB962C8B-B14F-4D97-AF65-F5344CB8AC3E}">
        <p14:creationId xmlns:p14="http://schemas.microsoft.com/office/powerpoint/2010/main" val="3907695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r>
              <a:rPr lang="en-US"/>
              <a:t>Sardis synagogue mosaic, 400 AD</a:t>
            </a:r>
          </a:p>
        </p:txBody>
      </p:sp>
      <p:pic>
        <p:nvPicPr>
          <p:cNvPr id="15363" name="Picture 3" descr="Sardis synagogue mosaic, 400 AD,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5364"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zh-CN" altLang="en-US" dirty="0"/>
              <a:t>撒狄犹太教堂镶嵌图案</a:t>
            </a:r>
            <a:r>
              <a:rPr lang="en-US" dirty="0"/>
              <a:t>, </a:t>
            </a:r>
            <a:r>
              <a:rPr lang="zh-CN" altLang="en-US" dirty="0"/>
              <a:t>公元四百年</a:t>
            </a:r>
            <a:endParaRPr lang="en-US" dirty="0"/>
          </a:p>
        </p:txBody>
      </p:sp>
    </p:spTree>
    <p:extLst>
      <p:ext uri="{BB962C8B-B14F-4D97-AF65-F5344CB8AC3E}">
        <p14:creationId xmlns:p14="http://schemas.microsoft.com/office/powerpoint/2010/main" val="2623445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p:cNvSpPr>
            <a:spLocks noGrp="1" noChangeArrowheads="1"/>
          </p:cNvSpPr>
          <p:nvPr>
            <p:ph type="title"/>
          </p:nvPr>
        </p:nvSpPr>
        <p:spPr/>
        <p:txBody>
          <a:bodyPr>
            <a:normAutofit fontScale="90000"/>
          </a:bodyPr>
          <a:lstStyle/>
          <a:p>
            <a:r>
              <a:rPr lang="en-US">
                <a:solidFill>
                  <a:schemeClr val="bg1"/>
                </a:solidFill>
              </a:rPr>
              <a:t>Sardis paved Roman street leading to Persia</a:t>
            </a:r>
          </a:p>
        </p:txBody>
      </p:sp>
      <p:pic>
        <p:nvPicPr>
          <p:cNvPr id="11267" name="Picture 3" descr="Sardis paved Roman street leading to Persia,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268" name="Text Box 4"/>
          <p:cNvSpPr txBox="1">
            <a:spLocks noChangeArrowheads="1"/>
          </p:cNvSpPr>
          <p:nvPr/>
        </p:nvSpPr>
        <p:spPr bwMode="auto">
          <a:xfrm>
            <a:off x="0" y="6279614"/>
            <a:ext cx="9144000" cy="638712"/>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zh-CN" altLang="en-US" sz="3200" dirty="0"/>
              <a:t>撒狄到波斯的罗马式铺面道路</a:t>
            </a:r>
            <a:endParaRPr lang="en-US" sz="3200" dirty="0"/>
          </a:p>
        </p:txBody>
      </p:sp>
    </p:spTree>
    <p:extLst>
      <p:ext uri="{BB962C8B-B14F-4D97-AF65-F5344CB8AC3E}">
        <p14:creationId xmlns:p14="http://schemas.microsoft.com/office/powerpoint/2010/main" val="795769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1-6</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6919"/>
                <a:gd name="adj2" fmla="val -32375"/>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有 神 的 七 灵 和 七 星 的</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2681539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5213398" y="1064321"/>
            <a:ext cx="3906762" cy="4703610"/>
          </a:xfrm>
        </p:spPr>
        <p:txBody>
          <a:bodyPr>
            <a:normAutofit/>
          </a:bodyPr>
          <a:lstStyle/>
          <a:p>
            <a:r>
              <a:rPr lang="zh-CN" altLang="en-US" sz="3600" b="1" dirty="0">
                <a:effectLst>
                  <a:glow rad="152400">
                    <a:schemeClr val="tx1"/>
                  </a:glow>
                </a:effectLst>
                <a:latin typeface="Arial" charset="0"/>
                <a:ea typeface="ＭＳ Ｐゴシック" charset="0"/>
              </a:rPr>
              <a:t>约翰预言那位荣耀的耶稣已见证了祂能处理教会内的问题</a:t>
            </a:r>
            <a:br>
              <a:rPr lang="en-US" sz="3600" b="1" dirty="0">
                <a:effectLst>
                  <a:glow rad="152400">
                    <a:schemeClr val="tx1"/>
                  </a:glow>
                </a:effectLst>
                <a:latin typeface="Arial" charset="0"/>
                <a:ea typeface="ＭＳ Ｐゴシック" charset="0"/>
              </a:rPr>
            </a:br>
            <a:r>
              <a:rPr lang="en-US" sz="3600" b="1" dirty="0">
                <a:effectLst>
                  <a:glow rad="152400">
                    <a:schemeClr val="tx1"/>
                  </a:glow>
                </a:effectLst>
                <a:latin typeface="Arial" charset="0"/>
                <a:ea typeface="ＭＳ Ｐゴシック" charset="0"/>
              </a:rPr>
              <a:t>(1:12-16)</a:t>
            </a: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99059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zh-CN" altLang="en-US" sz="4000" b="1" dirty="0">
                <a:solidFill>
                  <a:schemeClr val="bg1"/>
                </a:solidFill>
                <a:effectLst>
                  <a:glow rad="152400">
                    <a:schemeClr val="tx1"/>
                  </a:glow>
                </a:effectLst>
                <a:latin typeface="Arial"/>
                <a:cs typeface="Arial"/>
              </a:rPr>
              <a:t>那七星和七个金灯台的奥秘是什么</a:t>
            </a:r>
            <a:r>
              <a:rPr lang="en-US" sz="4000" b="1" dirty="0">
                <a:solidFill>
                  <a:schemeClr val="bg1"/>
                </a:solidFill>
                <a:effectLst>
                  <a:glow rad="152400">
                    <a:schemeClr val="tx1"/>
                  </a:glow>
                </a:effectLst>
                <a:latin typeface="Arial"/>
                <a:cs typeface="Arial"/>
              </a:rPr>
              <a:t>(1:20 </a:t>
            </a:r>
            <a:r>
              <a:rPr lang="en-US" sz="3200" b="1" dirty="0">
                <a:solidFill>
                  <a:schemeClr val="bg1"/>
                </a:solidFill>
                <a:effectLst>
                  <a:glow rad="152400">
                    <a:schemeClr val="tx1"/>
                  </a:glow>
                </a:effectLst>
                <a:latin typeface="Arial"/>
                <a:cs typeface="Arial"/>
              </a:rPr>
              <a:t>新译本</a:t>
            </a:r>
            <a:r>
              <a:rPr lang="en-US" sz="4000" b="1" dirty="0">
                <a:solidFill>
                  <a:schemeClr val="bg1"/>
                </a:solidFill>
                <a:effectLst>
                  <a:glow rad="152400">
                    <a:schemeClr val="tx1"/>
                  </a:glow>
                </a:effectLst>
                <a:latin typeface="Arial"/>
                <a:cs typeface="Arial"/>
              </a:rPr>
              <a:t>)?</a:t>
            </a:r>
          </a:p>
        </p:txBody>
      </p:sp>
      <p:pic>
        <p:nvPicPr>
          <p:cNvPr id="4" name="Picture 3"/>
          <p:cNvPicPr>
            <a:picLocks noChangeAspect="1"/>
          </p:cNvPicPr>
          <p:nvPr/>
        </p:nvPicPr>
        <p:blipFill>
          <a:blip r:embed="rId4"/>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283199" cy="4597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90000"/>
              </a:lnSpc>
            </a:pPr>
            <a:r>
              <a:rPr lang="zh-TW" altLang="en-US" b="1" dirty="0">
                <a:solidFill>
                  <a:prstClr val="white"/>
                </a:solidFill>
                <a:effectLst>
                  <a:glow rad="152400">
                    <a:prstClr val="black"/>
                  </a:glow>
                </a:effectLst>
                <a:latin typeface="Arial"/>
                <a:cs typeface="Arial"/>
              </a:rPr>
              <a:t>你所看见在我右手中的七星和七个金灯台的奥祕就是这样： 七星是七个教会的使者， 七灯台是七个教会。</a:t>
            </a:r>
            <a:r>
              <a:rPr lang="en-US" altLang="zh-TW" b="1" dirty="0">
                <a:solidFill>
                  <a:prstClr val="white"/>
                </a:solidFill>
                <a:effectLst>
                  <a:glow rad="152400">
                    <a:prstClr val="black"/>
                  </a:glow>
                </a:effectLst>
                <a:latin typeface="Arial"/>
                <a:cs typeface="Arial"/>
              </a:rPr>
              <a:t>"</a:t>
            </a:r>
            <a:endParaRPr lang="en-US" b="1" dirty="0">
              <a:solidFill>
                <a:prstClr val="white"/>
              </a:solidFill>
              <a:effectLst>
                <a:glow rad="152400">
                  <a:prstClr val="black"/>
                </a:glow>
              </a:effectLst>
              <a:latin typeface="Arial"/>
              <a:cs typeface="Arial"/>
            </a:endParaRPr>
          </a:p>
        </p:txBody>
      </p:sp>
    </p:spTree>
    <p:extLst>
      <p:ext uri="{BB962C8B-B14F-4D97-AF65-F5344CB8AC3E}">
        <p14:creationId xmlns:p14="http://schemas.microsoft.com/office/powerpoint/2010/main" val="595300604"/>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ＭＳ Ｐゴシック"/>
                <a:ea typeface="ＭＳ Ｐゴシック"/>
                <a:cs typeface="ＭＳ Ｐゴシック"/>
              </a:rPr>
              <a:t>撒 狄</a:t>
            </a:r>
            <a:r>
              <a:rPr lang="zh-CN" altLang="en-US" sz="2800" dirty="0">
                <a:latin typeface="ＭＳ Ｐゴシック"/>
                <a:ea typeface="ＭＳ Ｐゴシック"/>
                <a:cs typeface="ＭＳ Ｐゴシック"/>
              </a:rPr>
              <a:t> </a:t>
            </a:r>
            <a:r>
              <a:rPr lang="en-US" sz="2800" dirty="0">
                <a:latin typeface="ＭＳ Ｐゴシック"/>
                <a:ea typeface="ＭＳ Ｐゴシック"/>
                <a:cs typeface="ＭＳ Ｐゴシック"/>
              </a:rPr>
              <a:t>(</a:t>
            </a:r>
            <a:r>
              <a:rPr lang="zh-CN" altLang="en-US" sz="2800" dirty="0">
                <a:latin typeface="ＭＳ Ｐゴシック"/>
                <a:ea typeface="ＭＳ Ｐゴシック"/>
                <a:cs typeface="ＭＳ Ｐゴシック"/>
              </a:rPr>
              <a:t>启</a:t>
            </a:r>
            <a:r>
              <a:rPr lang="en-US" altLang="zh-CN" sz="2800" dirty="0">
                <a:latin typeface="ＭＳ Ｐゴシック"/>
                <a:ea typeface="ＭＳ Ｐゴシック"/>
                <a:cs typeface="ＭＳ Ｐゴシック"/>
              </a:rPr>
              <a:t>3</a:t>
            </a:r>
            <a:r>
              <a:rPr lang="zh-CN" altLang="en-US" sz="2800" dirty="0">
                <a:latin typeface="ＭＳ Ｐゴシック"/>
                <a:ea typeface="ＭＳ Ｐゴシック"/>
                <a:cs typeface="ＭＳ Ｐゴシック"/>
              </a:rPr>
              <a:t>：</a:t>
            </a:r>
            <a:r>
              <a:rPr lang="en-US" altLang="zh-CN" sz="2800" dirty="0">
                <a:latin typeface="ＭＳ Ｐゴシック"/>
                <a:ea typeface="ＭＳ Ｐゴシック"/>
                <a:cs typeface="ＭＳ Ｐゴシック"/>
              </a:rPr>
              <a:t>1-6</a:t>
            </a:r>
            <a:r>
              <a:rPr lang="en-US" sz="2800" dirty="0">
                <a:latin typeface="ＭＳ Ｐゴシック"/>
                <a:ea typeface="ＭＳ Ｐゴシック"/>
                <a:cs typeface="ＭＳ Ｐゴシック"/>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6919"/>
                <a:gd name="adj2" fmla="val -32375"/>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有 神 的 七 灵 和 七 星 的</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2960686" y="2349499"/>
            <a:ext cx="2935289" cy="2663825"/>
            <a:chOff x="2983931" y="2348880"/>
            <a:chExt cx="3094530"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3094530" cy="1939335"/>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知 道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的 行 为 ，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按 名 你 是 活 的</a:t>
              </a:r>
            </a:p>
          </p:txBody>
        </p:sp>
      </p:grpSp>
    </p:spTree>
    <p:extLst>
      <p:ext uri="{BB962C8B-B14F-4D97-AF65-F5344CB8AC3E}">
        <p14:creationId xmlns:p14="http://schemas.microsoft.com/office/powerpoint/2010/main" val="3203637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58336" y="5113459"/>
            <a:ext cx="8568127" cy="1744541"/>
          </a:xfrm>
          <a:solidFill>
            <a:schemeClr val="tx1"/>
          </a:solidFill>
        </p:spPr>
        <p:txBody>
          <a:bodyPr/>
          <a:lstStyle/>
          <a:p>
            <a:r>
              <a:rPr lang="zh-CN" altLang="en-US" dirty="0">
                <a:latin typeface="ＭＳ Ｐゴシック"/>
                <a:ea typeface="ＭＳ Ｐゴシック"/>
                <a:cs typeface="ＭＳ Ｐゴシック"/>
              </a:rPr>
              <a:t>耶稣知道你的好行为和名声</a:t>
            </a:r>
            <a:endParaRPr lang="en-US" b="1" dirty="0">
              <a:latin typeface="ＭＳ Ｐゴシック"/>
              <a:ea typeface="ＭＳ Ｐゴシック"/>
              <a:cs typeface="ＭＳ Ｐゴシック"/>
            </a:endParaRPr>
          </a:p>
        </p:txBody>
      </p:sp>
      <p:pic>
        <p:nvPicPr>
          <p:cNvPr id="2" name="Picture 1"/>
          <p:cNvPicPr>
            <a:picLocks noChangeAspect="1"/>
          </p:cNvPicPr>
          <p:nvPr/>
        </p:nvPicPr>
        <p:blipFill>
          <a:blip r:embed="rId3"/>
          <a:stretch>
            <a:fillRect/>
          </a:stretch>
        </p:blipFill>
        <p:spPr>
          <a:xfrm>
            <a:off x="0" y="-982"/>
            <a:ext cx="9144000" cy="5114441"/>
          </a:xfrm>
          <a:prstGeom prst="rect">
            <a:avLst/>
          </a:prstGeom>
        </p:spPr>
      </p:pic>
    </p:spTree>
    <p:extLst>
      <p:ext uri="{BB962C8B-B14F-4D97-AF65-F5344CB8AC3E}">
        <p14:creationId xmlns:p14="http://schemas.microsoft.com/office/powerpoint/2010/main" val="599471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46266"/>
            <a:ext cx="9144000" cy="980728"/>
          </a:xfrm>
          <a:solidFill>
            <a:schemeClr val="tx1"/>
          </a:solidFill>
        </p:spPr>
        <p:txBody>
          <a:bodyPr/>
          <a:lstStyle/>
          <a:p>
            <a:r>
              <a:rPr lang="zh-CN" altLang="en-US" b="1" dirty="0">
                <a:latin typeface="Arial" charset="0"/>
                <a:ea typeface="ＭＳ Ｐゴシック" charset="0"/>
              </a:rPr>
              <a:t>你有多在意？</a:t>
            </a:r>
            <a:endParaRPr lang="en-US"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0"/>
            <a:ext cx="9144000" cy="6085230"/>
          </a:xfrm>
          <a:prstGeom prst="rect">
            <a:avLst/>
          </a:prstGeom>
        </p:spPr>
      </p:pic>
    </p:spTree>
    <p:extLst>
      <p:ext uri="{BB962C8B-B14F-4D97-AF65-F5344CB8AC3E}">
        <p14:creationId xmlns:p14="http://schemas.microsoft.com/office/powerpoint/2010/main" val="1989902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7666"/>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en-US" b="1" dirty="0">
                <a:latin typeface="Arial" charset="0"/>
                <a:ea typeface="ＭＳ Ｐゴシック" charset="0"/>
              </a:rPr>
              <a:t>I.	</a:t>
            </a:r>
            <a:r>
              <a:rPr lang="zh-CN" altLang="en-US" dirty="0">
                <a:latin typeface="ＭＳ Ｐゴシック"/>
                <a:ea typeface="ＭＳ Ｐゴシック"/>
                <a:cs typeface="ＭＳ Ｐゴシック"/>
              </a:rPr>
              <a:t>耶稣知道</a:t>
            </a:r>
            <a:r>
              <a:rPr lang="zh-CN" altLang="en-US" dirty="0">
                <a:solidFill>
                  <a:srgbClr val="FFFF00"/>
                </a:solidFill>
                <a:latin typeface="ＭＳ Ｐゴシック"/>
                <a:ea typeface="ＭＳ Ｐゴシック"/>
                <a:cs typeface="ＭＳ Ｐゴシック"/>
              </a:rPr>
              <a:t>那美好的</a:t>
            </a:r>
            <a:r>
              <a:rPr lang="zh-CN" altLang="en-US" dirty="0">
                <a:latin typeface="ＭＳ Ｐゴシック"/>
                <a:ea typeface="ＭＳ Ｐゴシック"/>
                <a:cs typeface="ＭＳ Ｐゴシック"/>
              </a:rPr>
              <a:t>。</a:t>
            </a:r>
            <a:endParaRPr lang="en-US" b="1" dirty="0">
              <a:latin typeface="ＭＳ Ｐゴシック"/>
              <a:ea typeface="ＭＳ Ｐゴシック"/>
              <a:cs typeface="ＭＳ Ｐゴシック"/>
            </a:endParaRPr>
          </a:p>
        </p:txBody>
      </p:sp>
    </p:spTree>
    <p:extLst>
      <p:ext uri="{BB962C8B-B14F-4D97-AF65-F5344CB8AC3E}">
        <p14:creationId xmlns:p14="http://schemas.microsoft.com/office/powerpoint/2010/main" val="4171667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22831"/>
          </a:xfrm>
          <a:prstGeom prst="rect">
            <a:avLst/>
          </a:prstGeom>
        </p:spPr>
      </p:pic>
      <p:sp>
        <p:nvSpPr>
          <p:cNvPr id="111618" name="Rectangle 2"/>
          <p:cNvSpPr>
            <a:spLocks noGrp="1" noChangeArrowheads="1"/>
          </p:cNvSpPr>
          <p:nvPr>
            <p:ph type="ctrTitle"/>
          </p:nvPr>
        </p:nvSpPr>
        <p:spPr>
          <a:xfrm>
            <a:off x="0" y="5868411"/>
            <a:ext cx="9144000" cy="980728"/>
          </a:xfrm>
          <a:solidFill>
            <a:schemeClr val="tx1"/>
          </a:solidFill>
        </p:spPr>
        <p:txBody>
          <a:bodyPr/>
          <a:lstStyle/>
          <a:p>
            <a:r>
              <a:rPr lang="zh-CN" altLang="en-US" dirty="0">
                <a:latin typeface="ＭＳ Ｐゴシック"/>
                <a:ea typeface="ＭＳ Ｐゴシック"/>
                <a:cs typeface="ＭＳ Ｐゴシック"/>
              </a:rPr>
              <a:t>你对自已认识多深？</a:t>
            </a:r>
            <a:endParaRPr lang="en-US" b="1" dirty="0">
              <a:latin typeface="ＭＳ Ｐゴシック"/>
              <a:ea typeface="ＭＳ Ｐゴシック"/>
              <a:cs typeface="ＭＳ Ｐゴシック"/>
            </a:endParaRPr>
          </a:p>
        </p:txBody>
      </p:sp>
    </p:spTree>
    <p:extLst>
      <p:ext uri="{BB962C8B-B14F-4D97-AF65-F5344CB8AC3E}">
        <p14:creationId xmlns:p14="http://schemas.microsoft.com/office/powerpoint/2010/main" val="1148180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7666"/>
          <a:stretch/>
        </p:blipFill>
        <p:spPr>
          <a:xfrm rot="10800000">
            <a:off x="0" y="-27887"/>
            <a:ext cx="9144000" cy="6854881"/>
          </a:xfrm>
          <a:prstGeom prst="rect">
            <a:avLst/>
          </a:prstGeom>
        </p:spPr>
      </p:pic>
      <p:sp>
        <p:nvSpPr>
          <p:cNvPr id="111618" name="Rectangle 2"/>
          <p:cNvSpPr>
            <a:spLocks noGrp="1" noChangeArrowheads="1"/>
          </p:cNvSpPr>
          <p:nvPr>
            <p:ph type="ctrTitle"/>
          </p:nvPr>
        </p:nvSpPr>
        <p:spPr>
          <a:xfrm>
            <a:off x="0" y="5846266"/>
            <a:ext cx="9144000" cy="980728"/>
          </a:xfrm>
          <a:noFill/>
        </p:spPr>
        <p:txBody>
          <a:bodyPr/>
          <a:lstStyle/>
          <a:p>
            <a:r>
              <a:rPr lang="en-US" b="1" dirty="0">
                <a:effectLst>
                  <a:outerShdw blurRad="38100" dist="38100" dir="2700000" algn="tl">
                    <a:srgbClr val="000000">
                      <a:alpha val="43137"/>
                    </a:srgbClr>
                  </a:outerShdw>
                </a:effectLst>
                <a:latin typeface="Arial" charset="0"/>
                <a:ea typeface="ＭＳ Ｐゴシック" charset="0"/>
              </a:rPr>
              <a:t>II.	</a:t>
            </a:r>
            <a:r>
              <a:rPr lang="zh-CN" altLang="en-US" dirty="0">
                <a:latin typeface="ＭＳ Ｐゴシック"/>
                <a:ea typeface="ＭＳ Ｐゴシック"/>
                <a:cs typeface="ＭＳ Ｐゴシック"/>
              </a:rPr>
              <a:t>耶稣知道那恶的。</a:t>
            </a:r>
            <a:endParaRPr lang="en-US" b="1" dirty="0">
              <a:effectLst>
                <a:outerShdw blurRad="38100" dist="38100" dir="2700000" algn="tl">
                  <a:srgbClr val="000000">
                    <a:alpha val="43137"/>
                  </a:srgbClr>
                </a:outerShdw>
              </a:effectLst>
              <a:latin typeface="ＭＳ Ｐゴシック"/>
              <a:ea typeface="ＭＳ Ｐゴシック"/>
              <a:cs typeface="ＭＳ Ｐゴシック"/>
            </a:endParaRPr>
          </a:p>
        </p:txBody>
      </p:sp>
    </p:spTree>
    <p:extLst>
      <p:ext uri="{BB962C8B-B14F-4D97-AF65-F5344CB8AC3E}">
        <p14:creationId xmlns:p14="http://schemas.microsoft.com/office/powerpoint/2010/main" val="539342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1-6</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52475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6919"/>
                <a:gd name="adj2" fmla="val -32375"/>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200548"/>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有 神 的 七 灵 和 七 星 的</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p:cNvGrpSpPr>
          <p:nvPr/>
        </p:nvGrpSpPr>
        <p:grpSpPr bwMode="auto">
          <a:xfrm>
            <a:off x="2960686" y="2349499"/>
            <a:ext cx="2935289" cy="2663825"/>
            <a:chOff x="2983931" y="2348880"/>
            <a:chExt cx="3094530"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2983931" y="2420331"/>
              <a:ext cx="3094530" cy="1939335"/>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知 道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的 行 为 ，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按 名 你 是 活 的</a:t>
              </a:r>
            </a:p>
          </p:txBody>
        </p:sp>
      </p:grpSp>
      <p:grpSp>
        <p:nvGrpSpPr>
          <p:cNvPr id="43" name="Group 42"/>
          <p:cNvGrpSpPr>
            <a:grpSpLocks/>
          </p:cNvGrpSpPr>
          <p:nvPr/>
        </p:nvGrpSpPr>
        <p:grpSpPr bwMode="auto">
          <a:xfrm>
            <a:off x="2592387" y="1757905"/>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1200499"/>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其 实 是 死 的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Tree>
    <p:extLst>
      <p:ext uri="{BB962C8B-B14F-4D97-AF65-F5344CB8AC3E}">
        <p14:creationId xmlns:p14="http://schemas.microsoft.com/office/powerpoint/2010/main" val="2847334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8" name="Picture 4" descr="churchwindow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10306" name="Rectangle 2"/>
          <p:cNvSpPr>
            <a:spLocks noGrp="1" noChangeArrowheads="1"/>
          </p:cNvSpPr>
          <p:nvPr>
            <p:ph type="ctrTitle"/>
          </p:nvPr>
        </p:nvSpPr>
        <p:spPr>
          <a:xfrm>
            <a:off x="0" y="94710"/>
            <a:ext cx="9144000" cy="923617"/>
          </a:xfrm>
          <a:effectLst>
            <a:outerShdw blurRad="63500" dist="35921" dir="2700000" algn="ctr" rotWithShape="0">
              <a:srgbClr val="000000">
                <a:alpha val="74998"/>
              </a:srgbClr>
            </a:outerShdw>
          </a:effectLst>
        </p:spPr>
        <p:txBody>
          <a:bodyPr/>
          <a:lstStyle/>
          <a:p>
            <a:r>
              <a:rPr lang="zh-SG" altLang="en-US" b="1" dirty="0">
                <a:latin typeface="ＭＳ Ｐゴシック"/>
                <a:ea typeface="ＭＳ Ｐゴシック"/>
                <a:cs typeface="ＭＳ Ｐゴシック"/>
              </a:rPr>
              <a:t>撒 狄</a:t>
            </a:r>
            <a:r>
              <a:rPr lang="en-US" b="1" dirty="0">
                <a:solidFill>
                  <a:schemeClr val="bg1"/>
                </a:solidFill>
                <a:latin typeface="ＭＳ Ｐゴシック"/>
                <a:ea typeface="ＭＳ Ｐゴシック"/>
                <a:cs typeface="ＭＳ Ｐゴシック"/>
              </a:rPr>
              <a:t>: </a:t>
            </a:r>
            <a:r>
              <a:rPr lang="zh-SG" altLang="en-US" b="1" dirty="0">
                <a:latin typeface="ＭＳ Ｐゴシック"/>
                <a:ea typeface="ＭＳ Ｐゴシック"/>
                <a:cs typeface="ＭＳ Ｐゴシック"/>
              </a:rPr>
              <a:t>与众不同</a:t>
            </a:r>
            <a:r>
              <a:rPr lang="zh-CN" altLang="en-US" b="1" dirty="0">
                <a:latin typeface="ＭＳ Ｐゴシック"/>
                <a:ea typeface="ＭＳ Ｐゴシック"/>
                <a:cs typeface="ＭＳ Ｐゴシック"/>
              </a:rPr>
              <a:t>却死亡</a:t>
            </a:r>
            <a:endParaRPr lang="en-US" b="1" dirty="0">
              <a:latin typeface="ＭＳ Ｐゴシック"/>
              <a:ea typeface="ＭＳ Ｐゴシック"/>
              <a:cs typeface="ＭＳ Ｐゴシック"/>
            </a:endParaRPr>
          </a:p>
        </p:txBody>
      </p:sp>
      <p:sp>
        <p:nvSpPr>
          <p:cNvPr id="4" name="Rectangle 2"/>
          <p:cNvSpPr txBox="1">
            <a:spLocks noChangeArrowheads="1"/>
          </p:cNvSpPr>
          <p:nvPr/>
        </p:nvSpPr>
        <p:spPr bwMode="auto">
          <a:xfrm>
            <a:off x="35496" y="4865712"/>
            <a:ext cx="9144000" cy="1371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t>"</a:t>
            </a:r>
            <a:r>
              <a:rPr lang="zh-CN" altLang="en-US" sz="3600" b="1" dirty="0"/>
              <a:t>按 名 你 是 </a:t>
            </a:r>
            <a:r>
              <a:rPr lang="zh-CN" altLang="en-US" sz="3600" b="1" dirty="0">
                <a:solidFill>
                  <a:srgbClr val="FFFF00"/>
                </a:solidFill>
              </a:rPr>
              <a:t>活 的</a:t>
            </a:r>
            <a:r>
              <a:rPr lang="zh-CN" altLang="en-US" sz="3600" b="1" dirty="0"/>
              <a:t> ， 其 实 是 </a:t>
            </a:r>
            <a:r>
              <a:rPr lang="zh-CN" altLang="en-US" sz="3600" b="1" dirty="0">
                <a:solidFill>
                  <a:srgbClr val="FFFF00"/>
                </a:solidFill>
              </a:rPr>
              <a:t>死 的</a:t>
            </a:r>
            <a:r>
              <a:rPr lang="zh-CN" altLang="en-US" sz="3600" b="1" dirty="0"/>
              <a:t> 。</a:t>
            </a:r>
            <a:r>
              <a:rPr lang="en-US" altLang="zh-CN" sz="3600" b="1" dirty="0"/>
              <a:t>"</a:t>
            </a:r>
            <a:r>
              <a:rPr lang="en-US" sz="3600" b="1" dirty="0"/>
              <a:t> (3:1)</a:t>
            </a:r>
          </a:p>
        </p:txBody>
      </p:sp>
    </p:spTree>
    <p:extLst>
      <p:ext uri="{BB962C8B-B14F-4D97-AF65-F5344CB8AC3E}">
        <p14:creationId xmlns:p14="http://schemas.microsoft.com/office/powerpoint/2010/main" val="1974434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4279875"/>
            <a:ext cx="9144000" cy="2578125"/>
          </a:xfrm>
        </p:spPr>
        <p:txBody>
          <a:bodyPr/>
          <a:lstStyle/>
          <a:p>
            <a:r>
              <a:rPr lang="zh-TW" altLang="en-US" sz="6000" b="1" dirty="0">
                <a:effectLst>
                  <a:glow rad="177800">
                    <a:schemeClr val="tx1"/>
                  </a:glow>
                </a:effectLst>
                <a:latin typeface="Arial" charset="0"/>
                <a:ea typeface="ＭＳ Ｐゴシック" charset="0"/>
              </a:rPr>
              <a:t>撒 狄</a:t>
            </a:r>
            <a:r>
              <a:rPr lang="en-US" altLang="zh-TW" sz="6000" b="1" dirty="0">
                <a:effectLst>
                  <a:glow rad="177800">
                    <a:schemeClr val="tx1"/>
                  </a:glow>
                </a:effectLst>
                <a:latin typeface="Arial" charset="0"/>
                <a:ea typeface="ＭＳ Ｐゴシック" charset="0"/>
              </a:rPr>
              <a:t>: </a:t>
            </a:r>
            <a:r>
              <a:rPr lang="zh-TW" altLang="en-US" sz="6000" b="1" dirty="0">
                <a:effectLst>
                  <a:glow rad="177800">
                    <a:schemeClr val="tx1"/>
                  </a:glow>
                </a:effectLst>
                <a:latin typeface="Arial" charset="0"/>
                <a:ea typeface="ＭＳ Ｐゴシック" charset="0"/>
              </a:rPr>
              <a:t>与众不同却死亡</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200262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09030" y="0"/>
            <a:ext cx="8734969" cy="990600"/>
          </a:xfrm>
        </p:spPr>
        <p:txBody>
          <a:bodyPr/>
          <a:lstStyle/>
          <a:p>
            <a:pPr algn="l" eaLnBrk="1" hangingPunct="1"/>
            <a:r>
              <a:rPr lang="en-SG" dirty="0"/>
              <a:t>A. W. Tozer</a:t>
            </a:r>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a:p>
        </p:txBody>
      </p:sp>
      <p:sp>
        <p:nvSpPr>
          <p:cNvPr id="6" name="Content Placeholder 2"/>
          <p:cNvSpPr txBox="1">
            <a:spLocks/>
          </p:cNvSpPr>
          <p:nvPr/>
        </p:nvSpPr>
        <p:spPr>
          <a:xfrm>
            <a:off x="122901" y="3132832"/>
            <a:ext cx="8925514" cy="369019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b="1" dirty="0">
                <a:latin typeface="MS PGothic" pitchFamily="34" charset="-128"/>
                <a:ea typeface="MS PGothic" pitchFamily="34" charset="-128"/>
              </a:rPr>
              <a:t>"</a:t>
            </a:r>
            <a:r>
              <a:rPr lang="zh-CN" altLang="en-US" sz="4400" b="1" dirty="0">
                <a:latin typeface="MS PGothic" pitchFamily="34" charset="-128"/>
                <a:ea typeface="MS PGothic" pitchFamily="34" charset="-128"/>
              </a:rPr>
              <a:t>假设圣灵退出了现今的教会</a:t>
            </a:r>
            <a:r>
              <a:rPr lang="en-US" sz="4400" b="1" dirty="0">
                <a:latin typeface="MS PGothic" pitchFamily="34" charset="-128"/>
                <a:ea typeface="MS PGothic" pitchFamily="34" charset="-128"/>
              </a:rPr>
              <a:t>,</a:t>
            </a:r>
            <a:r>
              <a:rPr lang="zh-CN" altLang="en-US" sz="4400" b="1" dirty="0">
                <a:latin typeface="MS PGothic" pitchFamily="34" charset="-128"/>
                <a:ea typeface="MS PGothic" pitchFamily="34" charset="-128"/>
              </a:rPr>
              <a:t>百分之</a:t>
            </a:r>
            <a:r>
              <a:rPr lang="en-US" sz="4400" b="1" dirty="0">
                <a:latin typeface="MS PGothic" pitchFamily="34" charset="-128"/>
                <a:ea typeface="MS PGothic" pitchFamily="34" charset="-128"/>
              </a:rPr>
              <a:t>95</a:t>
            </a:r>
            <a:r>
              <a:rPr lang="zh-CN" altLang="en-US" sz="4400" b="1" dirty="0">
                <a:latin typeface="MS PGothic" pitchFamily="34" charset="-128"/>
                <a:ea typeface="MS PGothic" pitchFamily="34" charset="-128"/>
              </a:rPr>
              <a:t>我们所行的会继续並且没人知道那差异。假设圣灵从退出了新约教会，百分之</a:t>
            </a:r>
            <a:r>
              <a:rPr lang="en-US" sz="4400" b="1" dirty="0">
                <a:latin typeface="MS PGothic" pitchFamily="34" charset="-128"/>
                <a:ea typeface="MS PGothic" pitchFamily="34" charset="-128"/>
              </a:rPr>
              <a:t>95</a:t>
            </a:r>
            <a:r>
              <a:rPr lang="zh-CN" altLang="en-US" sz="4400" b="1" dirty="0">
                <a:latin typeface="MS PGothic" pitchFamily="34" charset="-128"/>
                <a:ea typeface="MS PGothic" pitchFamily="34" charset="-128"/>
              </a:rPr>
              <a:t>他们所行的将会停止，並每个人会知道其差异。</a:t>
            </a:r>
            <a:r>
              <a:rPr lang="en-US" altLang="zh-CN" sz="4400" b="1" dirty="0"/>
              <a:t>"</a:t>
            </a:r>
            <a:r>
              <a:rPr lang="zh-CN" altLang="en-US" sz="4400" b="1" dirty="0"/>
              <a:t> </a:t>
            </a:r>
            <a:endParaRPr lang="en-SG" sz="4400" b="1" dirty="0">
              <a:effectLst>
                <a:glow rad="279400">
                  <a:prstClr val="black">
                    <a:alpha val="94000"/>
                  </a:prstClr>
                </a:glow>
              </a:effectLst>
            </a:endParaRPr>
          </a:p>
        </p:txBody>
      </p:sp>
      <p:pic>
        <p:nvPicPr>
          <p:cNvPr id="2" name="Picture 1"/>
          <p:cNvPicPr>
            <a:picLocks noChangeAspect="1"/>
          </p:cNvPicPr>
          <p:nvPr/>
        </p:nvPicPr>
        <p:blipFill>
          <a:blip r:embed="rId3"/>
          <a:stretch>
            <a:fillRect/>
          </a:stretch>
        </p:blipFill>
        <p:spPr>
          <a:xfrm>
            <a:off x="122901" y="-1"/>
            <a:ext cx="3493796" cy="3029889"/>
          </a:xfrm>
          <a:prstGeom prst="rect">
            <a:avLst/>
          </a:prstGeom>
        </p:spPr>
      </p:pic>
    </p:spTree>
    <p:extLst>
      <p:ext uri="{BB962C8B-B14F-4D97-AF65-F5344CB8AC3E}">
        <p14:creationId xmlns:p14="http://schemas.microsoft.com/office/powerpoint/2010/main" val="4130846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0487"/>
                <a:gd name="adj2" fmla="val 54514"/>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圣 洁 、 真 实 、 拿 着 大 卫 的 钥 匙</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noChangeAspect="1"/>
          </p:cNvGrpSpPr>
          <p:nvPr/>
        </p:nvGrpSpPr>
        <p:grpSpPr bwMode="auto">
          <a:xfrm>
            <a:off x="2849878" y="2075602"/>
            <a:ext cx="3088038" cy="3095999"/>
            <a:chOff x="3059832" y="2348880"/>
            <a:chExt cx="2808312"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3238496" y="2451316"/>
              <a:ext cx="242908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略 有 一 点 力 量 ， 也 曾 遵 守 我 的 道 ， 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a:t>
              </a:r>
            </a:p>
          </p:txBody>
        </p:sp>
      </p:grpSp>
      <p:grpSp>
        <p:nvGrpSpPr>
          <p:cNvPr id="43" name="Group 42"/>
          <p:cNvGrpSpPr>
            <a:grpSpLocks/>
          </p:cNvGrpSpPr>
          <p:nvPr/>
        </p:nvGrpSpPr>
        <p:grpSpPr bwMode="auto">
          <a:xfrm>
            <a:off x="2736056" y="1803400"/>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1200499"/>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361009" y="135572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569507"/>
            </a:xfrm>
            <a:prstGeom prst="rect">
              <a:avLst/>
            </a:prstGeom>
            <a:noFill/>
          </p:spPr>
          <p:txBody>
            <a:bodyPr>
              <a:spAutoFit/>
            </a:bodyPr>
            <a:lstStyle/>
            <a:p>
              <a:pPr algn="ctr">
                <a:defRPr/>
              </a:pPr>
              <a:r>
                <a:rPr lang="zh-SG" altLang="en-US" b="1" dirty="0">
                  <a:solidFill>
                    <a:srgbClr val="800000"/>
                  </a:solidFill>
                  <a:effectLst>
                    <a:outerShdw blurRad="38100" dist="38100" dir="2700000" algn="tl">
                      <a:srgbClr val="000000">
                        <a:alpha val="43137"/>
                      </a:srgbClr>
                    </a:outerShdw>
                  </a:effectLst>
                  <a:latin typeface="Arial"/>
                  <a:cs typeface="Arial"/>
                </a:rPr>
                <a:t>劝告</a:t>
              </a:r>
              <a:r>
                <a:rPr lang="zh-CN" altLang="en-US" b="1" dirty="0">
                  <a:solidFill>
                    <a:srgbClr val="800000"/>
                  </a:solidFill>
                  <a:effectLst>
                    <a:outerShdw blurRad="38100" dist="38100" dir="2700000" algn="tl">
                      <a:srgbClr val="000000">
                        <a:alpha val="43137"/>
                      </a:srgbClr>
                    </a:outerShdw>
                  </a:effectLst>
                  <a:latin typeface="Arial"/>
                  <a:cs typeface="Arial"/>
                </a:rPr>
                <a:t>：</a:t>
              </a:r>
              <a:endParaRPr lang="en-US" altLang="zh-CN" b="1" dirty="0">
                <a:solidFill>
                  <a:srgbClr val="800000"/>
                </a:solidFill>
                <a:effectLst>
                  <a:outerShdw blurRad="38100" dist="38100" dir="2700000" algn="tl">
                    <a:srgbClr val="000000">
                      <a:alpha val="43137"/>
                    </a:srgbClr>
                  </a:outerShdw>
                </a:effectLst>
                <a:latin typeface="Arial"/>
                <a:cs typeface="Arial"/>
              </a:endParaRPr>
            </a:p>
            <a:p>
              <a:pPr algn="ctr">
                <a:defRPr/>
              </a:pPr>
              <a:endParaRPr lang="en-US" b="1" dirty="0">
                <a:solidFill>
                  <a:srgbClr val="8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800000"/>
                  </a:solidFill>
                  <a:effectLst>
                    <a:outerShdw blurRad="38100" dist="38100" dir="2700000" algn="tl">
                      <a:srgbClr val="000000">
                        <a:alpha val="43137"/>
                      </a:srgbClr>
                    </a:outerShdw>
                  </a:effectLst>
                  <a:latin typeface="Arial"/>
                  <a:cs typeface="Arial"/>
                </a:rPr>
                <a:t>遵 守 我 ，</a:t>
              </a:r>
              <a:endParaRPr lang="en-US" altLang="zh-CN" b="1" dirty="0">
                <a:solidFill>
                  <a:srgbClr val="8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800000"/>
                  </a:solidFill>
                  <a:effectLst>
                    <a:outerShdw blurRad="38100" dist="38100" dir="2700000" algn="tl">
                      <a:srgbClr val="000000">
                        <a:alpha val="43137"/>
                      </a:srgbClr>
                    </a:outerShdw>
                  </a:effectLst>
                  <a:latin typeface="Arial"/>
                  <a:cs typeface="Arial"/>
                </a:rPr>
                <a:t>忍 耐 的 道</a:t>
              </a:r>
              <a:endParaRPr lang="en-US" b="1" dirty="0">
                <a:solidFill>
                  <a:srgbClr val="800000"/>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1-6</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40083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313194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a:r>
              <a:rPr lang="zh-CN" altLang="en-US" b="1" dirty="0"/>
              <a:t>撒 狄</a:t>
            </a:r>
            <a:endParaRPr lang="en-SG" b="1" dirty="0"/>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charset="0"/>
              <a:buNone/>
            </a:pPr>
            <a:endParaRPr lang="en-SG"/>
          </a:p>
        </p:txBody>
      </p:sp>
      <p:sp>
        <p:nvSpPr>
          <p:cNvPr id="6" name="Content Placeholder 2"/>
          <p:cNvSpPr txBox="1">
            <a:spLocks/>
          </p:cNvSpPr>
          <p:nvPr/>
        </p:nvSpPr>
        <p:spPr>
          <a:xfrm>
            <a:off x="4537494" y="804512"/>
            <a:ext cx="440168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zh-CN" altLang="en-US" sz="3600" b="1" dirty="0">
                <a:ea typeface="宋体"/>
              </a:rPr>
              <a:t>你 要 </a:t>
            </a:r>
            <a:r>
              <a:rPr lang="zh-CN" altLang="en-US" sz="3600" b="1" dirty="0">
                <a:solidFill>
                  <a:srgbClr val="FFFF00"/>
                </a:solidFill>
                <a:ea typeface="宋体"/>
              </a:rPr>
              <a:t>儆 醒</a:t>
            </a:r>
            <a:r>
              <a:rPr lang="zh-CN" altLang="en-US" sz="3600" b="1" dirty="0">
                <a:ea typeface="宋体"/>
              </a:rPr>
              <a:t> ， 坚 固 那 剩 下 将 要 衰 微 （ 原 文 是 死 ） 的</a:t>
            </a:r>
            <a:r>
              <a:rPr lang="en-US" altLang="zh-CN" sz="3600" b="1" dirty="0">
                <a:ea typeface="宋体"/>
              </a:rPr>
              <a:t> (3:2)</a:t>
            </a:r>
            <a:endParaRPr lang="zh-CN" altLang="en-US" sz="3600" b="1" dirty="0">
              <a:ea typeface="宋体"/>
            </a:endParaRPr>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prstClr val="white"/>
                </a:solidFill>
                <a:latin typeface="Arial" charset="0"/>
                <a:cs typeface="Arial" charset="0"/>
              </a:rPr>
              <a:t>358</a:t>
            </a:r>
          </a:p>
        </p:txBody>
      </p:sp>
    </p:spTree>
    <p:extLst>
      <p:ext uri="{BB962C8B-B14F-4D97-AF65-F5344CB8AC3E}">
        <p14:creationId xmlns:p14="http://schemas.microsoft.com/office/powerpoint/2010/main" val="38852352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0"/>
            <a:ext cx="9144000" cy="990600"/>
          </a:xfrm>
        </p:spPr>
        <p:txBody>
          <a:bodyPr/>
          <a:lstStyle/>
          <a:p>
            <a:r>
              <a:rPr lang="zh-CN" altLang="en-US" dirty="0"/>
              <a:t>撒 狄 </a:t>
            </a:r>
            <a:endParaRPr lang="en-SG" dirty="0"/>
          </a:p>
        </p:txBody>
      </p:sp>
      <p:pic>
        <p:nvPicPr>
          <p:cNvPr id="11268" name="Picture 2" descr="C:\Users\bs\Documents\Bible Text &amp; Chart\NT\Revelation\Others\Thyatira &amp; Sardis.jpg"/>
          <p:cNvPicPr>
            <a:picLocks noChangeAspect="1" noChangeArrowheads="1"/>
          </p:cNvPicPr>
          <p:nvPr/>
        </p:nvPicPr>
        <p:blipFill rotWithShape="1">
          <a:blip r:embed="rId2" cstate="print"/>
          <a:srcRect t="71231" r="43338"/>
          <a:stretch/>
        </p:blipFill>
        <p:spPr bwMode="auto">
          <a:xfrm>
            <a:off x="-21963" y="990600"/>
            <a:ext cx="9165963" cy="5131217"/>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charset="0"/>
              <a:buNone/>
            </a:pPr>
            <a:endParaRPr lang="en-SG"/>
          </a:p>
        </p:txBody>
      </p:sp>
      <p:sp>
        <p:nvSpPr>
          <p:cNvPr id="6" name="Content Placeholder 2"/>
          <p:cNvSpPr txBox="1">
            <a:spLocks/>
          </p:cNvSpPr>
          <p:nvPr/>
        </p:nvSpPr>
        <p:spPr>
          <a:xfrm>
            <a:off x="98261" y="3569085"/>
            <a:ext cx="8925514" cy="2209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charset="0"/>
              <a:buNone/>
            </a:pPr>
            <a:r>
              <a:rPr lang="zh-CN" altLang="en-US" b="1" dirty="0">
                <a:effectLst>
                  <a:glow rad="279400">
                    <a:prstClr val="black">
                      <a:alpha val="94000"/>
                    </a:prstClr>
                  </a:glow>
                  <a:outerShdw blurRad="38100" dist="38100" dir="2700000" algn="tl">
                    <a:srgbClr val="000000">
                      <a:alpha val="43137"/>
                    </a:srgbClr>
                  </a:outerShdw>
                </a:effectLst>
              </a:rPr>
              <a:t>撒 狄 城就处在这狭长陡峭的高原上（</a:t>
            </a:r>
            <a:r>
              <a:rPr lang="en-US" b="1" dirty="0">
                <a:effectLst>
                  <a:glow rad="279400">
                    <a:prstClr val="black">
                      <a:alpha val="94000"/>
                    </a:prstClr>
                  </a:glow>
                  <a:outerShdw blurRad="38100" dist="38100" dir="2700000" algn="tl">
                    <a:srgbClr val="000000">
                      <a:alpha val="43137"/>
                    </a:srgbClr>
                  </a:outerShdw>
                </a:effectLst>
              </a:rPr>
              <a:t> 457.5 </a:t>
            </a:r>
            <a:r>
              <a:rPr lang="zh-CN" altLang="en-US" b="1" dirty="0">
                <a:effectLst>
                  <a:glow rad="279400">
                    <a:prstClr val="black">
                      <a:alpha val="94000"/>
                    </a:prstClr>
                  </a:glow>
                  <a:outerShdw blurRad="38100" dist="38100" dir="2700000" algn="tl">
                    <a:srgbClr val="000000">
                      <a:alpha val="43137"/>
                    </a:srgbClr>
                  </a:outerShdw>
                </a:effectLst>
              </a:rPr>
              <a:t>米</a:t>
            </a:r>
            <a:r>
              <a:rPr lang="en-US" b="1" dirty="0">
                <a:effectLst>
                  <a:glow rad="279400">
                    <a:prstClr val="black">
                      <a:alpha val="94000"/>
                    </a:prstClr>
                  </a:glow>
                  <a:outerShdw blurRad="38100" dist="38100" dir="2700000" algn="tl">
                    <a:srgbClr val="000000">
                      <a:alpha val="43137"/>
                    </a:srgbClr>
                  </a:outerShdw>
                </a:effectLst>
              </a:rPr>
              <a:t> </a:t>
            </a:r>
            <a:r>
              <a:rPr lang="zh-CN" altLang="en-US" b="1" dirty="0">
                <a:effectLst>
                  <a:glow rad="279400">
                    <a:prstClr val="black">
                      <a:alpha val="94000"/>
                    </a:prstClr>
                  </a:glow>
                  <a:outerShdw blurRad="38100" dist="38100" dir="2700000" algn="tl">
                    <a:srgbClr val="000000">
                      <a:alpha val="43137"/>
                    </a:srgbClr>
                  </a:outerShdw>
                </a:effectLst>
              </a:rPr>
              <a:t>或</a:t>
            </a:r>
            <a:r>
              <a:rPr lang="en-US" b="1" dirty="0">
                <a:effectLst>
                  <a:glow rad="279400">
                    <a:prstClr val="black">
                      <a:alpha val="94000"/>
                    </a:prstClr>
                  </a:glow>
                  <a:outerShdw blurRad="38100" dist="38100" dir="2700000" algn="tl">
                    <a:srgbClr val="000000">
                      <a:alpha val="43137"/>
                    </a:srgbClr>
                  </a:outerShdw>
                </a:effectLst>
              </a:rPr>
              <a:t>1500 </a:t>
            </a:r>
            <a:r>
              <a:rPr lang="zh-CN" altLang="en-US" b="1" dirty="0">
                <a:effectLst>
                  <a:glow rad="279400">
                    <a:prstClr val="black">
                      <a:alpha val="94000"/>
                    </a:prstClr>
                  </a:glow>
                  <a:outerShdw blurRad="38100" dist="38100" dir="2700000" algn="tl">
                    <a:srgbClr val="000000">
                      <a:alpha val="43137"/>
                    </a:srgbClr>
                  </a:outerShdw>
                </a:effectLst>
              </a:rPr>
              <a:t>尺高</a:t>
            </a:r>
            <a:r>
              <a:rPr lang="en-US" b="1" dirty="0">
                <a:effectLst>
                  <a:glow rad="279400">
                    <a:prstClr val="black">
                      <a:alpha val="94000"/>
                    </a:prstClr>
                  </a:glow>
                  <a:outerShdw blurRad="38100" dist="38100" dir="2700000" algn="tl">
                    <a:srgbClr val="000000">
                      <a:alpha val="43137"/>
                    </a:srgbClr>
                  </a:outerShdw>
                </a:effectLst>
              </a:rPr>
              <a:t>) </a:t>
            </a:r>
            <a:r>
              <a:rPr lang="zh-CN" altLang="en-US" b="1" dirty="0">
                <a:effectLst>
                  <a:glow rad="279400">
                    <a:prstClr val="black">
                      <a:alpha val="94000"/>
                    </a:prstClr>
                  </a:glow>
                  <a:outerShdw blurRad="38100" dist="38100" dir="2700000" algn="tl">
                    <a:srgbClr val="000000">
                      <a:alpha val="43137"/>
                    </a:srgbClr>
                  </a:outerShdw>
                </a:effectLst>
              </a:rPr>
              <a:t>，犹如一个坚不可摧的瞭望台。公元前</a:t>
            </a:r>
            <a:r>
              <a:rPr lang="en-US" altLang="zh-CN" b="1" dirty="0">
                <a:effectLst>
                  <a:glow rad="279400">
                    <a:prstClr val="black">
                      <a:alpha val="94000"/>
                    </a:prstClr>
                  </a:glow>
                  <a:outerShdw blurRad="38100" dist="38100" dir="2700000" algn="tl">
                    <a:srgbClr val="000000">
                      <a:alpha val="43137"/>
                    </a:srgbClr>
                  </a:outerShdw>
                </a:effectLst>
              </a:rPr>
              <a:t>549</a:t>
            </a:r>
            <a:r>
              <a:rPr lang="zh-CN" altLang="en-US" b="1" dirty="0">
                <a:effectLst>
                  <a:glow rad="279400">
                    <a:prstClr val="black">
                      <a:alpha val="94000"/>
                    </a:prstClr>
                  </a:glow>
                  <a:outerShdw blurRad="38100" dist="38100" dir="2700000" algn="tl">
                    <a:srgbClr val="000000">
                      <a:alpha val="43137"/>
                    </a:srgbClr>
                  </a:outerShdw>
                </a:effectLst>
              </a:rPr>
              <a:t>年波斯王古列 （居鲁士）的士兵趁它的</a:t>
            </a:r>
            <a:r>
              <a:rPr lang="zh-CN" altLang="en-US" b="1" dirty="0">
                <a:solidFill>
                  <a:srgbClr val="FFFF00"/>
                </a:solidFill>
                <a:effectLst>
                  <a:glow rad="279400">
                    <a:prstClr val="black">
                      <a:alpha val="94000"/>
                    </a:prstClr>
                  </a:glow>
                  <a:outerShdw blurRad="38100" dist="38100" dir="2700000" algn="tl">
                    <a:srgbClr val="000000">
                      <a:alpha val="43137"/>
                    </a:srgbClr>
                  </a:outerShdw>
                </a:effectLst>
              </a:rPr>
              <a:t>卫兵晚上熟睡时</a:t>
            </a:r>
            <a:r>
              <a:rPr lang="zh-CN" altLang="en-US" b="1" dirty="0">
                <a:effectLst>
                  <a:glow rad="279400">
                    <a:prstClr val="black">
                      <a:alpha val="94000"/>
                    </a:prstClr>
                  </a:glow>
                  <a:outerShdw blurRad="38100" dist="38100" dir="2700000" algn="tl">
                    <a:srgbClr val="000000">
                      <a:alpha val="43137"/>
                    </a:srgbClr>
                  </a:outerShdw>
                </a:effectLst>
              </a:rPr>
              <a:t>，成功的攀上北崖</a:t>
            </a:r>
            <a:r>
              <a:rPr lang="en-US" altLang="zh-CN" b="1" dirty="0">
                <a:effectLst>
                  <a:glow rad="279400">
                    <a:prstClr val="black">
                      <a:alpha val="94000"/>
                    </a:prstClr>
                  </a:glow>
                  <a:outerShdw blurRad="38100" dist="38100" dir="2700000" algn="tl">
                    <a:srgbClr val="000000">
                      <a:alpha val="43137"/>
                    </a:srgbClr>
                  </a:outerShdw>
                </a:effectLst>
              </a:rPr>
              <a:t>, </a:t>
            </a:r>
            <a:r>
              <a:rPr lang="zh-CN" altLang="en-US" b="1" dirty="0">
                <a:effectLst>
                  <a:glow rad="279400">
                    <a:prstClr val="black">
                      <a:alpha val="94000"/>
                    </a:prstClr>
                  </a:glow>
                  <a:outerShdw blurRad="38100" dist="38100" dir="2700000" algn="tl">
                    <a:srgbClr val="000000">
                      <a:alpha val="43137"/>
                    </a:srgbClr>
                  </a:outerShdw>
                </a:effectLst>
              </a:rPr>
              <a:t>侵占撒狄城。三个世纪后 </a:t>
            </a:r>
            <a:r>
              <a:rPr lang="en-US" altLang="zh-CN" b="1" dirty="0">
                <a:effectLst>
                  <a:glow rad="279400">
                    <a:prstClr val="black">
                      <a:alpha val="94000"/>
                    </a:prstClr>
                  </a:glow>
                  <a:outerShdw blurRad="38100" dist="38100" dir="2700000" algn="tl">
                    <a:srgbClr val="000000">
                      <a:alpha val="43137"/>
                    </a:srgbClr>
                  </a:outerShdw>
                </a:effectLst>
              </a:rPr>
              <a:t>(</a:t>
            </a:r>
            <a:r>
              <a:rPr lang="zh-CN" altLang="en-US" b="1" dirty="0">
                <a:effectLst>
                  <a:glow rad="279400">
                    <a:prstClr val="black">
                      <a:alpha val="94000"/>
                    </a:prstClr>
                  </a:glow>
                  <a:outerShdw blurRad="38100" dist="38100" dir="2700000" algn="tl">
                    <a:srgbClr val="000000">
                      <a:alpha val="43137"/>
                    </a:srgbClr>
                  </a:outerShdw>
                </a:effectLst>
              </a:rPr>
              <a:t>公元前</a:t>
            </a:r>
            <a:r>
              <a:rPr lang="en-US" altLang="zh-CN" b="1" dirty="0">
                <a:effectLst>
                  <a:glow rad="279400">
                    <a:prstClr val="black">
                      <a:alpha val="94000"/>
                    </a:prstClr>
                  </a:glow>
                  <a:outerShdw blurRad="38100" dist="38100" dir="2700000" algn="tl">
                    <a:srgbClr val="000000">
                      <a:alpha val="43137"/>
                    </a:srgbClr>
                  </a:outerShdw>
                </a:effectLst>
              </a:rPr>
              <a:t>214</a:t>
            </a:r>
            <a:r>
              <a:rPr lang="zh-CN" altLang="en-US" b="1" dirty="0">
                <a:effectLst>
                  <a:glow rad="279400">
                    <a:prstClr val="black">
                      <a:alpha val="94000"/>
                    </a:prstClr>
                  </a:glow>
                  <a:outerShdw blurRad="38100" dist="38100" dir="2700000" algn="tl">
                    <a:srgbClr val="000000">
                      <a:alpha val="43137"/>
                    </a:srgbClr>
                  </a:outerShdw>
                </a:effectLst>
              </a:rPr>
              <a:t>年</a:t>
            </a:r>
            <a:r>
              <a:rPr lang="en-US" altLang="zh-CN" b="1" dirty="0">
                <a:effectLst>
                  <a:glow rad="279400">
                    <a:prstClr val="black">
                      <a:alpha val="94000"/>
                    </a:prstClr>
                  </a:glow>
                  <a:outerShdw blurRad="38100" dist="38100" dir="2700000" algn="tl">
                    <a:srgbClr val="000000">
                      <a:alpha val="43137"/>
                    </a:srgbClr>
                  </a:outerShdw>
                </a:effectLst>
              </a:rPr>
              <a:t>), </a:t>
            </a:r>
            <a:r>
              <a:rPr lang="zh-CN" altLang="en-US" b="1" dirty="0">
                <a:effectLst>
                  <a:glow rad="279400">
                    <a:prstClr val="black">
                      <a:alpha val="94000"/>
                    </a:prstClr>
                  </a:glow>
                  <a:outerShdw blurRad="38100" dist="38100" dir="2700000" algn="tl">
                    <a:srgbClr val="000000">
                      <a:alpha val="43137"/>
                    </a:srgbClr>
                  </a:outerShdw>
                </a:effectLst>
              </a:rPr>
              <a:t>叙利亚西流古王朝的安提阿哥大帝再以同样的策略进攻获胜。</a:t>
            </a:r>
            <a:endParaRPr lang="en-SG" b="1" dirty="0">
              <a:effectLst>
                <a:glow rad="279400">
                  <a:prstClr val="black">
                    <a:alpha val="94000"/>
                  </a:prstClr>
                </a:glow>
                <a:outerShdw blurRad="38100" dist="38100" dir="2700000" algn="tl">
                  <a:srgbClr val="000000">
                    <a:alpha val="43137"/>
                  </a:srgbClr>
                </a:outerShdw>
              </a:effectLst>
            </a:endParaRPr>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prstClr val="white"/>
                </a:solidFill>
                <a:latin typeface="Arial" charset="0"/>
                <a:cs typeface="Arial" charset="0"/>
              </a:rPr>
              <a:t>358</a:t>
            </a:r>
          </a:p>
        </p:txBody>
      </p:sp>
    </p:spTree>
    <p:extLst>
      <p:ext uri="{BB962C8B-B14F-4D97-AF65-F5344CB8AC3E}">
        <p14:creationId xmlns:p14="http://schemas.microsoft.com/office/powerpoint/2010/main" val="39603110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606" y="1592756"/>
            <a:ext cx="9202774" cy="5258728"/>
          </a:xfrm>
          <a:prstGeom prst="rect">
            <a:avLst/>
          </a:prstGeom>
        </p:spPr>
      </p:pic>
      <p:sp>
        <p:nvSpPr>
          <p:cNvPr id="111618" name="Rectangle 2"/>
          <p:cNvSpPr>
            <a:spLocks noGrp="1" noChangeArrowheads="1"/>
          </p:cNvSpPr>
          <p:nvPr>
            <p:ph type="ctrTitle"/>
          </p:nvPr>
        </p:nvSpPr>
        <p:spPr>
          <a:xfrm>
            <a:off x="0" y="5553124"/>
            <a:ext cx="9144000" cy="1304876"/>
          </a:xfrm>
        </p:spPr>
        <p:txBody>
          <a:bodyPr/>
          <a:lstStyle/>
          <a:p>
            <a:r>
              <a:rPr lang="zh-CN" altLang="en-US" sz="6000" b="1" dirty="0">
                <a:effectLst>
                  <a:glow rad="177800">
                    <a:schemeClr val="tx1"/>
                  </a:glow>
                </a:effectLst>
                <a:latin typeface="Arial" charset="0"/>
                <a:ea typeface="ＭＳ Ｐゴシック" charset="0"/>
              </a:rPr>
              <a:t>在教堂睡觉</a:t>
            </a:r>
            <a:endParaRPr lang="en-US" sz="6000"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4"/>
          <a:stretch>
            <a:fillRect/>
          </a:stretch>
        </p:blipFill>
        <p:spPr>
          <a:xfrm>
            <a:off x="507701" y="419186"/>
            <a:ext cx="4443729" cy="4406698"/>
          </a:xfrm>
          <a:prstGeom prst="rect">
            <a:avLst/>
          </a:prstGeom>
          <a:ln w="57150" cmpd="sng">
            <a:solidFill>
              <a:srgbClr val="FFFFFF"/>
            </a:solidFill>
          </a:ln>
        </p:spPr>
      </p:pic>
    </p:spTree>
    <p:extLst>
      <p:ext uri="{BB962C8B-B14F-4D97-AF65-F5344CB8AC3E}">
        <p14:creationId xmlns:p14="http://schemas.microsoft.com/office/powerpoint/2010/main" val="698603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553124"/>
            <a:ext cx="9144000" cy="1304876"/>
          </a:xfrm>
        </p:spPr>
        <p:txBody>
          <a:bodyPr/>
          <a:lstStyle/>
          <a:p>
            <a:r>
              <a:rPr lang="zh-CN" altLang="en-US" sz="6000" b="1" i="1" dirty="0">
                <a:effectLst>
                  <a:glow rad="177800">
                    <a:schemeClr val="tx1"/>
                  </a:glow>
                </a:effectLst>
                <a:latin typeface="Arial" charset="0"/>
                <a:ea typeface="ＭＳ Ｐゴシック" charset="0"/>
              </a:rPr>
              <a:t>不在教堂睡觉</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288445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9494" r="29394"/>
          <a:stretch/>
        </p:blipFill>
        <p:spPr>
          <a:xfrm>
            <a:off x="0" y="-1"/>
            <a:ext cx="9144000" cy="6858001"/>
          </a:xfrm>
          <a:prstGeom prst="rect">
            <a:avLst/>
          </a:prstGeom>
        </p:spPr>
      </p:pic>
      <p:sp>
        <p:nvSpPr>
          <p:cNvPr id="111618" name="Rectangle 2"/>
          <p:cNvSpPr>
            <a:spLocks noGrp="1" noChangeArrowheads="1"/>
          </p:cNvSpPr>
          <p:nvPr>
            <p:ph type="ctrTitle"/>
          </p:nvPr>
        </p:nvSpPr>
        <p:spPr>
          <a:xfrm>
            <a:off x="0" y="5880740"/>
            <a:ext cx="9144000" cy="980728"/>
          </a:xfrm>
          <a:solidFill>
            <a:schemeClr val="tx1"/>
          </a:solidFill>
        </p:spPr>
        <p:txBody>
          <a:bodyPr/>
          <a:lstStyle/>
          <a:p>
            <a:r>
              <a:rPr lang="zh-CN" altLang="en-US" dirty="0">
                <a:latin typeface="ＭＳ Ｐゴシック"/>
                <a:ea typeface="ＭＳ Ｐゴシック"/>
                <a:cs typeface="ＭＳ Ｐゴシック"/>
              </a:rPr>
              <a:t>几米</a:t>
            </a:r>
            <a:r>
              <a:rPr lang="en-US" dirty="0">
                <a:latin typeface="ＭＳ Ｐゴシック"/>
                <a:ea typeface="ＭＳ Ｐゴシック"/>
                <a:cs typeface="ＭＳ Ｐゴシック"/>
              </a:rPr>
              <a:t>•</a:t>
            </a:r>
            <a:r>
              <a:rPr lang="zh-CN" altLang="en-US" dirty="0">
                <a:latin typeface="ＭＳ Ｐゴシック"/>
                <a:ea typeface="ＭＳ Ｐゴシック"/>
                <a:cs typeface="ＭＳ Ｐゴシック"/>
              </a:rPr>
              <a:t>料恩案 </a:t>
            </a:r>
            <a:endParaRPr lang="en-US" b="1" dirty="0">
              <a:latin typeface="ＭＳ Ｐゴシック"/>
              <a:ea typeface="ＭＳ Ｐゴシック"/>
              <a:cs typeface="ＭＳ Ｐゴシック"/>
            </a:endParaRPr>
          </a:p>
        </p:txBody>
      </p:sp>
    </p:spTree>
    <p:extLst>
      <p:ext uri="{BB962C8B-B14F-4D97-AF65-F5344CB8AC3E}">
        <p14:creationId xmlns:p14="http://schemas.microsoft.com/office/powerpoint/2010/main" val="18066290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normAutofit/>
          </a:bodyPr>
          <a:lstStyle/>
          <a:p>
            <a:r>
              <a:rPr lang="zh-CN" altLang="en-US" sz="6000" b="1" dirty="0">
                <a:effectLst>
                  <a:glow rad="177800">
                    <a:schemeClr val="tx1"/>
                  </a:glow>
                </a:effectLst>
                <a:latin typeface="Arial" charset="0"/>
                <a:ea typeface="ＭＳ Ｐゴシック" charset="0"/>
              </a:rPr>
              <a:t>当牧师看到你在崇拜中打盹的迹象</a:t>
            </a:r>
            <a:r>
              <a:rPr lang="en-US" altLang="zh-CN" sz="6000" b="1" dirty="0">
                <a:effectLst>
                  <a:glow rad="177800">
                    <a:schemeClr val="tx1"/>
                  </a:glow>
                </a:effectLst>
                <a:latin typeface="Arial" charset="0"/>
                <a:ea typeface="ＭＳ Ｐゴシック" charset="0"/>
              </a:rPr>
              <a:t>:</a:t>
            </a:r>
            <a:endParaRPr lang="en-US" sz="6000" b="1" dirty="0">
              <a:effectLst>
                <a:glow rad="177800">
                  <a:schemeClr val="tx1"/>
                </a:glow>
              </a:effectLst>
              <a:latin typeface="Arial" charset="0"/>
              <a:ea typeface="ＭＳ Ｐゴシック" charset="0"/>
            </a:endParaRPr>
          </a:p>
        </p:txBody>
      </p:sp>
      <p:sp>
        <p:nvSpPr>
          <p:cNvPr id="6" name="Rectangle 2"/>
          <p:cNvSpPr txBox="1">
            <a:spLocks noChangeArrowheads="1"/>
          </p:cNvSpPr>
          <p:nvPr/>
        </p:nvSpPr>
        <p:spPr bwMode="auto">
          <a:xfrm>
            <a:off x="38178" y="3519713"/>
            <a:ext cx="5150679" cy="33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indent="-473075" algn="l">
              <a:buFont typeface="Arial"/>
              <a:buChar char="•"/>
            </a:pPr>
            <a:r>
              <a:rPr lang="zh-CN" altLang="en-US" b="1" dirty="0">
                <a:solidFill>
                  <a:srgbClr val="FFFFFF"/>
                </a:solidFill>
                <a:effectLst>
                  <a:glow rad="177800">
                    <a:srgbClr val="000000"/>
                  </a:glow>
                </a:effectLst>
                <a:latin typeface="Arial" charset="0"/>
                <a:ea typeface="ＭＳ Ｐゴシック" charset="0"/>
              </a:rPr>
              <a:t>他为你在崇拜中提供红牛维他命饮料</a:t>
            </a:r>
          </a:p>
        </p:txBody>
      </p:sp>
      <p:pic>
        <p:nvPicPr>
          <p:cNvPr id="5" name="Picture 4"/>
          <p:cNvPicPr>
            <a:picLocks noChangeAspect="1"/>
          </p:cNvPicPr>
          <p:nvPr/>
        </p:nvPicPr>
        <p:blipFill rotWithShape="1">
          <a:blip r:embed="rId4"/>
          <a:srcRect l="22651" t="5125" r="23942" b="6938"/>
          <a:stretch/>
        </p:blipFill>
        <p:spPr>
          <a:xfrm rot="802054">
            <a:off x="5950858" y="2558143"/>
            <a:ext cx="2104572" cy="4771572"/>
          </a:xfrm>
          <a:prstGeom prst="rect">
            <a:avLst/>
          </a:prstGeom>
        </p:spPr>
      </p:pic>
    </p:spTree>
    <p:extLst>
      <p:ext uri="{BB962C8B-B14F-4D97-AF65-F5344CB8AC3E}">
        <p14:creationId xmlns:p14="http://schemas.microsoft.com/office/powerpoint/2010/main" val="267814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normAutofit/>
          </a:bodyPr>
          <a:lstStyle/>
          <a:p>
            <a:r>
              <a:rPr lang="zh-CN" altLang="en-US" sz="6000" b="1" dirty="0">
                <a:effectLst>
                  <a:glow rad="177800">
                    <a:schemeClr val="tx1"/>
                  </a:glow>
                </a:effectLst>
                <a:latin typeface="Arial" charset="0"/>
                <a:ea typeface="ＭＳ Ｐゴシック" charset="0"/>
              </a:rPr>
              <a:t>当牧师看到你在崇拜中打盹的迹象</a:t>
            </a:r>
            <a:r>
              <a:rPr lang="en-US" altLang="zh-CN" sz="6000" b="1" dirty="0">
                <a:effectLst>
                  <a:glow rad="177800">
                    <a:schemeClr val="tx1"/>
                  </a:glow>
                </a:effectLst>
                <a:latin typeface="Arial" charset="0"/>
                <a:ea typeface="ＭＳ Ｐゴシック" charset="0"/>
              </a:rPr>
              <a:t>:</a:t>
            </a:r>
            <a:endParaRPr lang="en-US" sz="6000"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4"/>
          <a:stretch>
            <a:fillRect/>
          </a:stretch>
        </p:blipFill>
        <p:spPr>
          <a:xfrm>
            <a:off x="6718378" y="3183505"/>
            <a:ext cx="2463800" cy="3289300"/>
          </a:xfrm>
          <a:prstGeom prst="rect">
            <a:avLst/>
          </a:prstGeom>
        </p:spPr>
      </p:pic>
      <p:sp>
        <p:nvSpPr>
          <p:cNvPr id="6" name="Rectangle 2"/>
          <p:cNvSpPr txBox="1">
            <a:spLocks noChangeArrowheads="1"/>
          </p:cNvSpPr>
          <p:nvPr/>
        </p:nvSpPr>
        <p:spPr bwMode="auto">
          <a:xfrm>
            <a:off x="38178" y="3392713"/>
            <a:ext cx="8126108" cy="3498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indent="-473075" algn="l">
              <a:buFont typeface="Arial"/>
              <a:buChar char="•"/>
            </a:pPr>
            <a:r>
              <a:rPr lang="zh-CN" altLang="en-US" b="1" dirty="0">
                <a:solidFill>
                  <a:srgbClr val="FFFFFF"/>
                </a:solidFill>
                <a:effectLst>
                  <a:glow rad="177800">
                    <a:srgbClr val="000000"/>
                  </a:glow>
                </a:effectLst>
                <a:latin typeface="Arial" charset="0"/>
                <a:ea typeface="ＭＳ Ｐゴシック" charset="0"/>
              </a:rPr>
              <a:t>他中断他的讲道，　他将剃须膏放至你手心里，再用羽毛挠你的鼻子。</a:t>
            </a:r>
          </a:p>
        </p:txBody>
      </p:sp>
    </p:spTree>
    <p:extLst>
      <p:ext uri="{BB962C8B-B14F-4D97-AF65-F5344CB8AC3E}">
        <p14:creationId xmlns:p14="http://schemas.microsoft.com/office/powerpoint/2010/main" val="3926705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normAutofit/>
          </a:bodyPr>
          <a:lstStyle/>
          <a:p>
            <a:r>
              <a:rPr lang="zh-CN" altLang="en-US" sz="6000" b="1" dirty="0">
                <a:effectLst>
                  <a:glow rad="177800">
                    <a:schemeClr val="tx1"/>
                  </a:glow>
                </a:effectLst>
                <a:latin typeface="Arial" charset="0"/>
                <a:ea typeface="ＭＳ Ｐゴシック" charset="0"/>
              </a:rPr>
              <a:t>当牧师看到你在崇拜中打盹的迹象</a:t>
            </a:r>
            <a:r>
              <a:rPr lang="en-US" altLang="zh-CN" sz="6000" b="1" dirty="0">
                <a:effectLst>
                  <a:glow rad="177800">
                    <a:schemeClr val="tx1"/>
                  </a:glow>
                </a:effectLst>
                <a:latin typeface="Arial" charset="0"/>
                <a:ea typeface="ＭＳ Ｐゴシック" charset="0"/>
              </a:rPr>
              <a:t>:</a:t>
            </a:r>
            <a:endParaRPr lang="en-US" sz="6000" b="1" dirty="0">
              <a:effectLst>
                <a:glow rad="177800">
                  <a:schemeClr val="tx1"/>
                </a:glow>
              </a:effectLst>
              <a:latin typeface="Arial" charset="0"/>
              <a:ea typeface="ＭＳ Ｐゴシック" charset="0"/>
            </a:endParaRPr>
          </a:p>
        </p:txBody>
      </p:sp>
      <p:sp>
        <p:nvSpPr>
          <p:cNvPr id="6" name="Rectangle 2"/>
          <p:cNvSpPr txBox="1">
            <a:spLocks noChangeArrowheads="1"/>
          </p:cNvSpPr>
          <p:nvPr/>
        </p:nvSpPr>
        <p:spPr bwMode="auto">
          <a:xfrm>
            <a:off x="38178" y="2652774"/>
            <a:ext cx="9144000" cy="4027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indent="-473075" algn="l">
              <a:buFont typeface="Arial"/>
              <a:buChar char="•"/>
            </a:pPr>
            <a:endParaRPr lang="en-US" altLang="zh-CN" b="1" dirty="0">
              <a:solidFill>
                <a:srgbClr val="FFFFFF"/>
              </a:solidFill>
              <a:effectLst>
                <a:glow rad="177800">
                  <a:srgbClr val="000000"/>
                </a:glow>
              </a:effectLst>
              <a:latin typeface="Arial" charset="0"/>
              <a:ea typeface="ＭＳ Ｐゴシック" charset="0"/>
            </a:endParaRPr>
          </a:p>
          <a:p>
            <a:pPr marL="473075" indent="-473075" algn="l">
              <a:buFont typeface="Arial"/>
              <a:buChar char="•"/>
            </a:pPr>
            <a:endParaRPr lang="en-US" altLang="zh-CN" b="1" dirty="0">
              <a:solidFill>
                <a:srgbClr val="FFFFFF"/>
              </a:solidFill>
              <a:effectLst>
                <a:glow rad="177800">
                  <a:srgbClr val="000000"/>
                </a:glow>
              </a:effectLst>
              <a:latin typeface="Arial" charset="0"/>
              <a:ea typeface="ＭＳ Ｐゴシック" charset="0"/>
            </a:endParaRPr>
          </a:p>
          <a:p>
            <a:pPr marL="473075" indent="-473075" algn="l">
              <a:buFont typeface="Arial"/>
              <a:buChar char="•"/>
            </a:pPr>
            <a:r>
              <a:rPr lang="zh-CN" altLang="en-US" b="1" dirty="0">
                <a:solidFill>
                  <a:srgbClr val="FFFFFF"/>
                </a:solidFill>
                <a:effectLst>
                  <a:glow rad="177800">
                    <a:srgbClr val="000000"/>
                  </a:glow>
                </a:effectLst>
                <a:latin typeface="Arial" charset="0"/>
                <a:ea typeface="ＭＳ Ｐゴシック" charset="0"/>
              </a:rPr>
              <a:t>因为你无法聚精会神，他开始𠆤怀疑他的呼唤</a:t>
            </a:r>
            <a:r>
              <a:rPr lang="en-US" altLang="zh-CN" b="1" dirty="0">
                <a:solidFill>
                  <a:srgbClr val="FFFFFF"/>
                </a:solidFill>
                <a:effectLst>
                  <a:glow rad="177800">
                    <a:srgbClr val="000000"/>
                  </a:glow>
                </a:effectLst>
                <a:latin typeface="Arial" charset="0"/>
                <a:ea typeface="ＭＳ Ｐゴシック" charset="0"/>
              </a:rPr>
              <a:t>, </a:t>
            </a:r>
            <a:r>
              <a:rPr lang="zh-CN" altLang="en-US" b="1" dirty="0">
                <a:solidFill>
                  <a:srgbClr val="FFFFFF"/>
                </a:solidFill>
                <a:effectLst>
                  <a:glow rad="177800">
                    <a:srgbClr val="000000"/>
                  </a:glow>
                </a:effectLst>
                <a:latin typeface="Arial" charset="0"/>
                <a:ea typeface="ＭＳ Ｐゴシック" charset="0"/>
              </a:rPr>
              <a:t>然后停职，开始酗酒，孤单的死在旅馆里。</a:t>
            </a:r>
          </a:p>
          <a:p>
            <a:pPr algn="l"/>
            <a:endParaRPr lang="en-US"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13602417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2826" y="-206044"/>
            <a:ext cx="9433816" cy="7159593"/>
          </a:xfrm>
          <a:prstGeom prst="rect">
            <a:avLst/>
          </a:prstGeom>
        </p:spPr>
      </p:pic>
      <p:sp>
        <p:nvSpPr>
          <p:cNvPr id="6" name="Oval 5"/>
          <p:cNvSpPr/>
          <p:nvPr/>
        </p:nvSpPr>
        <p:spPr bwMode="auto">
          <a:xfrm>
            <a:off x="1911100" y="456173"/>
            <a:ext cx="3353673" cy="1837020"/>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11618" name="Rectangle 2"/>
          <p:cNvSpPr>
            <a:spLocks noGrp="1" noChangeArrowheads="1"/>
          </p:cNvSpPr>
          <p:nvPr>
            <p:ph type="ctrTitle"/>
          </p:nvPr>
        </p:nvSpPr>
        <p:spPr>
          <a:xfrm>
            <a:off x="0" y="5553124"/>
            <a:ext cx="9144000" cy="1304876"/>
          </a:xfrm>
        </p:spPr>
        <p:txBody>
          <a:bodyPr/>
          <a:lstStyle/>
          <a:p>
            <a:r>
              <a:rPr lang="en-US" sz="6000" b="1" dirty="0">
                <a:effectLst>
                  <a:glow rad="177800">
                    <a:schemeClr val="tx1"/>
                  </a:glow>
                </a:effectLst>
                <a:latin typeface="Arial" charset="0"/>
                <a:ea typeface="ＭＳ Ｐゴシック" charset="0"/>
              </a:rPr>
              <a:t>Sleeping in Church</a:t>
            </a:r>
          </a:p>
        </p:txBody>
      </p:sp>
      <p:sp>
        <p:nvSpPr>
          <p:cNvPr id="4" name="Rectangle 2"/>
          <p:cNvSpPr txBox="1">
            <a:spLocks noChangeArrowheads="1"/>
          </p:cNvSpPr>
          <p:nvPr/>
        </p:nvSpPr>
        <p:spPr bwMode="auto">
          <a:xfrm>
            <a:off x="0" y="5854257"/>
            <a:ext cx="9291670" cy="1003743"/>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dirty="0">
                <a:solidFill>
                  <a:schemeClr val="tx1"/>
                </a:solidFill>
              </a:rPr>
              <a:t>牧教认出你在崇拜中打盹的迹象。</a:t>
            </a:r>
            <a:endParaRPr lang="en-US" sz="3200" b="1" dirty="0">
              <a:solidFill>
                <a:schemeClr val="tx1"/>
              </a:solidFill>
              <a:latin typeface="Arial" charset="0"/>
              <a:ea typeface="ＭＳ Ｐゴシック" charset="0"/>
            </a:endParaRPr>
          </a:p>
        </p:txBody>
      </p:sp>
      <p:sp>
        <p:nvSpPr>
          <p:cNvPr id="5" name="Rectangle 2"/>
          <p:cNvSpPr txBox="1">
            <a:spLocks noChangeArrowheads="1"/>
          </p:cNvSpPr>
          <p:nvPr/>
        </p:nvSpPr>
        <p:spPr bwMode="auto">
          <a:xfrm>
            <a:off x="1830609" y="392515"/>
            <a:ext cx="3520478" cy="20732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i="1" dirty="0">
                <a:solidFill>
                  <a:schemeClr val="tx1"/>
                </a:solidFill>
                <a:latin typeface="MS PGothic" pitchFamily="34" charset="-128"/>
                <a:ea typeface="MS PGothic" pitchFamily="34" charset="-128"/>
              </a:rPr>
              <a:t>下星期天见</a:t>
            </a:r>
            <a:r>
              <a:rPr lang="en-US" sz="3200" b="1" dirty="0">
                <a:solidFill>
                  <a:schemeClr val="tx1"/>
                </a:solidFill>
                <a:latin typeface="MS PGothic" pitchFamily="34" charset="-128"/>
                <a:ea typeface="MS PGothic" pitchFamily="34" charset="-128"/>
              </a:rPr>
              <a:t>,</a:t>
            </a:r>
            <a:r>
              <a:rPr lang="zh-CN" altLang="en-US" sz="3200" b="1" dirty="0">
                <a:solidFill>
                  <a:schemeClr val="tx1"/>
                </a:solidFill>
              </a:rPr>
              <a:t>犹推古</a:t>
            </a:r>
            <a:r>
              <a:rPr lang="en-US" sz="3200" b="1" i="1" dirty="0">
                <a:solidFill>
                  <a:srgbClr val="000000"/>
                </a:solidFill>
                <a:latin typeface="Chalkboard"/>
                <a:ea typeface="ＭＳ Ｐゴシック" charset="0"/>
                <a:cs typeface="Chalkboard"/>
              </a:rPr>
              <a:t>!</a:t>
            </a:r>
          </a:p>
        </p:txBody>
      </p:sp>
    </p:spTree>
    <p:extLst>
      <p:ext uri="{BB962C8B-B14F-4D97-AF65-F5344CB8AC3E}">
        <p14:creationId xmlns:p14="http://schemas.microsoft.com/office/powerpoint/2010/main" val="21709835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0487"/>
                <a:gd name="adj2" fmla="val 54514"/>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圣 洁 、 真 实 、 拿 着 大 卫 的 钥 匙</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noChangeAspect="1"/>
          </p:cNvGrpSpPr>
          <p:nvPr/>
        </p:nvGrpSpPr>
        <p:grpSpPr bwMode="auto">
          <a:xfrm>
            <a:off x="2849878" y="2075602"/>
            <a:ext cx="3088038" cy="3095999"/>
            <a:chOff x="3059832" y="2348880"/>
            <a:chExt cx="2808312"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3238496" y="2451316"/>
              <a:ext cx="242908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略 有 一 点 力 量 ， 也 曾 遵 守 我 的 道 ， 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a:t>
              </a:r>
            </a:p>
          </p:txBody>
        </p:sp>
      </p:grpSp>
      <p:grpSp>
        <p:nvGrpSpPr>
          <p:cNvPr id="43" name="Group 42"/>
          <p:cNvGrpSpPr>
            <a:grpSpLocks/>
          </p:cNvGrpSpPr>
          <p:nvPr/>
        </p:nvGrpSpPr>
        <p:grpSpPr bwMode="auto">
          <a:xfrm>
            <a:off x="2736056" y="1803400"/>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1200499"/>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361009" y="135572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569507"/>
            </a:xfrm>
            <a:prstGeom prst="rect">
              <a:avLst/>
            </a:prstGeom>
            <a:noFill/>
          </p:spPr>
          <p:txBody>
            <a:bodyPr>
              <a:spAutoFit/>
            </a:bodyPr>
            <a:lstStyle/>
            <a:p>
              <a:pPr algn="ctr">
                <a:defRPr/>
              </a:pPr>
              <a:r>
                <a:rPr lang="zh-SG" altLang="en-US" b="1" dirty="0">
                  <a:effectLst>
                    <a:outerShdw blurRad="38100" dist="38100" dir="2700000" algn="tl">
                      <a:srgbClr val="000000">
                        <a:alpha val="43137"/>
                      </a:srgbClr>
                    </a:outerShdw>
                  </a:effectLst>
                  <a:latin typeface="Arial"/>
                  <a:cs typeface="Arial"/>
                </a:rPr>
                <a:t>劝告</a:t>
              </a:r>
              <a:r>
                <a:rPr lang="zh-CN" altLang="en-US" b="1" dirty="0">
                  <a:effectLst>
                    <a:outerShdw blurRad="38100" dist="38100" dir="2700000" algn="tl">
                      <a:srgbClr val="000000">
                        <a:alpha val="43137"/>
                      </a:srgbClr>
                    </a:outerShdw>
                  </a:effectLst>
                  <a:latin typeface="Arial"/>
                  <a:cs typeface="Arial"/>
                </a:rPr>
                <a:t>：</a:t>
              </a:r>
              <a:endParaRPr lang="en-US" altLang="zh-CN" b="1" dirty="0">
                <a:effectLst>
                  <a:outerShdw blurRad="38100" dist="38100" dir="2700000" algn="tl">
                    <a:srgbClr val="000000">
                      <a:alpha val="43137"/>
                    </a:srgbClr>
                  </a:outerShdw>
                </a:effectLst>
                <a:latin typeface="Arial"/>
                <a:cs typeface="Arial"/>
              </a:endParaRPr>
            </a:p>
            <a:p>
              <a:pPr algn="ctr">
                <a:defRPr/>
              </a:pPr>
              <a:endParaRPr lang="en-US" b="1" dirty="0">
                <a:effectLst>
                  <a:outerShdw blurRad="38100" dist="38100" dir="2700000" algn="tl">
                    <a:srgbClr val="000000">
                      <a:alpha val="43137"/>
                    </a:srgbClr>
                  </a:outerShdw>
                </a:effectLst>
                <a:latin typeface="Arial"/>
                <a:cs typeface="Arial"/>
              </a:endParaRPr>
            </a:p>
            <a:p>
              <a:pPr algn="ctr">
                <a:defRPr/>
              </a:pPr>
              <a:r>
                <a:rPr lang="zh-CN" altLang="en-US" b="1" dirty="0">
                  <a:effectLst>
                    <a:outerShdw blurRad="38100" dist="38100" dir="2700000" algn="tl">
                      <a:srgbClr val="000000">
                        <a:alpha val="43137"/>
                      </a:srgbClr>
                    </a:outerShdw>
                  </a:effectLst>
                  <a:latin typeface="Arial"/>
                  <a:cs typeface="Arial"/>
                </a:rPr>
                <a:t>遵 守 我 ，</a:t>
              </a:r>
              <a:endParaRPr lang="en-US" altLang="zh-CN" b="1" dirty="0">
                <a:effectLst>
                  <a:outerShdw blurRad="38100" dist="38100" dir="2700000" algn="tl">
                    <a:srgbClr val="000000">
                      <a:alpha val="43137"/>
                    </a:srgbClr>
                  </a:outerShdw>
                </a:effectLst>
                <a:latin typeface="Arial"/>
                <a:cs typeface="Arial"/>
              </a:endParaRPr>
            </a:p>
            <a:p>
              <a:pPr algn="ctr">
                <a:defRPr/>
              </a:pPr>
              <a:r>
                <a:rPr lang="zh-CN" altLang="en-US" b="1" dirty="0">
                  <a:effectLst>
                    <a:outerShdw blurRad="38100" dist="38100" dir="2700000" algn="tl">
                      <a:srgbClr val="000000">
                        <a:alpha val="43137"/>
                      </a:srgbClr>
                    </a:outerShdw>
                  </a:effectLst>
                  <a:latin typeface="Arial"/>
                  <a:cs typeface="Arial"/>
                </a:rPr>
                <a:t>忍 耐 的 道</a:t>
              </a:r>
              <a:endParaRPr lang="en-US" b="1" dirty="0">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1820397" y="677936"/>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4454149" y="-381718"/>
              <a:ext cx="5170673" cy="1200460"/>
            </a:xfrm>
            <a:prstGeom prst="rect">
              <a:avLst/>
            </a:prstGeom>
            <a:noFill/>
          </p:spPr>
          <p:txBody>
            <a:bodyPr wrap="square">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无</a:t>
              </a: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1-6</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40083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67784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fltVal val="0"/>
                                          </p:val>
                                        </p:tav>
                                        <p:tav tm="100000">
                                          <p:val>
                                            <p:strVal val="#ppt_w"/>
                                          </p:val>
                                        </p:tav>
                                      </p:tavLst>
                                    </p:anim>
                                    <p:anim calcmode="lin" valueType="num">
                                      <p:cBhvr>
                                        <p:cTn id="22" dur="500" fill="hold"/>
                                        <p:tgtEl>
                                          <p:spTgt spid="43"/>
                                        </p:tgtEl>
                                        <p:attrNameLst>
                                          <p:attrName>ppt_h</p:attrName>
                                        </p:attrNameLst>
                                      </p:cBhvr>
                                      <p:tavLst>
                                        <p:tav tm="0">
                                          <p:val>
                                            <p:fltVal val="0"/>
                                          </p:val>
                                        </p:tav>
                                        <p:tav tm="100000">
                                          <p:val>
                                            <p:strVal val="#ppt_h"/>
                                          </p:val>
                                        </p:tav>
                                      </p:tavLst>
                                    </p:anim>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p:cTn id="35" dur="500" fill="hold"/>
                                        <p:tgtEl>
                                          <p:spTgt spid="49"/>
                                        </p:tgtEl>
                                        <p:attrNameLst>
                                          <p:attrName>ppt_w</p:attrName>
                                        </p:attrNameLst>
                                      </p:cBhvr>
                                      <p:tavLst>
                                        <p:tav tm="0">
                                          <p:val>
                                            <p:fltVal val="0"/>
                                          </p:val>
                                        </p:tav>
                                        <p:tav tm="100000">
                                          <p:val>
                                            <p:strVal val="#ppt_w"/>
                                          </p:val>
                                        </p:tav>
                                      </p:tavLst>
                                    </p:anim>
                                    <p:anim calcmode="lin" valueType="num">
                                      <p:cBhvr>
                                        <p:cTn id="36" dur="500" fill="hold"/>
                                        <p:tgtEl>
                                          <p:spTgt spid="49"/>
                                        </p:tgtEl>
                                        <p:attrNameLst>
                                          <p:attrName>ppt_h</p:attrName>
                                        </p:attrNameLst>
                                      </p:cBhvr>
                                      <p:tavLst>
                                        <p:tav tm="0">
                                          <p:val>
                                            <p:fltVal val="0"/>
                                          </p:val>
                                        </p:tav>
                                        <p:tav tm="100000">
                                          <p:val>
                                            <p:strVal val="#ppt_h"/>
                                          </p:val>
                                        </p:tav>
                                      </p:tavLst>
                                    </p:anim>
                                    <p:animEffect transition="in" filter="fade">
                                      <p:cBhvr>
                                        <p:cTn id="3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a:r>
              <a:rPr lang="zh-CN" altLang="en-US" b="1" dirty="0"/>
              <a:t>撒 狄</a:t>
            </a:r>
            <a:endParaRPr lang="en-SG" b="1" dirty="0"/>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charset="0"/>
              <a:buNone/>
            </a:pPr>
            <a:endParaRPr lang="en-SG"/>
          </a:p>
        </p:txBody>
      </p:sp>
      <p:sp>
        <p:nvSpPr>
          <p:cNvPr id="6" name="Content Placeholder 2"/>
          <p:cNvSpPr txBox="1">
            <a:spLocks/>
          </p:cNvSpPr>
          <p:nvPr/>
        </p:nvSpPr>
        <p:spPr>
          <a:xfrm>
            <a:off x="4537494" y="804512"/>
            <a:ext cx="440168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zh-CN" altLang="en-US" sz="3600" b="1" dirty="0">
                <a:ea typeface="宋体"/>
              </a:rPr>
              <a:t>你 要 </a:t>
            </a:r>
            <a:r>
              <a:rPr lang="zh-CN" altLang="en-US" sz="3600" b="1" dirty="0">
                <a:solidFill>
                  <a:srgbClr val="FFFF00"/>
                </a:solidFill>
                <a:ea typeface="宋体"/>
              </a:rPr>
              <a:t>儆 醒</a:t>
            </a:r>
            <a:r>
              <a:rPr lang="zh-CN" altLang="en-US" sz="3600" b="1" dirty="0">
                <a:ea typeface="宋体"/>
              </a:rPr>
              <a:t> ， 坚 固 那 剩 下 将 要 衰 微 （ 原 文 是 死 ） 的 ；</a:t>
            </a:r>
            <a:r>
              <a:rPr lang="en-US" altLang="zh-CN" sz="3600" b="1" dirty="0">
                <a:ea typeface="宋体"/>
              </a:rPr>
              <a:t>. . . </a:t>
            </a:r>
          </a:p>
          <a:p>
            <a:pPr marL="0" indent="0" fontAlgn="auto">
              <a:spcAft>
                <a:spcPts val="0"/>
              </a:spcAft>
              <a:buFont typeface="Arial" pitchFamily="34" charset="0"/>
              <a:buNone/>
            </a:pPr>
            <a:r>
              <a:rPr lang="zh-CN" altLang="en-US" sz="3600" b="1" dirty="0">
                <a:ea typeface="宋体"/>
              </a:rPr>
              <a:t>若 不 </a:t>
            </a:r>
            <a:r>
              <a:rPr lang="zh-CN" altLang="en-US" sz="3600" b="1" dirty="0">
                <a:solidFill>
                  <a:srgbClr val="FFFF00"/>
                </a:solidFill>
                <a:ea typeface="宋体"/>
              </a:rPr>
              <a:t>儆 醒</a:t>
            </a:r>
            <a:r>
              <a:rPr lang="zh-CN" altLang="en-US" sz="3600" b="1" dirty="0">
                <a:ea typeface="宋体"/>
              </a:rPr>
              <a:t> ， 我 必 临 到 你 那 里 ， 如 同 贼 一 样 。 我 几 时 临 到 ， 你 也 决 不 能 知 道 。</a:t>
            </a:r>
            <a:r>
              <a:rPr lang="en-US" altLang="zh-CN" sz="3600" b="1" dirty="0">
                <a:ea typeface="宋体"/>
              </a:rPr>
              <a:t>(3:2-3)</a:t>
            </a:r>
            <a:endParaRPr lang="zh-CN" altLang="en-US" sz="3600" b="1" dirty="0">
              <a:ea typeface="宋体"/>
            </a:endParaRPr>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dirty="0">
                <a:solidFill>
                  <a:prstClr val="white"/>
                </a:solidFill>
                <a:latin typeface="Arial" charset="0"/>
                <a:cs typeface="Arial" charset="0"/>
              </a:rPr>
              <a:t>358</a:t>
            </a:r>
          </a:p>
        </p:txBody>
      </p:sp>
    </p:spTree>
    <p:extLst>
      <p:ext uri="{BB962C8B-B14F-4D97-AF65-F5344CB8AC3E}">
        <p14:creationId xmlns:p14="http://schemas.microsoft.com/office/powerpoint/2010/main" val="331562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057" y="4723"/>
            <a:ext cx="8158663" cy="6853277"/>
          </a:xfrm>
          <a:prstGeom prst="rect">
            <a:avLst/>
          </a:prstGeom>
        </p:spPr>
      </p:pic>
      <p:sp>
        <p:nvSpPr>
          <p:cNvPr id="13" name="Rectangle 12"/>
          <p:cNvSpPr/>
          <p:nvPr/>
        </p:nvSpPr>
        <p:spPr bwMode="auto">
          <a:xfrm>
            <a:off x="466008" y="0"/>
            <a:ext cx="7585430" cy="642340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4" name="Rectangle 2"/>
          <p:cNvSpPr txBox="1">
            <a:spLocks noChangeArrowheads="1"/>
          </p:cNvSpPr>
          <p:nvPr/>
        </p:nvSpPr>
        <p:spPr bwMode="auto">
          <a:xfrm>
            <a:off x="1115838" y="188685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dirty="0">
                <a:solidFill>
                  <a:srgbClr val="000000"/>
                </a:solidFill>
              </a:rPr>
              <a:t>公开</a:t>
            </a:r>
            <a:endParaRPr lang="en-US" sz="3200" b="1" dirty="0">
              <a:solidFill>
                <a:srgbClr val="000000"/>
              </a:solidFill>
              <a:latin typeface="Arial Black"/>
              <a:ea typeface="ＭＳ Ｐゴシック" charset="0"/>
              <a:cs typeface="Arial Black"/>
            </a:endParaRPr>
          </a:p>
        </p:txBody>
      </p:sp>
      <p:sp>
        <p:nvSpPr>
          <p:cNvPr id="5" name="Rectangle 2"/>
          <p:cNvSpPr txBox="1">
            <a:spLocks noChangeArrowheads="1"/>
          </p:cNvSpPr>
          <p:nvPr/>
        </p:nvSpPr>
        <p:spPr bwMode="auto">
          <a:xfrm>
            <a:off x="1171323"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altLang="zh-CN" sz="3200" b="1" dirty="0">
              <a:solidFill>
                <a:srgbClr val="000000"/>
              </a:solidFill>
              <a:latin typeface="Arial Black"/>
              <a:ea typeface="ＭＳ Ｐゴシック" charset="0"/>
            </a:endParaRPr>
          </a:p>
          <a:p>
            <a:r>
              <a:rPr lang="zh-CN" altLang="en-US" sz="3200" b="1" dirty="0">
                <a:solidFill>
                  <a:srgbClr val="000000"/>
                </a:solidFill>
              </a:rPr>
              <a:t>隐秘</a:t>
            </a:r>
            <a:endParaRPr lang="en-US" sz="3200" b="1" dirty="0">
              <a:solidFill>
                <a:srgbClr val="000000"/>
              </a:solidFill>
              <a:latin typeface="Arial Black"/>
              <a:ea typeface="ＭＳ Ｐゴシック" charset="0"/>
              <a:cs typeface="Arial Black"/>
            </a:endParaRPr>
          </a:p>
          <a:p>
            <a:endParaRPr lang="en-US" sz="3200" b="1" dirty="0">
              <a:solidFill>
                <a:srgbClr val="000000"/>
              </a:solidFill>
              <a:latin typeface="Arial Black"/>
              <a:ea typeface="ＭＳ Ｐゴシック" charset="0"/>
              <a:cs typeface="Arial Black"/>
            </a:endParaRPr>
          </a:p>
        </p:txBody>
      </p:sp>
      <p:sp>
        <p:nvSpPr>
          <p:cNvPr id="6" name="Rectangle 2"/>
          <p:cNvSpPr txBox="1">
            <a:spLocks noChangeArrowheads="1"/>
          </p:cNvSpPr>
          <p:nvPr/>
        </p:nvSpPr>
        <p:spPr bwMode="auto">
          <a:xfrm>
            <a:off x="4925714"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altLang="zh-CN" sz="3200" b="1" dirty="0">
              <a:solidFill>
                <a:srgbClr val="000000"/>
              </a:solidFill>
              <a:latin typeface="Arial Black"/>
              <a:ea typeface="ＭＳ Ｐゴシック" charset="0"/>
            </a:endParaRPr>
          </a:p>
          <a:p>
            <a:r>
              <a:rPr lang="zh-CN" altLang="en-US" sz="3200" b="1" dirty="0">
                <a:solidFill>
                  <a:srgbClr val="000000"/>
                </a:solidFill>
              </a:rPr>
              <a:t>未知的</a:t>
            </a:r>
            <a:endParaRPr lang="en-US" sz="3200" b="1" dirty="0">
              <a:solidFill>
                <a:srgbClr val="000000"/>
              </a:solidFill>
              <a:latin typeface="Arial Black"/>
              <a:ea typeface="ＭＳ Ｐゴシック" charset="0"/>
              <a:cs typeface="Arial Black"/>
            </a:endParaRPr>
          </a:p>
          <a:p>
            <a:endParaRPr lang="en-US" sz="3200" b="1" dirty="0">
              <a:solidFill>
                <a:srgbClr val="000000"/>
              </a:solidFill>
              <a:latin typeface="Arial Black"/>
              <a:ea typeface="ＭＳ Ｐゴシック" charset="0"/>
              <a:cs typeface="Arial Black"/>
            </a:endParaRPr>
          </a:p>
        </p:txBody>
      </p:sp>
      <p:sp>
        <p:nvSpPr>
          <p:cNvPr id="7" name="Rectangle 2"/>
          <p:cNvSpPr txBox="1">
            <a:spLocks noChangeArrowheads="1"/>
          </p:cNvSpPr>
          <p:nvPr/>
        </p:nvSpPr>
        <p:spPr bwMode="auto">
          <a:xfrm>
            <a:off x="4870229" y="1886859"/>
            <a:ext cx="2663209"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dirty="0">
                <a:solidFill>
                  <a:schemeClr val="tx1"/>
                </a:solidFill>
              </a:rPr>
              <a:t>盲点</a:t>
            </a:r>
            <a:endParaRPr lang="en-US" sz="3200" b="1" dirty="0">
              <a:solidFill>
                <a:schemeClr val="tx1"/>
              </a:solidFill>
              <a:latin typeface="Arial Black"/>
              <a:ea typeface="ＭＳ Ｐゴシック" charset="0"/>
              <a:cs typeface="Arial Black"/>
            </a:endParaRPr>
          </a:p>
        </p:txBody>
      </p:sp>
      <p:sp>
        <p:nvSpPr>
          <p:cNvPr id="8" name="Rectangle 2"/>
          <p:cNvSpPr txBox="1">
            <a:spLocks noChangeArrowheads="1"/>
          </p:cNvSpPr>
          <p:nvPr/>
        </p:nvSpPr>
        <p:spPr bwMode="auto">
          <a:xfrm>
            <a:off x="628814" y="95926"/>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400" b="1" dirty="0">
                <a:solidFill>
                  <a:srgbClr val="000000"/>
                </a:solidFill>
              </a:rPr>
              <a:t>自己与他人知道的</a:t>
            </a:r>
            <a:endParaRPr lang="en-US" sz="2400" b="1" dirty="0">
              <a:solidFill>
                <a:srgbClr val="000000"/>
              </a:solidFill>
              <a:latin typeface="Chalkduster"/>
              <a:ea typeface="ＭＳ Ｐゴシック" charset="0"/>
              <a:cs typeface="Chalkduster"/>
            </a:endParaRPr>
          </a:p>
          <a:p>
            <a:endParaRPr lang="en-US" sz="2400" dirty="0">
              <a:solidFill>
                <a:srgbClr val="000000"/>
              </a:solidFill>
              <a:latin typeface="Chalkduster"/>
              <a:ea typeface="ＭＳ Ｐゴシック" charset="0"/>
              <a:cs typeface="Chalkduster"/>
            </a:endParaRPr>
          </a:p>
        </p:txBody>
      </p:sp>
      <p:sp>
        <p:nvSpPr>
          <p:cNvPr id="9" name="Rectangle 2"/>
          <p:cNvSpPr txBox="1">
            <a:spLocks noChangeArrowheads="1"/>
          </p:cNvSpPr>
          <p:nvPr/>
        </p:nvSpPr>
        <p:spPr bwMode="auto">
          <a:xfrm>
            <a:off x="4304995" y="95926"/>
            <a:ext cx="3916167" cy="37257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altLang="zh-CN" sz="2400" dirty="0">
              <a:solidFill>
                <a:srgbClr val="000000"/>
              </a:solidFill>
              <a:latin typeface="Chalkduster"/>
              <a:ea typeface="ＭＳ Ｐゴシック" charset="0"/>
            </a:endParaRPr>
          </a:p>
          <a:p>
            <a:endParaRPr lang="en-US" altLang="zh-CN" sz="2400" b="1" dirty="0">
              <a:solidFill>
                <a:srgbClr val="000000"/>
              </a:solidFill>
              <a:latin typeface="Chalkduster"/>
              <a:ea typeface="ＭＳ Ｐゴシック" charset="0"/>
            </a:endParaRPr>
          </a:p>
          <a:p>
            <a:r>
              <a:rPr lang="zh-CN" altLang="en-US" sz="2400" b="1" dirty="0">
                <a:solidFill>
                  <a:srgbClr val="000000"/>
                </a:solidFill>
              </a:rPr>
              <a:t>別人知道的</a:t>
            </a:r>
            <a:endParaRPr lang="en-US" sz="2400" b="1" dirty="0">
              <a:solidFill>
                <a:srgbClr val="000000"/>
              </a:solidFill>
              <a:latin typeface="Chalkduster"/>
              <a:ea typeface="ＭＳ Ｐゴシック" charset="0"/>
              <a:cs typeface="Chalkduster"/>
            </a:endParaRPr>
          </a:p>
          <a:p>
            <a:endParaRPr lang="en-US" sz="2400" dirty="0">
              <a:solidFill>
                <a:srgbClr val="000000"/>
              </a:solidFill>
              <a:latin typeface="Chalkduster"/>
              <a:ea typeface="ＭＳ Ｐゴシック" charset="0"/>
              <a:cs typeface="Chalkduster"/>
            </a:endParaRPr>
          </a:p>
        </p:txBody>
      </p:sp>
      <p:sp>
        <p:nvSpPr>
          <p:cNvPr id="10" name="Rectangle 2"/>
          <p:cNvSpPr txBox="1">
            <a:spLocks noChangeArrowheads="1"/>
          </p:cNvSpPr>
          <p:nvPr/>
        </p:nvSpPr>
        <p:spPr bwMode="auto">
          <a:xfrm>
            <a:off x="684299"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altLang="zh-CN" sz="2400" dirty="0">
              <a:solidFill>
                <a:srgbClr val="000000"/>
              </a:solidFill>
              <a:latin typeface="Chalkduster"/>
              <a:ea typeface="ＭＳ Ｐゴシック" charset="0"/>
            </a:endParaRPr>
          </a:p>
          <a:p>
            <a:r>
              <a:rPr lang="zh-CN" altLang="en-US" sz="2400" b="1" dirty="0">
                <a:solidFill>
                  <a:srgbClr val="000000"/>
                </a:solidFill>
              </a:rPr>
              <a:t>自己知道的</a:t>
            </a:r>
            <a:endParaRPr lang="en-US" sz="2400" b="1" dirty="0">
              <a:solidFill>
                <a:srgbClr val="000000"/>
              </a:solidFill>
              <a:latin typeface="Chalkduster"/>
              <a:ea typeface="ＭＳ Ｐゴシック" charset="0"/>
              <a:cs typeface="Chalkduster"/>
            </a:endParaRPr>
          </a:p>
          <a:p>
            <a:endParaRPr lang="en-US" sz="2400" b="1" dirty="0">
              <a:solidFill>
                <a:srgbClr val="000000"/>
              </a:solidFill>
              <a:latin typeface="Chalkduster"/>
              <a:ea typeface="ＭＳ Ｐゴシック" charset="0"/>
              <a:cs typeface="Chalkduster"/>
            </a:endParaRPr>
          </a:p>
        </p:txBody>
      </p:sp>
      <p:sp>
        <p:nvSpPr>
          <p:cNvPr id="11" name="Rectangle 2"/>
          <p:cNvSpPr txBox="1">
            <a:spLocks noChangeArrowheads="1"/>
          </p:cNvSpPr>
          <p:nvPr/>
        </p:nvSpPr>
        <p:spPr bwMode="auto">
          <a:xfrm>
            <a:off x="4438690"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altLang="zh-CN" sz="2400" b="1" dirty="0">
              <a:solidFill>
                <a:srgbClr val="000000"/>
              </a:solidFill>
            </a:endParaRPr>
          </a:p>
          <a:p>
            <a:r>
              <a:rPr lang="zh-CN" altLang="en-US" sz="2400" b="1" dirty="0">
                <a:solidFill>
                  <a:srgbClr val="000000"/>
                </a:solidFill>
              </a:rPr>
              <a:t>无人知道的</a:t>
            </a:r>
            <a:endParaRPr lang="en-US" sz="2400" b="1" dirty="0">
              <a:solidFill>
                <a:srgbClr val="000000"/>
              </a:solidFill>
              <a:latin typeface="Chalkduster"/>
              <a:ea typeface="ＭＳ Ｐゴシック" charset="0"/>
              <a:cs typeface="Chalkduster"/>
            </a:endParaRPr>
          </a:p>
          <a:p>
            <a:endParaRPr lang="en-US" sz="2400" dirty="0">
              <a:solidFill>
                <a:srgbClr val="000000"/>
              </a:solidFill>
              <a:latin typeface="Chalkduster"/>
              <a:ea typeface="ＭＳ Ｐゴシック" charset="0"/>
              <a:cs typeface="Chalkduster"/>
            </a:endParaRPr>
          </a:p>
        </p:txBody>
      </p:sp>
      <p:cxnSp>
        <p:nvCxnSpPr>
          <p:cNvPr id="12" name="Straight Connector 11"/>
          <p:cNvCxnSpPr/>
          <p:nvPr/>
        </p:nvCxnSpPr>
        <p:spPr bwMode="auto">
          <a:xfrm>
            <a:off x="4266071" y="468502"/>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cxnSp>
        <p:nvCxnSpPr>
          <p:cNvPr id="14" name="Straight Connector 13"/>
          <p:cNvCxnSpPr/>
          <p:nvPr/>
        </p:nvCxnSpPr>
        <p:spPr bwMode="auto">
          <a:xfrm rot="16200000">
            <a:off x="4155104" y="283567"/>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sp>
        <p:nvSpPr>
          <p:cNvPr id="3" name="Oval 2"/>
          <p:cNvSpPr/>
          <p:nvPr/>
        </p:nvSpPr>
        <p:spPr bwMode="auto">
          <a:xfrm>
            <a:off x="4044136" y="-155554"/>
            <a:ext cx="4071470" cy="325485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6" name="Rectangle 2"/>
          <p:cNvSpPr txBox="1">
            <a:spLocks noChangeArrowheads="1"/>
          </p:cNvSpPr>
          <p:nvPr/>
        </p:nvSpPr>
        <p:spPr bwMode="auto">
          <a:xfrm>
            <a:off x="4537328" y="517819"/>
            <a:ext cx="3676917" cy="150018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5275" indent="-295275" algn="l"/>
            <a:r>
              <a:rPr lang="en-US" sz="2800" b="1" dirty="0">
                <a:solidFill>
                  <a:srgbClr val="000000"/>
                </a:solidFill>
                <a:latin typeface="Arial Black"/>
                <a:ea typeface="ＭＳ Ｐゴシック" charset="0"/>
                <a:cs typeface="Arial Black"/>
              </a:rPr>
              <a:t>• </a:t>
            </a:r>
            <a:r>
              <a:rPr lang="zh-CN" altLang="en-US" sz="2800" b="1" dirty="0">
                <a:solidFill>
                  <a:schemeClr val="tx1"/>
                </a:solidFill>
              </a:rPr>
              <a:t>家人</a:t>
            </a:r>
            <a:endParaRPr lang="en-US" sz="2800" b="1" dirty="0">
              <a:solidFill>
                <a:schemeClr val="tx1"/>
              </a:solidFill>
              <a:latin typeface="Arial Black"/>
              <a:ea typeface="ＭＳ Ｐゴシック" charset="0"/>
              <a:cs typeface="Arial Black"/>
            </a:endParaRPr>
          </a:p>
          <a:p>
            <a:pPr marL="295275" indent="-295275" algn="l"/>
            <a:r>
              <a:rPr lang="en-US" sz="2800" b="1" dirty="0">
                <a:solidFill>
                  <a:srgbClr val="000000"/>
                </a:solidFill>
                <a:latin typeface="Arial Black"/>
                <a:ea typeface="ＭＳ Ｐゴシック" charset="0"/>
                <a:cs typeface="Arial Black"/>
              </a:rPr>
              <a:t>• </a:t>
            </a:r>
            <a:r>
              <a:rPr lang="zh-CN" altLang="en-US" sz="2800" b="1" dirty="0">
                <a:solidFill>
                  <a:schemeClr val="tx1"/>
                </a:solidFill>
              </a:rPr>
              <a:t>灵命缺养</a:t>
            </a:r>
            <a:endParaRPr lang="en-US" sz="2800" b="1" dirty="0">
              <a:solidFill>
                <a:schemeClr val="tx1"/>
              </a:solidFill>
              <a:latin typeface="Arial Black"/>
              <a:ea typeface="ＭＳ Ｐゴシック" charset="0"/>
              <a:cs typeface="Arial Black"/>
            </a:endParaRPr>
          </a:p>
        </p:txBody>
      </p:sp>
      <p:sp>
        <p:nvSpPr>
          <p:cNvPr id="17" name="Rectangle 2"/>
          <p:cNvSpPr txBox="1">
            <a:spLocks noChangeArrowheads="1"/>
          </p:cNvSpPr>
          <p:nvPr/>
        </p:nvSpPr>
        <p:spPr bwMode="auto">
          <a:xfrm rot="16200000">
            <a:off x="5184387" y="3255879"/>
            <a:ext cx="6857999" cy="538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800" b="1" dirty="0">
                <a:solidFill>
                  <a:srgbClr val="FFFFFF"/>
                </a:solidFill>
                <a:effectLst>
                  <a:glow rad="177800">
                    <a:srgbClr val="000000"/>
                  </a:glow>
                </a:effectLst>
                <a:latin typeface="Arial" charset="0"/>
                <a:ea typeface="ＭＳ Ｐゴシック" charset="0"/>
              </a:rPr>
              <a:t>http://</a:t>
            </a:r>
            <a:r>
              <a:rPr lang="en-US" sz="1800" b="1" dirty="0" err="1">
                <a:solidFill>
                  <a:srgbClr val="FFFFFF"/>
                </a:solidFill>
                <a:effectLst>
                  <a:glow rad="177800">
                    <a:srgbClr val="000000"/>
                  </a:glow>
                </a:effectLst>
                <a:latin typeface="Arial" charset="0"/>
                <a:ea typeface="ＭＳ Ｐゴシック" charset="0"/>
              </a:rPr>
              <a:t>asalesguy.com</a:t>
            </a:r>
            <a:r>
              <a:rPr lang="en-US" sz="1800" b="1" dirty="0">
                <a:solidFill>
                  <a:srgbClr val="FFFFFF"/>
                </a:solidFill>
                <a:effectLst>
                  <a:glow rad="177800">
                    <a:srgbClr val="000000"/>
                  </a:glow>
                </a:effectLst>
                <a:latin typeface="Arial" charset="0"/>
                <a:ea typeface="ＭＳ Ｐゴシック" charset="0"/>
              </a:rPr>
              <a:t>/2012/12/11/how-well-do-you-know-you/</a:t>
            </a:r>
          </a:p>
        </p:txBody>
      </p:sp>
      <p:sp>
        <p:nvSpPr>
          <p:cNvPr id="111618" name="Rectangle 2"/>
          <p:cNvSpPr>
            <a:spLocks noGrp="1" noChangeArrowheads="1"/>
          </p:cNvSpPr>
          <p:nvPr>
            <p:ph type="ctrTitle"/>
          </p:nvPr>
        </p:nvSpPr>
        <p:spPr>
          <a:xfrm rot="20288274">
            <a:off x="724826" y="2270662"/>
            <a:ext cx="5599296" cy="2389557"/>
          </a:xfrm>
        </p:spPr>
        <p:txBody>
          <a:bodyPr>
            <a:normAutofit/>
          </a:bodyPr>
          <a:lstStyle/>
          <a:p>
            <a:r>
              <a:rPr lang="zh-CN" altLang="en-US" sz="9600" b="1" dirty="0">
                <a:effectLst>
                  <a:glow rad="177800">
                    <a:schemeClr val="tx1"/>
                  </a:glow>
                </a:effectLst>
                <a:latin typeface="Arial" charset="0"/>
                <a:ea typeface="ＭＳ Ｐゴシック" charset="0"/>
              </a:rPr>
              <a:t>醒来吧</a:t>
            </a:r>
            <a:endParaRPr lang="en-US" sz="11500" b="1" dirty="0">
              <a:ln w="38100">
                <a:solidFill>
                  <a:srgbClr val="010201"/>
                </a:solidFill>
                <a:prstDash val="solid"/>
              </a:ln>
              <a:solidFill>
                <a:schemeClr val="tx1"/>
              </a:solidFill>
              <a:effectLst>
                <a:glow rad="139700">
                  <a:srgbClr val="010201">
                    <a:alpha val="40000"/>
                  </a:srgbClr>
                </a:glow>
                <a:innerShdw blurRad="63500" dist="50800" dir="10800000">
                  <a:prstClr val="black">
                    <a:alpha val="50000"/>
                  </a:prstClr>
                </a:innerShdw>
              </a:effectLst>
              <a:latin typeface="MS PGothic" pitchFamily="34" charset="-128"/>
              <a:ea typeface="MS PGothic" pitchFamily="34" charset="-128"/>
            </a:endParaRPr>
          </a:p>
        </p:txBody>
      </p:sp>
    </p:spTree>
    <p:extLst>
      <p:ext uri="{BB962C8B-B14F-4D97-AF65-F5344CB8AC3E}">
        <p14:creationId xmlns:p14="http://schemas.microsoft.com/office/powerpoint/2010/main" val="273241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p:cTn id="14" dur="1000" fill="hold"/>
                                        <p:tgtEl>
                                          <p:spTgt spid="16">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6">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 calcmode="lin" valueType="num">
                                      <p:cBhvr>
                                        <p:cTn id="21" dur="1000" fill="hold"/>
                                        <p:tgtEl>
                                          <p:spTgt spid="16">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16">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646656"/>
            <a:ext cx="9273458" cy="5949280"/>
          </a:xfrm>
          <a:prstGeom prst="rect">
            <a:avLst/>
          </a:prstGeom>
        </p:spPr>
      </p:pic>
      <p:sp>
        <p:nvSpPr>
          <p:cNvPr id="111618" name="Rectangle 2"/>
          <p:cNvSpPr>
            <a:spLocks noGrp="1" noChangeArrowheads="1"/>
          </p:cNvSpPr>
          <p:nvPr>
            <p:ph type="ctrTitle"/>
          </p:nvPr>
        </p:nvSpPr>
        <p:spPr>
          <a:xfrm>
            <a:off x="0" y="4724"/>
            <a:ext cx="9144000" cy="2152850"/>
          </a:xfrm>
        </p:spPr>
        <p:txBody>
          <a:bodyPr/>
          <a:lstStyle/>
          <a:p>
            <a:r>
              <a:rPr lang="zh-CN" altLang="en-US" sz="6000" dirty="0">
                <a:latin typeface="ＭＳ Ｐゴシック"/>
                <a:ea typeface="ＭＳ Ｐゴシック"/>
                <a:cs typeface="ＭＳ Ｐゴシック"/>
              </a:rPr>
              <a:t>耶稣提醒教会也要警醒</a:t>
            </a:r>
            <a:endParaRPr lang="en-US" sz="6000" b="1" dirty="0">
              <a:effectLst>
                <a:glow rad="177800">
                  <a:schemeClr val="tx1"/>
                </a:glow>
              </a:effectLst>
              <a:latin typeface="ＭＳ Ｐゴシック"/>
              <a:ea typeface="ＭＳ Ｐゴシック"/>
              <a:cs typeface="ＭＳ Ｐゴシック"/>
            </a:endParaRPr>
          </a:p>
        </p:txBody>
      </p:sp>
      <p:sp>
        <p:nvSpPr>
          <p:cNvPr id="4" name="Rectangle 2"/>
          <p:cNvSpPr txBox="1">
            <a:spLocks noChangeArrowheads="1"/>
          </p:cNvSpPr>
          <p:nvPr/>
        </p:nvSpPr>
        <p:spPr bwMode="auto">
          <a:xfrm>
            <a:off x="0" y="3146812"/>
            <a:ext cx="9230402" cy="3092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indent="-914400" algn="l">
              <a:buFont typeface="+mj-lt"/>
              <a:buAutoNum type="arabicPeriod"/>
            </a:pPr>
            <a:r>
              <a:rPr lang="zh-CN" altLang="en-US" sz="4800" b="1" dirty="0">
                <a:effectLst>
                  <a:glow rad="228600">
                    <a:schemeClr val="tx1"/>
                  </a:glow>
                  <a:outerShdw blurRad="38100" dist="38100" dir="2700000" algn="tl">
                    <a:srgbClr val="000000">
                      <a:alpha val="43137"/>
                    </a:srgbClr>
                  </a:outerShdw>
                </a:effectLst>
              </a:rPr>
              <a:t>祂擁有我们所有一切</a:t>
            </a:r>
            <a:endParaRPr lang="en-US" sz="48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endParaRPr>
          </a:p>
          <a:p>
            <a:pPr marL="914400" indent="-914400" algn="l">
              <a:buFont typeface="+mj-lt"/>
              <a:buAutoNum type="arabicPeriod"/>
            </a:pPr>
            <a:r>
              <a:rPr lang="zh-CN" altLang="en-US" sz="4800" dirty="0">
                <a:effectLst>
                  <a:glow rad="228600">
                    <a:schemeClr val="tx1"/>
                  </a:glow>
                </a:effectLst>
              </a:rPr>
              <a:t>关心他人也意味着关心他们的孩子</a:t>
            </a:r>
            <a:endParaRPr lang="en-US" sz="4800" b="1" dirty="0">
              <a:solidFill>
                <a:srgbClr val="FFFFFF"/>
              </a:solidFill>
              <a:effectLst>
                <a:glow rad="228600">
                  <a:schemeClr val="tx1"/>
                </a:glow>
              </a:effectLst>
              <a:latin typeface="Arial" charset="0"/>
              <a:ea typeface="ＭＳ Ｐゴシック" charset="0"/>
            </a:endParaRPr>
          </a:p>
        </p:txBody>
      </p:sp>
    </p:spTree>
    <p:extLst>
      <p:ext uri="{BB962C8B-B14F-4D97-AF65-F5344CB8AC3E}">
        <p14:creationId xmlns:p14="http://schemas.microsoft.com/office/powerpoint/2010/main" val="3410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7666"/>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en-US" b="1" dirty="0">
                <a:latin typeface="Arial" charset="0"/>
                <a:ea typeface="ＭＳ Ｐゴシック" charset="0"/>
              </a:rPr>
              <a:t>I.</a:t>
            </a:r>
            <a:r>
              <a:rPr lang="en-US" b="1" dirty="0">
                <a:latin typeface="ＭＳ Ｐゴシック"/>
                <a:ea typeface="ＭＳ Ｐゴシック"/>
                <a:cs typeface="ＭＳ Ｐゴシック"/>
              </a:rPr>
              <a:t>	</a:t>
            </a:r>
            <a:r>
              <a:rPr lang="zh-CN" altLang="en-US" dirty="0">
                <a:latin typeface="ＭＳ Ｐゴシック"/>
                <a:ea typeface="ＭＳ Ｐゴシック"/>
                <a:cs typeface="ＭＳ Ｐゴシック"/>
              </a:rPr>
              <a:t>耶稣知道</a:t>
            </a:r>
            <a:r>
              <a:rPr lang="zh-CN" altLang="en-US" dirty="0">
                <a:solidFill>
                  <a:srgbClr val="FFFF00"/>
                </a:solidFill>
                <a:latin typeface="ＭＳ Ｐゴシック"/>
                <a:ea typeface="ＭＳ Ｐゴシック"/>
                <a:cs typeface="ＭＳ Ｐゴシック"/>
              </a:rPr>
              <a:t>那美好的</a:t>
            </a:r>
            <a:r>
              <a:rPr lang="zh-CN" altLang="en-US" dirty="0">
                <a:latin typeface="ＭＳ Ｐゴシック"/>
                <a:ea typeface="ＭＳ Ｐゴシック"/>
                <a:cs typeface="ＭＳ Ｐゴシック"/>
              </a:rPr>
              <a:t>。</a:t>
            </a:r>
            <a:endParaRPr lang="en-US" b="1" dirty="0">
              <a:latin typeface="ＭＳ Ｐゴシック"/>
              <a:ea typeface="ＭＳ Ｐゴシック"/>
              <a:cs typeface="ＭＳ Ｐゴシック"/>
            </a:endParaRPr>
          </a:p>
        </p:txBody>
      </p:sp>
    </p:spTree>
    <p:extLst>
      <p:ext uri="{BB962C8B-B14F-4D97-AF65-F5344CB8AC3E}">
        <p14:creationId xmlns:p14="http://schemas.microsoft.com/office/powerpoint/2010/main" val="22486265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7666"/>
          <a:stretch/>
        </p:blipFill>
        <p:spPr>
          <a:xfrm rot="10800000">
            <a:off x="0" y="-27887"/>
            <a:ext cx="9144000" cy="6854881"/>
          </a:xfrm>
          <a:prstGeom prst="rect">
            <a:avLst/>
          </a:prstGeom>
        </p:spPr>
      </p:pic>
      <p:sp>
        <p:nvSpPr>
          <p:cNvPr id="111618" name="Rectangle 2"/>
          <p:cNvSpPr>
            <a:spLocks noGrp="1" noChangeArrowheads="1"/>
          </p:cNvSpPr>
          <p:nvPr>
            <p:ph type="ctrTitle"/>
          </p:nvPr>
        </p:nvSpPr>
        <p:spPr>
          <a:xfrm>
            <a:off x="0" y="5846266"/>
            <a:ext cx="9144000" cy="980728"/>
          </a:xfrm>
          <a:noFill/>
        </p:spPr>
        <p:txBody>
          <a:bodyPr/>
          <a:lstStyle/>
          <a:p>
            <a:r>
              <a:rPr lang="en-US" b="1" dirty="0">
                <a:effectLst>
                  <a:outerShdw blurRad="38100" dist="38100" dir="2700000" algn="tl">
                    <a:srgbClr val="000000">
                      <a:alpha val="43137"/>
                    </a:srgbClr>
                  </a:outerShdw>
                </a:effectLst>
                <a:latin typeface="Arial" charset="0"/>
                <a:ea typeface="ＭＳ Ｐゴシック" charset="0"/>
              </a:rPr>
              <a:t>II.	</a:t>
            </a:r>
            <a:r>
              <a:rPr lang="zh-CN" altLang="en-US" dirty="0">
                <a:latin typeface="ＭＳ Ｐゴシック"/>
                <a:ea typeface="ＭＳ Ｐゴシック"/>
                <a:cs typeface="ＭＳ Ｐゴシック"/>
              </a:rPr>
              <a:t>耶稣知道</a:t>
            </a:r>
            <a:r>
              <a:rPr lang="zh-CN" altLang="en-US" dirty="0">
                <a:solidFill>
                  <a:srgbClr val="FFFF00"/>
                </a:solidFill>
                <a:latin typeface="ＭＳ Ｐゴシック"/>
                <a:ea typeface="ＭＳ Ｐゴシック"/>
                <a:cs typeface="ＭＳ Ｐゴシック"/>
              </a:rPr>
              <a:t>那恶的。</a:t>
            </a:r>
            <a:endParaRPr lang="en-US" b="1" dirty="0">
              <a:solidFill>
                <a:srgbClr val="FFFF00"/>
              </a:solidFill>
              <a:effectLst>
                <a:outerShdw blurRad="38100" dist="38100" dir="2700000" algn="tl">
                  <a:srgbClr val="000000">
                    <a:alpha val="43137"/>
                  </a:srgbClr>
                </a:outerShdw>
              </a:effectLst>
              <a:latin typeface="ＭＳ Ｐゴシック"/>
              <a:ea typeface="ＭＳ Ｐゴシック"/>
              <a:cs typeface="ＭＳ Ｐゴシック"/>
            </a:endParaRPr>
          </a:p>
        </p:txBody>
      </p:sp>
    </p:spTree>
    <p:extLst>
      <p:ext uri="{BB962C8B-B14F-4D97-AF65-F5344CB8AC3E}">
        <p14:creationId xmlns:p14="http://schemas.microsoft.com/office/powerpoint/2010/main" val="3738340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057" y="4723"/>
            <a:ext cx="8158663" cy="6853277"/>
          </a:xfrm>
          <a:prstGeom prst="rect">
            <a:avLst/>
          </a:prstGeom>
        </p:spPr>
      </p:pic>
      <p:sp>
        <p:nvSpPr>
          <p:cNvPr id="13" name="Rectangle 12"/>
          <p:cNvSpPr/>
          <p:nvPr/>
        </p:nvSpPr>
        <p:spPr bwMode="auto">
          <a:xfrm>
            <a:off x="530176" y="0"/>
            <a:ext cx="7585430" cy="642340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11618" name="Rectangle 2"/>
          <p:cNvSpPr>
            <a:spLocks noGrp="1" noChangeArrowheads="1"/>
          </p:cNvSpPr>
          <p:nvPr>
            <p:ph type="ctrTitle"/>
          </p:nvPr>
        </p:nvSpPr>
        <p:spPr>
          <a:xfrm rot="16200000">
            <a:off x="5194902" y="3159954"/>
            <a:ext cx="6857999" cy="538093"/>
          </a:xfrm>
        </p:spPr>
        <p:txBody>
          <a:bodyPr/>
          <a:lstStyle/>
          <a:p>
            <a:r>
              <a:rPr lang="en-US" sz="1800" b="1" dirty="0">
                <a:effectLst>
                  <a:glow rad="177800">
                    <a:schemeClr val="tx1"/>
                  </a:glow>
                </a:effectLst>
                <a:latin typeface="Arial" charset="0"/>
                <a:ea typeface="ＭＳ Ｐゴシック" charset="0"/>
              </a:rPr>
              <a:t>http://asalesguy.com/2012/12/11/how-well-do-you-know-you/</a:t>
            </a:r>
          </a:p>
        </p:txBody>
      </p:sp>
      <p:sp>
        <p:nvSpPr>
          <p:cNvPr id="4" name="Rectangle 2"/>
          <p:cNvSpPr txBox="1">
            <a:spLocks noChangeArrowheads="1"/>
          </p:cNvSpPr>
          <p:nvPr/>
        </p:nvSpPr>
        <p:spPr bwMode="auto">
          <a:xfrm>
            <a:off x="1115838" y="188685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200" b="1" dirty="0">
                <a:solidFill>
                  <a:srgbClr val="000000"/>
                </a:solidFill>
              </a:rPr>
              <a:t>公开</a:t>
            </a:r>
            <a:endParaRPr lang="en-US" sz="3200" b="1" dirty="0">
              <a:solidFill>
                <a:srgbClr val="000000"/>
              </a:solidFill>
              <a:latin typeface="Arial Black"/>
              <a:ea typeface="ＭＳ Ｐゴシック" charset="0"/>
              <a:cs typeface="Arial Black"/>
            </a:endParaRPr>
          </a:p>
        </p:txBody>
      </p:sp>
      <p:sp>
        <p:nvSpPr>
          <p:cNvPr id="5" name="Rectangle 2"/>
          <p:cNvSpPr txBox="1">
            <a:spLocks noChangeArrowheads="1"/>
          </p:cNvSpPr>
          <p:nvPr/>
        </p:nvSpPr>
        <p:spPr bwMode="auto">
          <a:xfrm>
            <a:off x="1171323"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200" b="1" dirty="0">
                <a:solidFill>
                  <a:srgbClr val="000000"/>
                </a:solidFill>
              </a:rPr>
              <a:t>隐秘</a:t>
            </a:r>
            <a:endParaRPr lang="en-US" sz="3200" b="1" dirty="0">
              <a:solidFill>
                <a:srgbClr val="000000"/>
              </a:solidFill>
              <a:latin typeface="Arial Black"/>
              <a:ea typeface="ＭＳ Ｐゴシック" charset="0"/>
              <a:cs typeface="Arial Black"/>
            </a:endParaRPr>
          </a:p>
        </p:txBody>
      </p:sp>
      <p:sp>
        <p:nvSpPr>
          <p:cNvPr id="6" name="Rectangle 2"/>
          <p:cNvSpPr txBox="1">
            <a:spLocks noChangeArrowheads="1"/>
          </p:cNvSpPr>
          <p:nvPr/>
        </p:nvSpPr>
        <p:spPr bwMode="auto">
          <a:xfrm>
            <a:off x="4925714"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200" b="1" dirty="0">
                <a:solidFill>
                  <a:srgbClr val="000000"/>
                </a:solidFill>
              </a:rPr>
              <a:t>未知的</a:t>
            </a:r>
            <a:endParaRPr lang="en-US" sz="3200" b="1" dirty="0">
              <a:solidFill>
                <a:srgbClr val="000000"/>
              </a:solidFill>
              <a:latin typeface="Arial Black"/>
              <a:ea typeface="ＭＳ Ｐゴシック" charset="0"/>
              <a:cs typeface="Arial Black"/>
            </a:endParaRPr>
          </a:p>
        </p:txBody>
      </p:sp>
      <p:sp>
        <p:nvSpPr>
          <p:cNvPr id="7" name="Rectangle 2"/>
          <p:cNvSpPr txBox="1">
            <a:spLocks noChangeArrowheads="1"/>
          </p:cNvSpPr>
          <p:nvPr/>
        </p:nvSpPr>
        <p:spPr bwMode="auto">
          <a:xfrm>
            <a:off x="4870229" y="1886859"/>
            <a:ext cx="2663209"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3200" b="1" dirty="0">
                <a:solidFill>
                  <a:srgbClr val="000000"/>
                </a:solidFill>
              </a:rPr>
              <a:t>盲点</a:t>
            </a:r>
            <a:endParaRPr lang="en-US" sz="3200" b="1" dirty="0">
              <a:solidFill>
                <a:srgbClr val="000000"/>
              </a:solidFill>
              <a:latin typeface="Arial Black"/>
              <a:ea typeface="ＭＳ Ｐゴシック" charset="0"/>
              <a:cs typeface="Arial Black"/>
            </a:endParaRPr>
          </a:p>
        </p:txBody>
      </p:sp>
      <p:sp>
        <p:nvSpPr>
          <p:cNvPr id="8" name="Rectangle 2"/>
          <p:cNvSpPr txBox="1">
            <a:spLocks noChangeArrowheads="1"/>
          </p:cNvSpPr>
          <p:nvPr/>
        </p:nvSpPr>
        <p:spPr bwMode="auto">
          <a:xfrm>
            <a:off x="628814" y="95926"/>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800" b="1" dirty="0">
                <a:solidFill>
                  <a:srgbClr val="000000"/>
                </a:solidFill>
              </a:rPr>
              <a:t>自己与他人知道的</a:t>
            </a:r>
            <a:endParaRPr lang="en-US" sz="2800" b="1" dirty="0">
              <a:solidFill>
                <a:srgbClr val="000000"/>
              </a:solidFill>
              <a:latin typeface="Chalkduster"/>
              <a:ea typeface="ＭＳ Ｐゴシック" charset="0"/>
              <a:cs typeface="Chalkduster"/>
            </a:endParaRPr>
          </a:p>
        </p:txBody>
      </p:sp>
      <p:sp>
        <p:nvSpPr>
          <p:cNvPr id="9" name="Rectangle 2"/>
          <p:cNvSpPr txBox="1">
            <a:spLocks noChangeArrowheads="1"/>
          </p:cNvSpPr>
          <p:nvPr/>
        </p:nvSpPr>
        <p:spPr bwMode="auto">
          <a:xfrm>
            <a:off x="4438688" y="95926"/>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800" b="1" dirty="0">
                <a:solidFill>
                  <a:srgbClr val="000000"/>
                </a:solidFill>
              </a:rPr>
              <a:t>別人知道的</a:t>
            </a:r>
            <a:endParaRPr lang="en-US" sz="2800" b="1" dirty="0">
              <a:solidFill>
                <a:srgbClr val="000000"/>
              </a:solidFill>
              <a:latin typeface="Chalkduster"/>
              <a:ea typeface="ＭＳ Ｐゴシック" charset="0"/>
              <a:cs typeface="Chalkduster"/>
            </a:endParaRPr>
          </a:p>
        </p:txBody>
      </p:sp>
      <p:sp>
        <p:nvSpPr>
          <p:cNvPr id="10" name="Rectangle 2"/>
          <p:cNvSpPr txBox="1">
            <a:spLocks noChangeArrowheads="1"/>
          </p:cNvSpPr>
          <p:nvPr/>
        </p:nvSpPr>
        <p:spPr bwMode="auto">
          <a:xfrm>
            <a:off x="684299"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800" b="1" dirty="0">
                <a:solidFill>
                  <a:srgbClr val="000000"/>
                </a:solidFill>
              </a:rPr>
              <a:t>自己知道的</a:t>
            </a:r>
            <a:endParaRPr lang="en-US" sz="2800" b="1" dirty="0">
              <a:solidFill>
                <a:srgbClr val="000000"/>
              </a:solidFill>
              <a:latin typeface="Chalkduster"/>
              <a:ea typeface="ＭＳ Ｐゴシック" charset="0"/>
              <a:cs typeface="Chalkduster"/>
            </a:endParaRPr>
          </a:p>
        </p:txBody>
      </p:sp>
      <p:sp>
        <p:nvSpPr>
          <p:cNvPr id="11" name="Rectangle 2"/>
          <p:cNvSpPr txBox="1">
            <a:spLocks noChangeArrowheads="1"/>
          </p:cNvSpPr>
          <p:nvPr/>
        </p:nvSpPr>
        <p:spPr bwMode="auto">
          <a:xfrm>
            <a:off x="4438690"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800" b="1" dirty="0">
                <a:solidFill>
                  <a:srgbClr val="000000"/>
                </a:solidFill>
              </a:rPr>
              <a:t>无人知道的</a:t>
            </a:r>
            <a:endParaRPr lang="en-US" sz="2800" b="1" dirty="0">
              <a:solidFill>
                <a:srgbClr val="000000"/>
              </a:solidFill>
              <a:latin typeface="Chalkduster"/>
              <a:ea typeface="ＭＳ Ｐゴシック" charset="0"/>
              <a:cs typeface="Chalkduster"/>
            </a:endParaRPr>
          </a:p>
        </p:txBody>
      </p:sp>
      <p:cxnSp>
        <p:nvCxnSpPr>
          <p:cNvPr id="12" name="Straight Connector 11"/>
          <p:cNvCxnSpPr/>
          <p:nvPr/>
        </p:nvCxnSpPr>
        <p:spPr bwMode="auto">
          <a:xfrm>
            <a:off x="4266071" y="468502"/>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cxnSp>
        <p:nvCxnSpPr>
          <p:cNvPr id="14" name="Straight Connector 13"/>
          <p:cNvCxnSpPr/>
          <p:nvPr/>
        </p:nvCxnSpPr>
        <p:spPr bwMode="auto">
          <a:xfrm rot="16200000">
            <a:off x="4155104" y="283567"/>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spTree>
    <p:extLst>
      <p:ext uri="{BB962C8B-B14F-4D97-AF65-F5344CB8AC3E}">
        <p14:creationId xmlns:p14="http://schemas.microsoft.com/office/powerpoint/2010/main" val="10120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46266"/>
            <a:ext cx="9144000" cy="980728"/>
          </a:xfrm>
          <a:noFill/>
        </p:spPr>
        <p:txBody>
          <a:bodyPr/>
          <a:lstStyle/>
          <a:p>
            <a:r>
              <a:rPr lang="en-US" b="1" dirty="0">
                <a:effectLst>
                  <a:outerShdw blurRad="38100" dist="38100" dir="2700000" algn="tl">
                    <a:srgbClr val="000000">
                      <a:alpha val="43137"/>
                    </a:srgbClr>
                  </a:outerShdw>
                </a:effectLst>
                <a:latin typeface="Arial" charset="0"/>
                <a:ea typeface="ＭＳ Ｐゴシック" charset="0"/>
              </a:rPr>
              <a:t>III.	</a:t>
            </a:r>
            <a:r>
              <a:rPr lang="zh-CN" altLang="en-US" dirty="0">
                <a:latin typeface="ＭＳ Ｐゴシック"/>
                <a:ea typeface="ＭＳ Ｐゴシック"/>
                <a:cs typeface="ＭＳ Ｐゴシック"/>
              </a:rPr>
              <a:t>耶稣知道</a:t>
            </a:r>
            <a:r>
              <a:rPr lang="zh-CN" altLang="en-US" dirty="0">
                <a:solidFill>
                  <a:srgbClr val="FFFF00"/>
                </a:solidFill>
                <a:latin typeface="ＭＳ Ｐゴシック"/>
                <a:ea typeface="ＭＳ Ｐゴシック"/>
                <a:cs typeface="ＭＳ Ｐゴシック"/>
              </a:rPr>
              <a:t>未来</a:t>
            </a:r>
            <a:r>
              <a:rPr lang="zh-CN" altLang="en-US" dirty="0">
                <a:latin typeface="ＭＳ Ｐゴシック"/>
                <a:ea typeface="ＭＳ Ｐゴシック"/>
                <a:cs typeface="ＭＳ Ｐゴシック"/>
              </a:rPr>
              <a:t>。</a:t>
            </a:r>
            <a:endParaRPr lang="en-US" b="1" dirty="0">
              <a:solidFill>
                <a:srgbClr val="FFFF00"/>
              </a:solidFill>
              <a:effectLst>
                <a:outerShdw blurRad="38100" dist="38100" dir="2700000" algn="tl">
                  <a:srgbClr val="000000">
                    <a:alpha val="43137"/>
                  </a:srgbClr>
                </a:outerShdw>
              </a:effectLst>
              <a:latin typeface="ＭＳ Ｐゴシック"/>
              <a:ea typeface="ＭＳ Ｐゴシック"/>
              <a:cs typeface="ＭＳ Ｐゴシック"/>
            </a:endParaRPr>
          </a:p>
        </p:txBody>
      </p:sp>
      <p:pic>
        <p:nvPicPr>
          <p:cNvPr id="3" name="Picture 2"/>
          <p:cNvPicPr>
            <a:picLocks noChangeAspect="1"/>
          </p:cNvPicPr>
          <p:nvPr/>
        </p:nvPicPr>
        <p:blipFill>
          <a:blip r:embed="rId3"/>
          <a:stretch>
            <a:fillRect/>
          </a:stretch>
        </p:blipFill>
        <p:spPr>
          <a:xfrm>
            <a:off x="204754" y="181772"/>
            <a:ext cx="8707819" cy="5780190"/>
          </a:xfrm>
          <a:prstGeom prst="rect">
            <a:avLst/>
          </a:prstGeom>
        </p:spPr>
      </p:pic>
    </p:spTree>
    <p:extLst>
      <p:ext uri="{BB962C8B-B14F-4D97-AF65-F5344CB8AC3E}">
        <p14:creationId xmlns:p14="http://schemas.microsoft.com/office/powerpoint/2010/main" val="3051841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0487"/>
                <a:gd name="adj2" fmla="val 54514"/>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圣 洁 、 真 实 、 拿 着 大 卫 的 钥 匙</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noChangeAspect="1"/>
          </p:cNvGrpSpPr>
          <p:nvPr/>
        </p:nvGrpSpPr>
        <p:grpSpPr bwMode="auto">
          <a:xfrm>
            <a:off x="2849878" y="2075602"/>
            <a:ext cx="3088038" cy="3095999"/>
            <a:chOff x="3059832" y="2348880"/>
            <a:chExt cx="2808312"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3238496" y="2451316"/>
              <a:ext cx="242908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略 有 一 点 力 量 ， 也 曾 遵 守 我 的 道 ， 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a:t>
              </a:r>
            </a:p>
          </p:txBody>
        </p:sp>
      </p:grpSp>
      <p:grpSp>
        <p:nvGrpSpPr>
          <p:cNvPr id="43" name="Group 42"/>
          <p:cNvGrpSpPr>
            <a:grpSpLocks/>
          </p:cNvGrpSpPr>
          <p:nvPr/>
        </p:nvGrpSpPr>
        <p:grpSpPr bwMode="auto">
          <a:xfrm>
            <a:off x="2736056" y="1803400"/>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5" name="TextBox 44"/>
            <p:cNvSpPr txBox="1"/>
            <p:nvPr/>
          </p:nvSpPr>
          <p:spPr>
            <a:xfrm>
              <a:off x="3032530" y="1893071"/>
              <a:ext cx="2490610" cy="1200499"/>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361009" y="135572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569507"/>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遵 守 我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忍 耐 的 道</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2001834" y="760412"/>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1" name="TextBox 50"/>
            <p:cNvSpPr txBox="1"/>
            <p:nvPr/>
          </p:nvSpPr>
          <p:spPr>
            <a:xfrm>
              <a:off x="14454149" y="-381718"/>
              <a:ext cx="5170673" cy="1200460"/>
            </a:xfrm>
            <a:prstGeom prst="rect">
              <a:avLst/>
            </a:prstGeom>
            <a:noFill/>
          </p:spPr>
          <p:txBody>
            <a:bodyPr wrap="square">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无</a:t>
              </a:r>
            </a:p>
          </p:txBody>
        </p:sp>
      </p:grpSp>
      <p:grpSp>
        <p:nvGrpSpPr>
          <p:cNvPr id="52" name="Group 51"/>
          <p:cNvGrpSpPr>
            <a:grpSpLocks noChangeAspect="1"/>
          </p:cNvGrpSpPr>
          <p:nvPr/>
        </p:nvGrpSpPr>
        <p:grpSpPr bwMode="auto">
          <a:xfrm>
            <a:off x="1440430" y="508001"/>
            <a:ext cx="6412222" cy="5951144"/>
            <a:chOff x="1475657" y="836712"/>
            <a:chExt cx="5402104" cy="5688632"/>
          </a:xfrm>
        </p:grpSpPr>
        <p:sp>
          <p:nvSpPr>
            <p:cNvPr id="53" name="Oval 4"/>
            <p:cNvSpPr>
              <a:spLocks noChangeArrowheads="1"/>
            </p:cNvSpPr>
            <p:nvPr/>
          </p:nvSpPr>
          <p:spPr bwMode="auto">
            <a:xfrm>
              <a:off x="1475657" y="836712"/>
              <a:ext cx="5402104" cy="5688632"/>
            </a:xfrm>
            <a:prstGeom prst="ellipse">
              <a:avLst/>
            </a:prstGeom>
            <a:solidFill>
              <a:srgbClr val="660066"/>
            </a:solidFill>
            <a:ln w="9525">
              <a:solidFill>
                <a:schemeClr val="tx1"/>
              </a:solidFill>
              <a:round/>
              <a:headEnd/>
              <a:tailEnd type="stealth" w="lg" len="lg"/>
            </a:ln>
          </p:spPr>
          <p:txBody>
            <a:bodyPr wrap="square" lIns="90000" tIns="46800" rIns="90000" bIns="46800">
              <a:spAutoFit/>
            </a:bodyPr>
            <a:lstStyle/>
            <a:p>
              <a:endParaRPr lang="en-US">
                <a:solidFill>
                  <a:srgbClr val="000000"/>
                </a:solidFill>
              </a:endParaRPr>
            </a:p>
          </p:txBody>
        </p:sp>
        <p:sp>
          <p:nvSpPr>
            <p:cNvPr id="54" name="TextBox 53"/>
            <p:cNvSpPr txBox="1"/>
            <p:nvPr/>
          </p:nvSpPr>
          <p:spPr>
            <a:xfrm>
              <a:off x="2320533" y="1304643"/>
              <a:ext cx="3347388" cy="321609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得 胜 的 ， 我 要 叫 他 在 我 神 殿 中 作 柱 子 ， 他 也 必 不 再 从 那 里 出 去 。 我 又 要 将 我 神 的 名 和 我 神 城 的 名 （ 这 城 就 是 从 天 上 、 从 我 神 那 里 降 下 来 的 新 耶 路 撒 冷 ） ， 并 我 的 新 名 ， 都 写 在 他 上 面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a:t>
            </a:r>
            <a:r>
              <a:rPr lang="zh-CN" altLang="en-US" sz="2800" dirty="0">
                <a:latin typeface="Arial" charset="0"/>
                <a:ea typeface="ＭＳ Ｐゴシック" charset="0"/>
              </a:rPr>
              <a:t>启</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1-6</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40083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408961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dirty="0">
              <a:solidFill>
                <a:srgbClr val="000000"/>
              </a:solidFill>
              <a:latin typeface="Comic Sans MS" pitchFamily="-112" charset="0"/>
            </a:endParaRPr>
          </a:p>
        </p:txBody>
      </p:sp>
      <p:grpSp>
        <p:nvGrpSpPr>
          <p:cNvPr id="815115"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9"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2:7</a:t>
              </a:r>
            </a:p>
          </p:txBody>
        </p:sp>
      </p:grpSp>
      <p:grpSp>
        <p:nvGrpSpPr>
          <p:cNvPr id="815116"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7"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a:defRPr/>
              </a:pPr>
              <a:r>
                <a:rPr lang="en-US" dirty="0">
                  <a:solidFill>
                    <a:srgbClr val="000000"/>
                  </a:solidFill>
                </a:rPr>
                <a:t>2:17</a:t>
              </a:r>
            </a:p>
          </p:txBody>
        </p:sp>
      </p:grpSp>
      <p:grpSp>
        <p:nvGrpSpPr>
          <p:cNvPr id="815118"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5"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2:26</a:t>
              </a:r>
            </a:p>
          </p:txBody>
        </p:sp>
      </p:grpSp>
      <p:grpSp>
        <p:nvGrpSpPr>
          <p:cNvPr id="28"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endParaRPr lang="en-US" sz="1600" dirty="0">
                <a:solidFill>
                  <a:srgbClr val="000000"/>
                </a:solidFill>
                <a:latin typeface="Comic Sans MS" pitchFamily="-112" charset="0"/>
              </a:endParaRPr>
            </a:p>
          </p:txBody>
        </p:sp>
        <p:sp>
          <p:nvSpPr>
            <p:cNvPr id="815123"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a:solidFill>
                    <a:srgbClr val="000000"/>
                  </a:solidFill>
                </a:rPr>
                <a:t>3:5</a:t>
              </a:r>
            </a:p>
          </p:txBody>
        </p:sp>
      </p:grpSp>
      <p:sp>
        <p:nvSpPr>
          <p:cNvPr id="5" name="TextBox 4"/>
          <p:cNvSpPr txBox="1">
            <a:spLocks noChangeArrowheads="1"/>
          </p:cNvSpPr>
          <p:nvPr/>
        </p:nvSpPr>
        <p:spPr bwMode="auto">
          <a:xfrm>
            <a:off x="2555875" y="2041898"/>
            <a:ext cx="4332288"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000000"/>
                </a:solidFill>
                <a:latin typeface="ＭＳ ゴシック"/>
                <a:ea typeface="ＭＳ ゴシック"/>
                <a:cs typeface="ＭＳ ゴシック"/>
              </a:rPr>
              <a:t>凡得胜</a:t>
            </a:r>
          </a:p>
          <a:p>
            <a:pPr algn="ctr"/>
            <a:r>
              <a:rPr lang="en-US" dirty="0">
                <a:solidFill>
                  <a:srgbClr val="000000"/>
                </a:solidFill>
                <a:latin typeface="ＭＳ ゴシック"/>
                <a:ea typeface="ＭＳ ゴシック"/>
                <a:cs typeface="ＭＳ ゴシック"/>
              </a:rPr>
              <a:t>的必这样</a:t>
            </a:r>
          </a:p>
          <a:p>
            <a:pPr algn="ctr"/>
            <a:r>
              <a:rPr lang="en-US" dirty="0">
                <a:solidFill>
                  <a:srgbClr val="000000"/>
                </a:solidFill>
                <a:latin typeface="ＭＳ ゴシック"/>
                <a:ea typeface="ＭＳ ゴシック"/>
                <a:cs typeface="ＭＳ ゴシック"/>
              </a:rPr>
              <a:t>穿白衣，我也必不从生命册上涂抹他的名；且要在我父</a:t>
            </a:r>
          </a:p>
          <a:p>
            <a:pPr algn="ctr"/>
            <a:r>
              <a:rPr lang="en-US" dirty="0">
                <a:solidFill>
                  <a:srgbClr val="000000"/>
                </a:solidFill>
                <a:latin typeface="ＭＳ ゴシック"/>
                <a:ea typeface="ＭＳ ゴシック"/>
                <a:cs typeface="ＭＳ ゴシック"/>
              </a:rPr>
              <a:t>面前，和我父众使者面前 ，</a:t>
            </a:r>
          </a:p>
          <a:p>
            <a:pPr algn="ctr"/>
            <a:r>
              <a:rPr lang="en-US" dirty="0">
                <a:solidFill>
                  <a:srgbClr val="000000"/>
                </a:solidFill>
                <a:latin typeface="ＭＳ ゴシック"/>
                <a:ea typeface="ＭＳ ゴシック"/>
                <a:cs typeface="ＭＳ ゴシック"/>
              </a:rPr>
              <a:t>认他的名</a:t>
            </a:r>
          </a:p>
          <a:p>
            <a:pPr algn="ctr"/>
            <a:r>
              <a:rPr lang="zh-CN" altLang="en-US" dirty="0">
                <a:solidFill>
                  <a:srgbClr val="000000"/>
                </a:solidFill>
                <a:latin typeface="ＭＳ ゴシック"/>
                <a:ea typeface="ＭＳ ゴシック"/>
                <a:cs typeface="ＭＳ ゴシック"/>
              </a:rPr>
              <a:t>（</a:t>
            </a:r>
            <a:r>
              <a:rPr lang="en-US" altLang="zh-CN" dirty="0">
                <a:solidFill>
                  <a:srgbClr val="000000"/>
                </a:solidFill>
                <a:latin typeface="ＭＳ ゴシック"/>
                <a:ea typeface="ＭＳ ゴシック"/>
                <a:cs typeface="ＭＳ ゴシック"/>
              </a:rPr>
              <a:t>3:5</a:t>
            </a:r>
            <a:r>
              <a:rPr lang="zh-CN" altLang="en-US" dirty="0">
                <a:solidFill>
                  <a:srgbClr val="000000"/>
                </a:solidFill>
                <a:latin typeface="ＭＳ ゴシック"/>
                <a:ea typeface="ＭＳ ゴシック"/>
                <a:cs typeface="ＭＳ ゴシック"/>
              </a:rPr>
              <a:t>）</a:t>
            </a:r>
            <a:endParaRPr lang="en-US" dirty="0">
              <a:solidFill>
                <a:srgbClr val="000000"/>
              </a:solidFill>
              <a:latin typeface="ＭＳ ゴシック"/>
              <a:ea typeface="ＭＳ ゴシック"/>
              <a:cs typeface="ＭＳ ゴシック"/>
            </a:endParaRPr>
          </a:p>
        </p:txBody>
      </p:sp>
      <p:sp>
        <p:nvSpPr>
          <p:cNvPr id="815121"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325</a:t>
            </a:r>
          </a:p>
        </p:txBody>
      </p:sp>
      <p:sp>
        <p:nvSpPr>
          <p:cNvPr id="31"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a:defRPr/>
            </a:pPr>
            <a:r>
              <a:rPr lang="zh-CN" altLang="en-US" sz="4400" kern="0" dirty="0">
                <a:solidFill>
                  <a:srgbClr val="FFFFFF"/>
                </a:solidFill>
                <a:latin typeface="Arial" charset="0"/>
                <a:cs typeface="Arial"/>
              </a:rPr>
              <a:t>得胜者</a:t>
            </a:r>
            <a:r>
              <a:rPr lang="en-US" sz="4400" kern="0" dirty="0">
                <a:solidFill>
                  <a:srgbClr val="FFFFFF"/>
                </a:solidFill>
                <a:latin typeface="Arial" charset="0"/>
                <a:cs typeface="Arial"/>
              </a:rPr>
              <a:t> (</a:t>
            </a:r>
            <a:r>
              <a:rPr lang="zh-CN" altLang="en-US" sz="4400" kern="0" dirty="0">
                <a:solidFill>
                  <a:srgbClr val="FFFFFF"/>
                </a:solidFill>
                <a:latin typeface="Arial" charset="0"/>
                <a:cs typeface="Arial"/>
              </a:rPr>
              <a:t>启示录</a:t>
            </a:r>
            <a:r>
              <a:rPr lang="en-US" sz="4400" kern="0" dirty="0">
                <a:solidFill>
                  <a:srgbClr val="FFFFFF"/>
                </a:solidFill>
                <a:latin typeface="Arial" charset="0"/>
                <a:cs typeface="Arial"/>
              </a:rPr>
              <a:t> 2–3)</a:t>
            </a:r>
          </a:p>
        </p:txBody>
      </p:sp>
      <p:sp>
        <p:nvSpPr>
          <p:cNvPr id="32" name="TextBox 31"/>
          <p:cNvSpPr txBox="1"/>
          <p:nvPr/>
        </p:nvSpPr>
        <p:spPr>
          <a:xfrm>
            <a:off x="3492500" y="6423025"/>
            <a:ext cx="1885950" cy="461963"/>
          </a:xfrm>
          <a:prstGeom prst="rect">
            <a:avLst/>
          </a:prstGeom>
          <a:noFill/>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老底嘉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3" name="TextBox 32"/>
          <p:cNvSpPr txBox="1"/>
          <p:nvPr/>
        </p:nvSpPr>
        <p:spPr>
          <a:xfrm>
            <a:off x="107950" y="5013325"/>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以弗所</a:t>
            </a:r>
          </a:p>
        </p:txBody>
      </p:sp>
      <p:sp>
        <p:nvSpPr>
          <p:cNvPr id="34" name="TextBox 33"/>
          <p:cNvSpPr txBox="1"/>
          <p:nvPr/>
        </p:nvSpPr>
        <p:spPr>
          <a:xfrm>
            <a:off x="6996435" y="5144293"/>
            <a:ext cx="2174875" cy="461963"/>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35" name="TextBox 34"/>
          <p:cNvSpPr txBox="1"/>
          <p:nvPr/>
        </p:nvSpPr>
        <p:spPr>
          <a:xfrm>
            <a:off x="7401229" y="2895600"/>
            <a:ext cx="1563384" cy="461963"/>
          </a:xfrm>
          <a:prstGeom prst="rect">
            <a:avLst/>
          </a:prstGeom>
          <a:noFill/>
        </p:spPr>
        <p:txBody>
          <a:bodyPr wrap="square">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撒狄 </a:t>
            </a:r>
          </a:p>
        </p:txBody>
      </p:sp>
      <p:sp>
        <p:nvSpPr>
          <p:cNvPr id="36" name="TextBox 35"/>
          <p:cNvSpPr txBox="1"/>
          <p:nvPr/>
        </p:nvSpPr>
        <p:spPr>
          <a:xfrm>
            <a:off x="5781675" y="836613"/>
            <a:ext cx="1958975" cy="461962"/>
          </a:xfrm>
          <a:prstGeom prst="rect">
            <a:avLst/>
          </a:prstGeom>
          <a:noFill/>
        </p:spPr>
        <p:txBody>
          <a:bodyPr>
            <a:spAutoFit/>
          </a:bodyPr>
          <a:lstStyle/>
          <a:p>
            <a:pPr>
              <a:defRPr/>
            </a:pPr>
            <a:r>
              <a:rPr lang="en-US"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37" name="TextBox 36"/>
          <p:cNvSpPr txBox="1"/>
          <p:nvPr/>
        </p:nvSpPr>
        <p:spPr>
          <a:xfrm>
            <a:off x="518905" y="962667"/>
            <a:ext cx="18875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别迦摩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士每拿</a:t>
            </a:r>
          </a:p>
        </p:txBody>
      </p:sp>
    </p:spTree>
    <p:extLst>
      <p:ext uri="{BB962C8B-B14F-4D97-AF65-F5344CB8AC3E}">
        <p14:creationId xmlns:p14="http://schemas.microsoft.com/office/powerpoint/2010/main" val="1040567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72190"/>
            <a:ext cx="9073599" cy="6685810"/>
          </a:xfrm>
          <a:prstGeom prst="rect">
            <a:avLst/>
          </a:prstGeom>
        </p:spPr>
      </p:pic>
      <p:sp>
        <p:nvSpPr>
          <p:cNvPr id="111618" name="Rectangle 2"/>
          <p:cNvSpPr>
            <a:spLocks noGrp="1" noChangeArrowheads="1"/>
          </p:cNvSpPr>
          <p:nvPr>
            <p:ph type="ctrTitle"/>
          </p:nvPr>
        </p:nvSpPr>
        <p:spPr>
          <a:xfrm>
            <a:off x="0" y="4723"/>
            <a:ext cx="8912574" cy="2771839"/>
          </a:xfrm>
        </p:spPr>
        <p:txBody>
          <a:bodyPr/>
          <a:lstStyle/>
          <a:p>
            <a:r>
              <a:rPr lang="zh-CN" altLang="en-US" sz="5400" b="1" dirty="0">
                <a:effectLst>
                  <a:glow rad="177800">
                    <a:schemeClr val="tx1"/>
                  </a:glow>
                </a:effectLst>
                <a:latin typeface="Arial" charset="0"/>
                <a:ea typeface="ＭＳ Ｐゴシック" charset="0"/>
              </a:rPr>
              <a:t>耶稣为你预備了美好的未来</a:t>
            </a:r>
            <a:r>
              <a:rPr lang="en-US" altLang="zh-CN" sz="5400" b="1" dirty="0">
                <a:effectLst>
                  <a:glow rad="177800">
                    <a:schemeClr val="tx1"/>
                  </a:glow>
                </a:effectLst>
                <a:latin typeface="Arial" charset="0"/>
                <a:ea typeface="ＭＳ Ｐゴシック" charset="0"/>
              </a:rPr>
              <a:t>!</a:t>
            </a:r>
            <a:endParaRPr lang="en-US" sz="54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2" y="3997025"/>
            <a:ext cx="9144001" cy="2771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solidFill>
                  <a:srgbClr val="FFFFFF"/>
                </a:solidFill>
                <a:effectLst>
                  <a:glow rad="177800">
                    <a:srgbClr val="000000"/>
                  </a:glow>
                </a:effectLst>
                <a:latin typeface="Arial" charset="0"/>
                <a:ea typeface="ＭＳ Ｐゴシック" charset="0"/>
              </a:rPr>
              <a:t>"</a:t>
            </a:r>
            <a:r>
              <a:rPr lang="zh-CN" altLang="en-US" sz="4000" b="1" dirty="0">
                <a:solidFill>
                  <a:srgbClr val="FFFFFF"/>
                </a:solidFill>
                <a:effectLst>
                  <a:glow rad="177800">
                    <a:srgbClr val="000000"/>
                  </a:glow>
                </a:effectLst>
                <a:latin typeface="Arial" charset="0"/>
                <a:ea typeface="ＭＳ Ｐゴシック" charset="0"/>
              </a:rPr>
              <a:t>圣灵向众教会所说的话，凡有耳的，就应当听。 </a:t>
            </a:r>
            <a:r>
              <a:rPr lang="en-US" altLang="zh-CN" sz="4000" b="1" dirty="0">
                <a:solidFill>
                  <a:srgbClr val="FFFFFF"/>
                </a:solidFill>
                <a:effectLst>
                  <a:glow rad="177800">
                    <a:srgbClr val="000000"/>
                  </a:glow>
                </a:effectLst>
                <a:latin typeface="Arial" charset="0"/>
                <a:ea typeface="ＭＳ Ｐゴシック" charset="0"/>
              </a:rPr>
              <a:t>" (3:6 </a:t>
            </a:r>
            <a:r>
              <a:rPr lang="zh-CN" altLang="en-US" sz="4000" b="1" dirty="0">
                <a:solidFill>
                  <a:srgbClr val="FFFFFF"/>
                </a:solidFill>
                <a:effectLst>
                  <a:glow rad="177800">
                    <a:srgbClr val="000000"/>
                  </a:glow>
                </a:effectLst>
                <a:latin typeface="Arial" charset="0"/>
                <a:ea typeface="ＭＳ Ｐゴシック" charset="0"/>
              </a:rPr>
              <a:t>新译本</a:t>
            </a:r>
            <a:r>
              <a:rPr lang="en-US" altLang="zh-CN" sz="4000" b="1" dirty="0">
                <a:solidFill>
                  <a:srgbClr val="FFFFFF"/>
                </a:solidFill>
                <a:effectLst>
                  <a:glow rad="177800">
                    <a:srgbClr val="000000"/>
                  </a:glow>
                </a:effectLst>
                <a:latin typeface="Arial" charset="0"/>
                <a:ea typeface="ＭＳ Ｐゴシック" charset="0"/>
              </a:rPr>
              <a:t>)</a:t>
            </a:r>
          </a:p>
        </p:txBody>
      </p:sp>
    </p:spTree>
    <p:extLst>
      <p:ext uri="{BB962C8B-B14F-4D97-AF65-F5344CB8AC3E}">
        <p14:creationId xmlns:p14="http://schemas.microsoft.com/office/powerpoint/2010/main" val="370979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zh-CN" altLang="en-US" b="1" dirty="0">
                <a:latin typeface="ＭＳ Ｐゴシック"/>
                <a:ea typeface="ＭＳ Ｐゴシック"/>
                <a:cs typeface="ＭＳ Ｐゴシック"/>
              </a:rPr>
              <a:t>如果耶稣对</a:t>
            </a:r>
            <a:r>
              <a:rPr lang="zh-CN" altLang="en-US" sz="6400" b="1" dirty="0">
                <a:solidFill>
                  <a:srgbClr val="FFFF00"/>
                </a:solidFill>
                <a:latin typeface="ＭＳ Ｐゴシック"/>
                <a:ea typeface="ＭＳ Ｐゴシック"/>
                <a:cs typeface="ＭＳ Ｐゴシック"/>
              </a:rPr>
              <a:t>你</a:t>
            </a:r>
            <a:r>
              <a:rPr lang="zh-CN" altLang="en-US" b="1" dirty="0">
                <a:latin typeface="ＭＳ Ｐゴシック"/>
                <a:ea typeface="ＭＳ Ｐゴシック"/>
                <a:cs typeface="ＭＳ Ｐゴシック"/>
              </a:rPr>
              <a:t>写了一封信，</a:t>
            </a:r>
            <a:br>
              <a:rPr lang="en-US" altLang="zh-CN" b="1" dirty="0">
                <a:latin typeface="ＭＳ Ｐゴシック"/>
                <a:ea typeface="ＭＳ Ｐゴシック"/>
                <a:cs typeface="ＭＳ Ｐゴシック"/>
              </a:rPr>
            </a:br>
            <a:r>
              <a:rPr lang="zh-CN" altLang="en-US" b="1" dirty="0">
                <a:latin typeface="ＭＳ Ｐゴシック"/>
                <a:ea typeface="ＭＳ Ｐゴシック"/>
                <a:cs typeface="ＭＳ Ｐゴシック"/>
              </a:rPr>
              <a:t>内容会是如何呢？</a:t>
            </a:r>
            <a:endParaRPr lang="en-US" b="1" dirty="0">
              <a:latin typeface="ＭＳ Ｐゴシック"/>
              <a:ea typeface="ＭＳ Ｐゴシック"/>
              <a:cs typeface="ＭＳ Ｐゴシック"/>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r>
              <a:rPr lang="en-US" sz="5400" dirty="0">
                <a:solidFill>
                  <a:srgbClr val="FFFFFF"/>
                </a:solidFill>
                <a:latin typeface="Times New Roman"/>
                <a:cs typeface="Times New Roman"/>
              </a:rPr>
              <a:t>R</a:t>
            </a:r>
          </a:p>
        </p:txBody>
      </p:sp>
      <p:sp>
        <p:nvSpPr>
          <p:cNvPr id="6" name="TextBox 5"/>
          <p:cNvSpPr txBox="1"/>
          <p:nvPr/>
        </p:nvSpPr>
        <p:spPr>
          <a:xfrm>
            <a:off x="2003778" y="4473228"/>
            <a:ext cx="5400933" cy="1569660"/>
          </a:xfrm>
          <a:prstGeom prst="rect">
            <a:avLst/>
          </a:prstGeom>
          <a:noFill/>
        </p:spPr>
        <p:txBody>
          <a:bodyPr wrap="square" rtlCol="0">
            <a:spAutoFit/>
          </a:bodyPr>
          <a:lstStyle/>
          <a:p>
            <a:pPr algn="ctr"/>
            <a:r>
              <a:rPr lang="zh-TW" altLang="en-US" sz="9600" b="1" kern="0" dirty="0">
                <a:solidFill>
                  <a:srgbClr val="000000"/>
                </a:solidFill>
                <a:latin typeface="SimSun" pitchFamily="2" charset="-122"/>
                <a:ea typeface="SimSun" pitchFamily="2" charset="-122"/>
                <a:cs typeface="ＭＳ Ｐゴシック" charset="-128"/>
              </a:rPr>
              <a:t>启示录</a:t>
            </a:r>
            <a:r>
              <a:rPr lang="zh-TW" altLang="en-US" sz="8000" b="1" kern="0" dirty="0">
                <a:solidFill>
                  <a:srgbClr val="000000"/>
                </a:solidFill>
                <a:latin typeface="Arial"/>
                <a:ea typeface="MS PGothic" pitchFamily="34" charset="-128"/>
                <a:cs typeface="ＭＳ Ｐゴシック" charset="-128"/>
              </a:rPr>
              <a:t> </a:t>
            </a:r>
            <a:endParaRPr lang="en-US" sz="7200" dirty="0">
              <a:solidFill>
                <a:srgbClr val="000000"/>
              </a:solidFill>
              <a:latin typeface="Times New Roman"/>
              <a:cs typeface="Times New Roman"/>
            </a:endParaRPr>
          </a:p>
        </p:txBody>
      </p:sp>
    </p:spTree>
    <p:extLst>
      <p:ext uri="{BB962C8B-B14F-4D97-AF65-F5344CB8AC3E}">
        <p14:creationId xmlns:p14="http://schemas.microsoft.com/office/powerpoint/2010/main" val="25683704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72250" y="4723"/>
            <a:ext cx="5871750" cy="6860464"/>
          </a:xfrm>
          <a:prstGeom prst="rect">
            <a:avLst/>
          </a:prstGeom>
        </p:spPr>
      </p:pic>
      <p:sp>
        <p:nvSpPr>
          <p:cNvPr id="4" name="Rectangle 2"/>
          <p:cNvSpPr txBox="1">
            <a:spLocks noChangeArrowheads="1"/>
          </p:cNvSpPr>
          <p:nvPr/>
        </p:nvSpPr>
        <p:spPr bwMode="auto">
          <a:xfrm>
            <a:off x="0" y="1248377"/>
            <a:ext cx="4241008" cy="4639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7200" dirty="0">
                <a:latin typeface="ＭＳ Ｐゴシック"/>
                <a:ea typeface="ＭＳ Ｐゴシック"/>
                <a:cs typeface="ＭＳ Ｐゴシック"/>
              </a:rPr>
              <a:t>別在</a:t>
            </a:r>
            <a:endParaRPr lang="en-US" altLang="zh-CN" sz="7200" dirty="0">
              <a:latin typeface="ＭＳ Ｐゴシック"/>
              <a:ea typeface="ＭＳ Ｐゴシック"/>
              <a:cs typeface="ＭＳ Ｐゴシック"/>
            </a:endParaRPr>
          </a:p>
          <a:p>
            <a:r>
              <a:rPr lang="zh-CN" altLang="en-US" sz="7200" dirty="0">
                <a:latin typeface="ＭＳ Ｐゴシック"/>
                <a:ea typeface="ＭＳ Ｐゴシック"/>
                <a:cs typeface="ＭＳ Ｐゴシック"/>
              </a:rPr>
              <a:t>教堂</a:t>
            </a:r>
            <a:endParaRPr lang="en-US" altLang="zh-CN" sz="7200" dirty="0">
              <a:latin typeface="ＭＳ Ｐゴシック"/>
              <a:ea typeface="ＭＳ Ｐゴシック"/>
              <a:cs typeface="ＭＳ Ｐゴシック"/>
            </a:endParaRPr>
          </a:p>
          <a:p>
            <a:r>
              <a:rPr lang="zh-CN" altLang="en-US" sz="7200" dirty="0">
                <a:latin typeface="ＭＳ Ｐゴシック"/>
                <a:ea typeface="ＭＳ Ｐゴシック"/>
                <a:cs typeface="ＭＳ Ｐゴシック"/>
              </a:rPr>
              <a:t>睡觉</a:t>
            </a:r>
            <a:r>
              <a:rPr lang="en-US" altLang="zh-CN" sz="7200" dirty="0">
                <a:latin typeface="ＭＳ Ｐゴシック"/>
                <a:ea typeface="ＭＳ Ｐゴシック"/>
                <a:cs typeface="ＭＳ Ｐゴシック"/>
              </a:rPr>
              <a:t>!</a:t>
            </a:r>
            <a:endParaRPr lang="en-US" sz="7200" b="1" dirty="0">
              <a:solidFill>
                <a:srgbClr val="FFFFFF"/>
              </a:solidFill>
              <a:effectLst>
                <a:glow rad="177800">
                  <a:srgbClr val="000000"/>
                </a:glow>
              </a:effectLst>
              <a:latin typeface="ＭＳ Ｐゴシック"/>
              <a:ea typeface="ＭＳ Ｐゴシック"/>
              <a:cs typeface="ＭＳ Ｐゴシック"/>
            </a:endParaRPr>
          </a:p>
        </p:txBody>
      </p:sp>
      <p:sp>
        <p:nvSpPr>
          <p:cNvPr id="111618" name="Rectangle 2"/>
          <p:cNvSpPr>
            <a:spLocks noGrp="1" noChangeArrowheads="1"/>
          </p:cNvSpPr>
          <p:nvPr>
            <p:ph type="ctrTitle"/>
          </p:nvPr>
        </p:nvSpPr>
        <p:spPr>
          <a:xfrm>
            <a:off x="3272250" y="241484"/>
            <a:ext cx="4036492" cy="963845"/>
          </a:xfrm>
          <a:noFill/>
        </p:spPr>
        <p:txBody>
          <a:bodyPr>
            <a:normAutofit/>
          </a:bodyPr>
          <a:lstStyle/>
          <a:p>
            <a:r>
              <a:rPr lang="zh-CN" altLang="en-US" sz="4800" b="1">
                <a:effectLst>
                  <a:glow rad="177800">
                    <a:schemeClr val="tx1"/>
                  </a:glow>
                </a:effectLst>
                <a:latin typeface="Arial" charset="0"/>
                <a:ea typeface="ＭＳ Ｐゴシック" charset="0"/>
              </a:rPr>
              <a:t>重点？</a:t>
            </a:r>
            <a:endParaRPr lang="en-US" sz="4800" b="1" dirty="0">
              <a:ln w="28575">
                <a:noFill/>
              </a:ln>
              <a:effectLst>
                <a:glow rad="228600">
                  <a:schemeClr val="accent4">
                    <a:satMod val="175000"/>
                    <a:alpha val="40000"/>
                  </a:schemeClr>
                </a:glow>
              </a:effectLst>
              <a:latin typeface="Arial" charset="0"/>
              <a:ea typeface="ＭＳ Ｐゴシック" charset="0"/>
            </a:endParaRPr>
          </a:p>
        </p:txBody>
      </p:sp>
      <p:sp>
        <p:nvSpPr>
          <p:cNvPr id="6" name="Rectangle 2"/>
          <p:cNvSpPr txBox="1">
            <a:spLocks noChangeArrowheads="1"/>
          </p:cNvSpPr>
          <p:nvPr/>
        </p:nvSpPr>
        <p:spPr bwMode="auto">
          <a:xfrm>
            <a:off x="2794412" y="5888161"/>
            <a:ext cx="6349588" cy="963845"/>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dirty="0">
                <a:solidFill>
                  <a:srgbClr val="010201"/>
                </a:solidFill>
              </a:rPr>
              <a:t>妈妈</a:t>
            </a:r>
            <a:r>
              <a:rPr lang="en-US" altLang="zh-CN" sz="3200" b="1" dirty="0">
                <a:solidFill>
                  <a:srgbClr val="010201"/>
                </a:solidFill>
              </a:rPr>
              <a:t>,</a:t>
            </a:r>
            <a:r>
              <a:rPr lang="zh-CN" altLang="en-US" sz="3200" b="1" dirty="0">
                <a:solidFill>
                  <a:srgbClr val="010201"/>
                </a:solidFill>
              </a:rPr>
              <a:t>爸爸休息日的实践太过火了。</a:t>
            </a:r>
            <a:endParaRPr lang="en-US" sz="3200" b="1" dirty="0">
              <a:solidFill>
                <a:srgbClr val="010201"/>
              </a:solidFill>
              <a:latin typeface="Arial" charset="0"/>
              <a:ea typeface="ＭＳ Ｐゴシック" charset="0"/>
            </a:endParaRPr>
          </a:p>
        </p:txBody>
      </p:sp>
      <p:sp>
        <p:nvSpPr>
          <p:cNvPr id="2" name="矩形 1"/>
          <p:cNvSpPr/>
          <p:nvPr/>
        </p:nvSpPr>
        <p:spPr>
          <a:xfrm>
            <a:off x="3348334" y="0"/>
            <a:ext cx="2869999" cy="39589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dirty="0">
                <a:solidFill>
                  <a:schemeClr val="tx1"/>
                </a:solidFill>
                <a:latin typeface="ＭＳ Ｐゴシック"/>
                <a:ea typeface="ＭＳ Ｐゴシック"/>
                <a:cs typeface="ＭＳ Ｐゴシック"/>
              </a:rPr>
              <a:t>伊甸园之后</a:t>
            </a:r>
          </a:p>
        </p:txBody>
      </p:sp>
    </p:spTree>
    <p:extLst>
      <p:ext uri="{BB962C8B-B14F-4D97-AF65-F5344CB8AC3E}">
        <p14:creationId xmlns:p14="http://schemas.microsoft.com/office/powerpoint/2010/main" val="40454296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56458"/>
            <a:ext cx="9144000" cy="6101542"/>
          </a:xfrm>
          <a:prstGeom prst="rect">
            <a:avLst/>
          </a:prstGeom>
        </p:spPr>
      </p:pic>
      <p:sp>
        <p:nvSpPr>
          <p:cNvPr id="111618" name="Rectangle 2"/>
          <p:cNvSpPr>
            <a:spLocks noGrp="1" noChangeArrowheads="1"/>
          </p:cNvSpPr>
          <p:nvPr>
            <p:ph type="ctrTitle"/>
          </p:nvPr>
        </p:nvSpPr>
        <p:spPr>
          <a:xfrm>
            <a:off x="0" y="4723"/>
            <a:ext cx="9144000" cy="1243654"/>
          </a:xfrm>
          <a:solidFill>
            <a:schemeClr val="tx1"/>
          </a:solidFill>
        </p:spPr>
        <p:txBody>
          <a:bodyPr/>
          <a:lstStyle/>
          <a:p>
            <a:r>
              <a:rPr lang="en-US" sz="6000" b="1" dirty="0">
                <a:effectLst>
                  <a:glow rad="177800">
                    <a:schemeClr val="tx1"/>
                  </a:glow>
                </a:effectLst>
                <a:latin typeface="Arial" charset="0"/>
                <a:ea typeface="ＭＳ Ｐゴシック" charset="0"/>
              </a:rPr>
              <a:t>重点:</a:t>
            </a:r>
          </a:p>
        </p:txBody>
      </p:sp>
      <p:sp>
        <p:nvSpPr>
          <p:cNvPr id="4" name="Rectangle 2"/>
          <p:cNvSpPr txBox="1">
            <a:spLocks noChangeArrowheads="1"/>
          </p:cNvSpPr>
          <p:nvPr/>
        </p:nvSpPr>
        <p:spPr bwMode="auto">
          <a:xfrm>
            <a:off x="184942" y="1829517"/>
            <a:ext cx="8823428" cy="426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6000" b="1" dirty="0">
                <a:solidFill>
                  <a:srgbClr val="FFFFFF"/>
                </a:solidFill>
                <a:effectLst>
                  <a:glow rad="177800">
                    <a:srgbClr val="000000"/>
                  </a:glow>
                </a:effectLst>
                <a:latin typeface="Arial" charset="0"/>
                <a:ea typeface="ＭＳ Ｐゴシック" charset="0"/>
              </a:rPr>
              <a:t>耶稣知道你的善，恶与</a:t>
            </a:r>
          </a:p>
          <a:p>
            <a:r>
              <a:rPr lang="zh-CN" altLang="en-US" sz="6000" b="1" dirty="0">
                <a:solidFill>
                  <a:srgbClr val="FFFFFF"/>
                </a:solidFill>
                <a:effectLst>
                  <a:glow rad="177800">
                    <a:srgbClr val="000000"/>
                  </a:glow>
                </a:effectLst>
                <a:latin typeface="Arial" charset="0"/>
                <a:ea typeface="ＭＳ Ｐゴシック" charset="0"/>
              </a:rPr>
              <a:t>未来</a:t>
            </a:r>
            <a:r>
              <a:rPr lang="en-US" sz="6000" b="1" dirty="0">
                <a:solidFill>
                  <a:srgbClr val="FFFFFF"/>
                </a:solidFill>
                <a:effectLst>
                  <a:glow rad="177800">
                    <a:srgbClr val="000000"/>
                  </a:glow>
                </a:effectLst>
                <a:latin typeface="Arial" charset="0"/>
                <a:ea typeface="ＭＳ Ｐゴシック" charset="0"/>
              </a:rPr>
              <a:t>! </a:t>
            </a:r>
          </a:p>
        </p:txBody>
      </p:sp>
    </p:spTree>
    <p:extLst>
      <p:ext uri="{BB962C8B-B14F-4D97-AF65-F5344CB8AC3E}">
        <p14:creationId xmlns:p14="http://schemas.microsoft.com/office/powerpoint/2010/main" val="24858151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1374134"/>
          </a:xfrm>
        </p:spPr>
        <p:txBody>
          <a:bodyPr/>
          <a:lstStyle/>
          <a:p>
            <a:r>
              <a:rPr lang="en-US" sz="6600" b="1" dirty="0">
                <a:effectLst>
                  <a:glow rad="177800">
                    <a:schemeClr val="tx1"/>
                  </a:glow>
                </a:effectLst>
                <a:latin typeface="Chalkboard"/>
                <a:ea typeface="ＭＳ Ｐゴシック" charset="0"/>
                <a:cs typeface="Chalkboard"/>
              </a:rPr>
              <a:t>Will you wake up?</a:t>
            </a:r>
          </a:p>
        </p:txBody>
      </p:sp>
      <p:pic>
        <p:nvPicPr>
          <p:cNvPr id="3" name="Picture 2" descr="2014 Happy New Year Background 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15766"/>
            <a:ext cx="9139943" cy="6858000"/>
          </a:xfrm>
          <a:prstGeom prst="rect">
            <a:avLst/>
          </a:prstGeom>
        </p:spPr>
      </p:pic>
      <p:sp>
        <p:nvSpPr>
          <p:cNvPr id="4" name="Rectangle 3"/>
          <p:cNvSpPr/>
          <p:nvPr/>
        </p:nvSpPr>
        <p:spPr>
          <a:xfrm>
            <a:off x="4250718" y="1968458"/>
            <a:ext cx="800219" cy="461665"/>
          </a:xfrm>
          <a:prstGeom prst="rect">
            <a:avLst/>
          </a:prstGeom>
        </p:spPr>
        <p:txBody>
          <a:bodyPr wrap="none">
            <a:spAutoFit/>
          </a:bodyPr>
          <a:lstStyle/>
          <a:p>
            <a:r>
              <a:rPr lang="zh-CN" altLang="en-US" dirty="0"/>
              <a:t>新年</a:t>
            </a:r>
            <a:endParaRPr lang="en-US" dirty="0"/>
          </a:p>
        </p:txBody>
      </p:sp>
      <p:sp>
        <p:nvSpPr>
          <p:cNvPr id="5" name="Rectangle 4"/>
          <p:cNvSpPr/>
          <p:nvPr/>
        </p:nvSpPr>
        <p:spPr bwMode="auto">
          <a:xfrm>
            <a:off x="3578771" y="2049517"/>
            <a:ext cx="2506718" cy="463846"/>
          </a:xfrm>
          <a:prstGeom prst="rect">
            <a:avLst/>
          </a:prstGeom>
          <a:solidFill>
            <a:srgbClr val="FFFFCC"/>
          </a:solidFill>
          <a:ln w="9525" cap="flat" cmpd="sng" algn="ctr">
            <a:solidFill>
              <a:srgbClr val="FFFFCC"/>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b="1" dirty="0">
                <a:solidFill>
                  <a:srgbClr val="C00000"/>
                </a:solidFill>
              </a:rPr>
              <a:t>新年</a:t>
            </a:r>
            <a:endParaRPr kumimoji="0" lang="en-US" sz="2400" b="1" i="0" u="none" strike="noStrike" cap="none" normalizeH="0" baseline="0" dirty="0">
              <a:ln>
                <a:noFill/>
              </a:ln>
              <a:solidFill>
                <a:srgbClr val="C00000"/>
              </a:solidFill>
              <a:effectLst/>
              <a:latin typeface="Comic Sans MS" pitchFamily="-112" charset="0"/>
            </a:endParaRPr>
          </a:p>
        </p:txBody>
      </p:sp>
      <p:sp>
        <p:nvSpPr>
          <p:cNvPr id="6" name="Rectangle 5"/>
          <p:cNvSpPr/>
          <p:nvPr/>
        </p:nvSpPr>
        <p:spPr bwMode="auto">
          <a:xfrm>
            <a:off x="1466193" y="4288221"/>
            <a:ext cx="6542690" cy="463846"/>
          </a:xfrm>
          <a:prstGeom prst="rect">
            <a:avLst/>
          </a:prstGeom>
          <a:solidFill>
            <a:srgbClr val="FFCC99"/>
          </a:solidFill>
          <a:ln w="9525" cap="flat" cmpd="sng" algn="ctr">
            <a:solidFill>
              <a:srgbClr val="FFCC99"/>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r>
              <a:rPr lang="zh-CN" altLang="en-US" b="1" dirty="0">
                <a:solidFill>
                  <a:srgbClr val="C00000"/>
                </a:solidFill>
              </a:rPr>
              <a:t>去起作用</a:t>
            </a:r>
            <a:endParaRPr kumimoji="0" lang="en-US" sz="2400" b="1" i="0" u="none" strike="noStrike" cap="none" normalizeH="0" baseline="0" dirty="0">
              <a:ln>
                <a:noFill/>
              </a:ln>
              <a:solidFill>
                <a:srgbClr val="C00000"/>
              </a:solidFill>
              <a:effectLst/>
              <a:latin typeface="Comic Sans MS" pitchFamily="-112" charset="0"/>
            </a:endParaRPr>
          </a:p>
        </p:txBody>
      </p:sp>
    </p:spTree>
    <p:extLst>
      <p:ext uri="{BB962C8B-B14F-4D97-AF65-F5344CB8AC3E}">
        <p14:creationId xmlns:p14="http://schemas.microsoft.com/office/powerpoint/2010/main" val="41403530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4008" y="1475873"/>
            <a:ext cx="7612028" cy="4567217"/>
          </a:xfrm>
          <a:prstGeom prst="rect">
            <a:avLst/>
          </a:prstGeom>
        </p:spPr>
      </p:pic>
      <p:sp>
        <p:nvSpPr>
          <p:cNvPr id="111618" name="Rectangle 2"/>
          <p:cNvSpPr>
            <a:spLocks noGrp="1" noChangeArrowheads="1"/>
          </p:cNvSpPr>
          <p:nvPr>
            <p:ph type="ctrTitle"/>
          </p:nvPr>
        </p:nvSpPr>
        <p:spPr>
          <a:xfrm>
            <a:off x="0" y="4723"/>
            <a:ext cx="9144000" cy="1374134"/>
          </a:xfrm>
        </p:spPr>
        <p:txBody>
          <a:bodyPr/>
          <a:lstStyle/>
          <a:p>
            <a:r>
              <a:rPr lang="zh-CN" altLang="en-US" sz="6600" dirty="0">
                <a:latin typeface="ＭＳ Ｐゴシック"/>
                <a:ea typeface="ＭＳ Ｐゴシック"/>
                <a:cs typeface="ＭＳ Ｐゴシック"/>
              </a:rPr>
              <a:t>你会醒悟吗</a:t>
            </a:r>
            <a:r>
              <a:rPr lang="en-US" sz="6600" dirty="0">
                <a:latin typeface="ＭＳ Ｐゴシック"/>
                <a:ea typeface="ＭＳ Ｐゴシック"/>
                <a:cs typeface="ＭＳ Ｐゴシック"/>
              </a:rPr>
              <a:t>?</a:t>
            </a:r>
            <a:endParaRPr lang="en-US" sz="6600" b="1" dirty="0">
              <a:effectLst>
                <a:glow rad="177800">
                  <a:schemeClr val="tx1"/>
                </a:glow>
              </a:effectLst>
              <a:latin typeface="ＭＳ Ｐゴシック"/>
              <a:ea typeface="ＭＳ Ｐゴシック"/>
              <a:cs typeface="ＭＳ Ｐゴシック"/>
            </a:endParaRPr>
          </a:p>
        </p:txBody>
      </p:sp>
      <p:sp>
        <p:nvSpPr>
          <p:cNvPr id="5" name="Rectangle 4"/>
          <p:cNvSpPr/>
          <p:nvPr/>
        </p:nvSpPr>
        <p:spPr bwMode="auto">
          <a:xfrm>
            <a:off x="4235116" y="2470483"/>
            <a:ext cx="1540042" cy="2310505"/>
          </a:xfrm>
          <a:prstGeom prst="rect">
            <a:avLst/>
          </a:prstGeom>
          <a:solidFill>
            <a:schemeClr val="tx1"/>
          </a:solidFill>
          <a:ln w="9525" cap="flat" cmpd="sng" algn="ctr">
            <a:solidFill>
              <a:srgbClr val="01020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r>
              <a:rPr lang="zh-CN" altLang="en-US" sz="4800" dirty="0">
                <a:solidFill>
                  <a:schemeClr val="bg1"/>
                </a:solidFill>
              </a:rPr>
              <a:t>会</a:t>
            </a:r>
            <a:endParaRPr lang="en-US" sz="4800" dirty="0">
              <a:solidFill>
                <a:schemeClr val="bg1"/>
              </a:solidFill>
            </a:endParaRPr>
          </a:p>
          <a:p>
            <a:r>
              <a:rPr lang="zh-CN" altLang="en-US" sz="4800" dirty="0">
                <a:solidFill>
                  <a:schemeClr val="bg1"/>
                </a:solidFill>
              </a:rPr>
              <a:t>不会</a:t>
            </a:r>
            <a:endParaRPr lang="en-US" sz="4800" dirty="0">
              <a:solidFill>
                <a:schemeClr val="bg1"/>
              </a:solidFill>
            </a:endParaRPr>
          </a:p>
          <a:p>
            <a:endParaRPr lang="en-US" sz="4800" dirty="0">
              <a:solidFill>
                <a:schemeClr val="bg1"/>
              </a:solidFill>
            </a:endParaRPr>
          </a:p>
        </p:txBody>
      </p:sp>
    </p:spTree>
    <p:extLst>
      <p:ext uri="{BB962C8B-B14F-4D97-AF65-F5344CB8AC3E}">
        <p14:creationId xmlns:p14="http://schemas.microsoft.com/office/powerpoint/2010/main" val="1647048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zh-CN" altLang="en-US" sz="8800" dirty="0">
                <a:latin typeface="Arial" charset="0"/>
                <a:ea typeface="Osaka" charset="0"/>
                <a:cs typeface="Arial" charset="0"/>
              </a:rPr>
              <a:t>非 拉 铁 非</a:t>
            </a:r>
            <a:br>
              <a:rPr lang="en-US" sz="8800" dirty="0">
                <a:solidFill>
                  <a:schemeClr val="bg1"/>
                </a:solidFill>
                <a:latin typeface="Arial" charset="0"/>
                <a:ea typeface="Osaka" charset="0"/>
                <a:cs typeface="Arial" charset="0"/>
              </a:rPr>
            </a:br>
            <a:r>
              <a:rPr lang="zh-CN" altLang="en-US" sz="7200" dirty="0">
                <a:solidFill>
                  <a:srgbClr val="FFFFFF"/>
                </a:solidFill>
                <a:latin typeface="Arial" charset="0"/>
                <a:cs typeface="Arial"/>
              </a:rPr>
              <a:t>启示录</a:t>
            </a:r>
            <a:r>
              <a:rPr lang="en-US" sz="7200" dirty="0">
                <a:solidFill>
                  <a:schemeClr val="bg1"/>
                </a:solidFill>
                <a:latin typeface="Arial" charset="0"/>
                <a:ea typeface="Osaka" charset="0"/>
                <a:cs typeface="Arial" charset="0"/>
              </a:rPr>
              <a:t> 3:7-13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727562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30596"/>
          <a:stretch/>
        </p:blipFill>
        <p:spPr>
          <a:xfrm>
            <a:off x="0" y="0"/>
            <a:ext cx="9144000" cy="6893218"/>
          </a:xfrm>
          <a:prstGeom prst="rect">
            <a:avLst/>
          </a:prstGeom>
        </p:spPr>
      </p:pic>
      <p:sp>
        <p:nvSpPr>
          <p:cNvPr id="111618" name="Rectangle 2"/>
          <p:cNvSpPr>
            <a:spLocks noGrp="1" noChangeArrowheads="1"/>
          </p:cNvSpPr>
          <p:nvPr>
            <p:ph type="ctrTitle"/>
          </p:nvPr>
        </p:nvSpPr>
        <p:spPr>
          <a:xfrm>
            <a:off x="0" y="5930056"/>
            <a:ext cx="9144000" cy="980728"/>
          </a:xfrm>
          <a:solidFill>
            <a:schemeClr val="tx1"/>
          </a:solidFill>
        </p:spPr>
        <p:txBody>
          <a:bodyPr/>
          <a:lstStyle/>
          <a:p>
            <a:r>
              <a:rPr lang="zh-CN" altLang="en-US" dirty="0">
                <a:latin typeface="ＭＳ Ｐゴシック"/>
                <a:ea typeface="ＭＳ Ｐゴシック"/>
                <a:cs typeface="ＭＳ Ｐゴシック"/>
              </a:rPr>
              <a:t>你对自已认识多深？</a:t>
            </a:r>
            <a:endParaRPr lang="en-US" b="1" dirty="0">
              <a:latin typeface="ＭＳ Ｐゴシック"/>
              <a:ea typeface="ＭＳ Ｐゴシック"/>
              <a:cs typeface="ＭＳ Ｐゴシック"/>
            </a:endParaRPr>
          </a:p>
        </p:txBody>
      </p:sp>
    </p:spTree>
    <p:extLst>
      <p:ext uri="{BB962C8B-B14F-4D97-AF65-F5344CB8AC3E}">
        <p14:creationId xmlns:p14="http://schemas.microsoft.com/office/powerpoint/2010/main" val="13343749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b="23490"/>
          <a:stretch/>
        </p:blipFill>
        <p:spPr>
          <a:xfrm>
            <a:off x="1" y="-1"/>
            <a:ext cx="9252632" cy="6858001"/>
          </a:xfrm>
          <a:prstGeom prst="rect">
            <a:avLst/>
          </a:prstGeom>
        </p:spPr>
      </p:pic>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1600" b="1" i="1" dirty="0">
                <a:solidFill>
                  <a:srgbClr val="E5E5FF"/>
                </a:solidFill>
                <a:latin typeface="Arial" charset="0"/>
                <a:cs typeface="Arial" charset="0"/>
              </a:rPr>
              <a:t>Dr. Rick Griffith • Singapore Bible College • biblestudydownloads.com</a:t>
            </a:r>
          </a:p>
        </p:txBody>
      </p:sp>
      <p:sp>
        <p:nvSpPr>
          <p:cNvPr id="111618" name="Rectangle 2"/>
          <p:cNvSpPr>
            <a:spLocks noGrp="1" noChangeArrowheads="1"/>
          </p:cNvSpPr>
          <p:nvPr>
            <p:ph type="ctrTitle"/>
          </p:nvPr>
        </p:nvSpPr>
        <p:spPr>
          <a:xfrm>
            <a:off x="0" y="5430422"/>
            <a:ext cx="9144000" cy="980728"/>
          </a:xfrm>
          <a:noFill/>
        </p:spPr>
        <p:txBody>
          <a:bodyPr>
            <a:normAutofit fontScale="90000"/>
          </a:bodyPr>
          <a:lstStyle/>
          <a:p>
            <a:r>
              <a:rPr lang="zh-TW" altLang="en-US" sz="6000" b="1" dirty="0">
                <a:effectLst>
                  <a:glow rad="165100">
                    <a:schemeClr val="tx1"/>
                  </a:glow>
                </a:effectLst>
                <a:latin typeface="Arial" charset="0"/>
                <a:ea typeface="ＭＳ Ｐゴシック" charset="0"/>
              </a:rPr>
              <a:t>饱受折磨却传教使命</a:t>
            </a:r>
            <a:endParaRPr lang="en-US" sz="6000" b="1" dirty="0">
              <a:effectLst>
                <a:glow rad="1651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TW" altLang="en-US" sz="5400" b="1" dirty="0">
                <a:effectLst>
                  <a:glow rad="165100">
                    <a:schemeClr val="tx1"/>
                  </a:glow>
                </a:effectLst>
                <a:latin typeface="Arial" charset="0"/>
                <a:ea typeface="ＭＳ Ｐゴシック" charset="0"/>
              </a:rPr>
              <a:t>非 拉 铁 非</a:t>
            </a:r>
            <a:br>
              <a:rPr lang="en-US" sz="5400" b="1" dirty="0">
                <a:solidFill>
                  <a:srgbClr val="FFFFFF"/>
                </a:solidFill>
                <a:effectLst>
                  <a:glow rad="165100">
                    <a:srgbClr val="000000"/>
                  </a:glow>
                </a:effectLst>
                <a:latin typeface="Arial" charset="0"/>
                <a:ea typeface="ＭＳ Ｐゴシック" charset="0"/>
              </a:rPr>
            </a:br>
            <a:r>
              <a:rPr lang="en-US" sz="5400" b="1" dirty="0">
                <a:solidFill>
                  <a:srgbClr val="FFFFFF"/>
                </a:solidFill>
                <a:effectLst>
                  <a:glow rad="165100">
                    <a:srgbClr val="000000"/>
                  </a:glow>
                </a:effectLst>
                <a:latin typeface="Arial" charset="0"/>
                <a:ea typeface="ＭＳ Ｐゴシック" charset="0"/>
              </a:rPr>
              <a:t>(3:7-13)</a:t>
            </a:r>
          </a:p>
        </p:txBody>
      </p:sp>
    </p:spTree>
    <p:extLst>
      <p:ext uri="{BB962C8B-B14F-4D97-AF65-F5344CB8AC3E}">
        <p14:creationId xmlns:p14="http://schemas.microsoft.com/office/powerpoint/2010/main" val="29531652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47987"/>
            <a:ext cx="9174194" cy="611001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zh-CN" altLang="en-US" sz="9600" dirty="0">
                <a:effectLst>
                  <a:glow rad="165100">
                    <a:schemeClr val="tx1"/>
                  </a:glow>
                </a:effectLst>
                <a:latin typeface="MS PGothic" pitchFamily="34" charset="-128"/>
                <a:ea typeface="MS PGothic" pitchFamily="34" charset="-128"/>
              </a:rPr>
              <a:t>聚集</a:t>
            </a:r>
            <a:endParaRPr lang="en-US" sz="9600" dirty="0">
              <a:effectLst>
                <a:glow rad="165100">
                  <a:schemeClr val="tx1"/>
                </a:glow>
              </a:effectLst>
              <a:latin typeface="MS PGothic" pitchFamily="34" charset="-128"/>
              <a:ea typeface="MS PGothic" pitchFamily="34" charset="-128"/>
            </a:endParaRPr>
          </a:p>
        </p:txBody>
      </p:sp>
    </p:spTree>
    <p:extLst>
      <p:ext uri="{BB962C8B-B14F-4D97-AF65-F5344CB8AC3E}">
        <p14:creationId xmlns:p14="http://schemas.microsoft.com/office/powerpoint/2010/main" val="3085850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sz="7200" b="1" dirty="0">
                <a:effectLst>
                  <a:glow rad="165100">
                    <a:schemeClr val="tx1"/>
                  </a:glow>
                </a:effectLst>
                <a:ea typeface="ＭＳ Ｐゴシック" charset="0"/>
              </a:rPr>
              <a:t>谁讨厌合一呢？</a:t>
            </a:r>
            <a:endParaRPr lang="en-US" sz="6700" b="1" dirty="0">
              <a:effectLst>
                <a:glow rad="165100">
                  <a:schemeClr val="tx1"/>
                </a:glow>
              </a:effectLst>
              <a:latin typeface="MS PGothic" pitchFamily="34" charset="-128"/>
              <a:ea typeface="MS PGothic" pitchFamily="34" charset="-128"/>
            </a:endParaRPr>
          </a:p>
        </p:txBody>
      </p:sp>
      <p:sp>
        <p:nvSpPr>
          <p:cNvPr id="5" name="Rectangle 2"/>
          <p:cNvSpPr txBox="1">
            <a:spLocks noChangeArrowheads="1"/>
          </p:cNvSpPr>
          <p:nvPr/>
        </p:nvSpPr>
        <p:spPr bwMode="auto">
          <a:xfrm>
            <a:off x="5495113" y="5719215"/>
            <a:ext cx="3648887" cy="103619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effectLst>
                  <a:glow rad="165100">
                    <a:schemeClr val="tx1"/>
                  </a:glow>
                </a:effectLst>
                <a:ea typeface="ＭＳ Ｐゴシック" charset="0"/>
              </a:rPr>
              <a:t>没一人</a:t>
            </a:r>
            <a:endParaRPr lang="en-US" sz="40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21279860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4984588" y="228600"/>
            <a:ext cx="4159412" cy="1328192"/>
          </a:xfrm>
          <a:effectLst/>
        </p:spPr>
        <p:txBody>
          <a:bodyPr>
            <a:normAutofit/>
          </a:bodyPr>
          <a:lstStyle/>
          <a:p>
            <a:pPr>
              <a:defRPr/>
            </a:pPr>
            <a:r>
              <a:rPr lang="zh-CN" altLang="en-US" sz="6000" b="1" dirty="0">
                <a:latin typeface="MS PGothic" pitchFamily="34" charset="-128"/>
                <a:ea typeface="MS PGothic" pitchFamily="34" charset="-128"/>
              </a:rPr>
              <a:t>我们团结</a:t>
            </a:r>
            <a:endParaRPr lang="en-US" sz="6000" b="1" dirty="0">
              <a:effectLst>
                <a:glow rad="165100">
                  <a:schemeClr val="tx1"/>
                </a:glow>
              </a:effectLst>
              <a:latin typeface="MS PGothic" pitchFamily="34" charset="-128"/>
              <a:ea typeface="MS PGothic" pitchFamily="34" charset="-128"/>
            </a:endParaRPr>
          </a:p>
        </p:txBody>
      </p:sp>
      <p:sp>
        <p:nvSpPr>
          <p:cNvPr id="5" name="Rectangle 2"/>
          <p:cNvSpPr txBox="1">
            <a:spLocks noChangeArrowheads="1"/>
          </p:cNvSpPr>
          <p:nvPr/>
        </p:nvSpPr>
        <p:spPr bwMode="auto">
          <a:xfrm>
            <a:off x="5088964" y="1936254"/>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dirty="0"/>
              <a:t>感谢上帝让我们团结虽然我们来自</a:t>
            </a:r>
            <a:r>
              <a:rPr lang="en-US" sz="4000" dirty="0"/>
              <a:t>16</a:t>
            </a:r>
            <a:r>
              <a:rPr lang="zh-CN" altLang="en-US" sz="4000" dirty="0"/>
              <a:t>个国家</a:t>
            </a:r>
            <a:r>
              <a:rPr lang="en-US" sz="4000" b="1" dirty="0">
                <a:solidFill>
                  <a:prstClr val="white"/>
                </a:solidFill>
                <a:effectLst>
                  <a:glow rad="165100">
                    <a:prstClr val="black"/>
                  </a:glow>
                </a:effectLst>
                <a:ea typeface="ＭＳ Ｐゴシック" charset="0"/>
              </a:rPr>
              <a:t>!</a:t>
            </a:r>
          </a:p>
        </p:txBody>
      </p:sp>
      <p:pic>
        <p:nvPicPr>
          <p:cNvPr id="2" name="Picture 1"/>
          <p:cNvPicPr>
            <a:picLocks noChangeAspect="1"/>
          </p:cNvPicPr>
          <p:nvPr/>
        </p:nvPicPr>
        <p:blipFill>
          <a:blip r:embed="rId3"/>
          <a:stretch>
            <a:fillRect/>
          </a:stretch>
        </p:blipFill>
        <p:spPr>
          <a:xfrm>
            <a:off x="165100" y="228600"/>
            <a:ext cx="4819488" cy="6008712"/>
          </a:xfrm>
          <a:prstGeom prst="rect">
            <a:avLst/>
          </a:prstGeom>
        </p:spPr>
      </p:pic>
    </p:spTree>
    <p:extLst>
      <p:ext uri="{BB962C8B-B14F-4D97-AF65-F5344CB8AC3E}">
        <p14:creationId xmlns:p14="http://schemas.microsoft.com/office/powerpoint/2010/main" val="22313147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zh-CN" altLang="en-US" sz="9600" b="1" dirty="0">
                <a:latin typeface="MS PGothic" pitchFamily="34" charset="-128"/>
                <a:ea typeface="MS PGothic" pitchFamily="34" charset="-128"/>
              </a:rPr>
              <a:t>挤作一团</a:t>
            </a:r>
            <a:endParaRPr lang="en-US" sz="9600" b="1" dirty="0">
              <a:effectLst>
                <a:glow rad="165100">
                  <a:schemeClr val="tx1"/>
                </a:glow>
              </a:effectLst>
              <a:latin typeface="MS PGothic" pitchFamily="34" charset="-128"/>
              <a:ea typeface="MS PGothic" pitchFamily="34" charset="-128"/>
            </a:endParaRPr>
          </a:p>
        </p:txBody>
      </p:sp>
      <p:pic>
        <p:nvPicPr>
          <p:cNvPr id="8" name="Picture 7"/>
          <p:cNvPicPr>
            <a:picLocks noChangeAspect="1"/>
          </p:cNvPicPr>
          <p:nvPr/>
        </p:nvPicPr>
        <p:blipFill rotWithShape="1">
          <a:blip r:embed="rId3"/>
          <a:srcRect b="7008"/>
          <a:stretch/>
        </p:blipFill>
        <p:spPr>
          <a:xfrm>
            <a:off x="1252543" y="1791919"/>
            <a:ext cx="6846685" cy="4766018"/>
          </a:xfrm>
          <a:prstGeom prst="rect">
            <a:avLst/>
          </a:prstGeom>
        </p:spPr>
      </p:pic>
    </p:spTree>
    <p:extLst>
      <p:ext uri="{BB962C8B-B14F-4D97-AF65-F5344CB8AC3E}">
        <p14:creationId xmlns:p14="http://schemas.microsoft.com/office/powerpoint/2010/main" val="31478265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56792"/>
            <a:ext cx="9144000" cy="1328192"/>
          </a:xfrm>
          <a:effectLst/>
        </p:spPr>
        <p:txBody>
          <a:bodyPr>
            <a:normAutofit fontScale="90000"/>
          </a:bodyPr>
          <a:lstStyle/>
          <a:p>
            <a:pPr>
              <a:defRPr/>
            </a:pPr>
            <a:r>
              <a:rPr lang="en-US" b="1" dirty="0">
                <a:effectLst>
                  <a:glow rad="165100">
                    <a:schemeClr val="tx1"/>
                  </a:glow>
                </a:effectLst>
                <a:ea typeface="ＭＳ Ｐゴシック" charset="0"/>
              </a:rPr>
              <a:t>The </a:t>
            </a:r>
            <a:r>
              <a:rPr lang="en-US" sz="9600" b="1" dirty="0">
                <a:effectLst>
                  <a:glow rad="165100">
                    <a:schemeClr val="tx1"/>
                  </a:glow>
                </a:effectLst>
                <a:ea typeface="ＭＳ Ｐゴシック" charset="0"/>
              </a:rPr>
              <a:t>Holy </a:t>
            </a:r>
            <a:r>
              <a:rPr lang="en-US" b="1" dirty="0">
                <a:effectLst>
                  <a:glow rad="165100">
                    <a:schemeClr val="tx1"/>
                  </a:glow>
                </a:effectLst>
                <a:ea typeface="ＭＳ Ｐゴシック" charset="0"/>
              </a:rPr>
              <a:t>Huddle</a:t>
            </a:r>
          </a:p>
        </p:txBody>
      </p:sp>
      <p:pic>
        <p:nvPicPr>
          <p:cNvPr id="2" name="Picture 1"/>
          <p:cNvPicPr>
            <a:picLocks noChangeAspect="1"/>
          </p:cNvPicPr>
          <p:nvPr/>
        </p:nvPicPr>
        <p:blipFill>
          <a:blip r:embed="rId3"/>
          <a:stretch>
            <a:fillRect/>
          </a:stretch>
        </p:blipFill>
        <p:spPr>
          <a:xfrm>
            <a:off x="0" y="1"/>
            <a:ext cx="9144000" cy="5150498"/>
          </a:xfrm>
          <a:prstGeom prst="rect">
            <a:avLst/>
          </a:prstGeom>
        </p:spPr>
      </p:pic>
      <p:sp>
        <p:nvSpPr>
          <p:cNvPr id="5" name="Rectangle 2"/>
          <p:cNvSpPr txBox="1">
            <a:spLocks noChangeArrowheads="1"/>
          </p:cNvSpPr>
          <p:nvPr/>
        </p:nvSpPr>
        <p:spPr bwMode="auto">
          <a:xfrm>
            <a:off x="0" y="5444652"/>
            <a:ext cx="9144000" cy="14133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t>敬拜 </a:t>
            </a:r>
            <a:r>
              <a:rPr lang="en-US" sz="4800" b="1" dirty="0"/>
              <a:t>• </a:t>
            </a:r>
            <a:r>
              <a:rPr lang="zh-CN" altLang="en-US" sz="4800" b="1" dirty="0"/>
              <a:t>合一 </a:t>
            </a:r>
            <a:r>
              <a:rPr lang="en-US" sz="4800" b="1" dirty="0"/>
              <a:t>• </a:t>
            </a:r>
            <a:r>
              <a:rPr lang="zh-CN" altLang="en-US" sz="4800" b="1" dirty="0"/>
              <a:t>专注</a:t>
            </a:r>
            <a:endParaRPr lang="en-US" sz="4800" b="1" dirty="0">
              <a:solidFill>
                <a:prstClr val="white"/>
              </a:solidFill>
              <a:effectLst>
                <a:glow rad="165100">
                  <a:prstClr val="black"/>
                </a:glow>
              </a:effectLst>
              <a:ea typeface="ＭＳ Ｐゴシック" charset="0"/>
            </a:endParaRPr>
          </a:p>
        </p:txBody>
      </p:sp>
      <p:sp>
        <p:nvSpPr>
          <p:cNvPr id="6" name="Rectangle 2"/>
          <p:cNvSpPr txBox="1">
            <a:spLocks noChangeArrowheads="1"/>
          </p:cNvSpPr>
          <p:nvPr/>
        </p:nvSpPr>
        <p:spPr bwMode="auto">
          <a:xfrm>
            <a:off x="0" y="400201"/>
            <a:ext cx="9144000" cy="1413348"/>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7200" dirty="0"/>
              <a:t>圣洁的合一</a:t>
            </a:r>
            <a:endParaRPr lang="en-US" sz="72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31911952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47700"/>
            <a:ext cx="9144000" cy="5541264"/>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dirty="0">
                <a:effectLst>
                  <a:glow rad="165100">
                    <a:schemeClr val="tx1"/>
                  </a:glow>
                </a:effectLst>
                <a:ea typeface="ＭＳ Ｐゴシック" charset="0"/>
              </a:rPr>
              <a:t>圣洁的合一</a:t>
            </a:r>
            <a:endParaRPr lang="en-US" b="1" dirty="0">
              <a:effectLst>
                <a:glow rad="165100">
                  <a:schemeClr val="tx1"/>
                </a:glow>
              </a:effectLst>
              <a:latin typeface="MS PGothic" pitchFamily="34" charset="-128"/>
              <a:ea typeface="MS PGothic" pitchFamily="34" charset="-128"/>
            </a:endParaRPr>
          </a:p>
        </p:txBody>
      </p:sp>
      <p:sp>
        <p:nvSpPr>
          <p:cNvPr id="5" name="Rectangle 2"/>
          <p:cNvSpPr txBox="1">
            <a:spLocks noChangeArrowheads="1"/>
          </p:cNvSpPr>
          <p:nvPr/>
        </p:nvSpPr>
        <p:spPr bwMode="auto">
          <a:xfrm>
            <a:off x="0" y="4453134"/>
            <a:ext cx="9144000" cy="240486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effectLst>
                  <a:glow rad="165100">
                    <a:schemeClr val="tx1"/>
                  </a:glow>
                </a:effectLst>
                <a:ea typeface="ＭＳ Ｐゴシック" charset="0"/>
              </a:rPr>
              <a:t>每个人如同我们看</a:t>
            </a:r>
            <a:r>
              <a:rPr lang="en-US" altLang="zh-CN" sz="4000" b="1" dirty="0">
                <a:solidFill>
                  <a:prstClr val="white"/>
                </a:solidFill>
                <a:effectLst>
                  <a:glow rad="165100">
                    <a:prstClr val="black"/>
                  </a:glow>
                </a:effectLst>
                <a:ea typeface="ＭＳ Ｐゴシック" charset="0"/>
              </a:rPr>
              <a:t>•</a:t>
            </a:r>
            <a:r>
              <a:rPr lang="zh-CN" altLang="en-US" sz="4000" b="1" dirty="0">
                <a:solidFill>
                  <a:prstClr val="white"/>
                </a:solidFill>
                <a:effectLst>
                  <a:glow rad="165100">
                    <a:prstClr val="black"/>
                  </a:glow>
                </a:effectLst>
                <a:ea typeface="ＭＳ Ｐゴシック" charset="0"/>
              </a:rPr>
              <a:t>行</a:t>
            </a:r>
            <a:r>
              <a:rPr lang="en-US" altLang="zh-CN" sz="4000" b="1" dirty="0">
                <a:solidFill>
                  <a:prstClr val="white"/>
                </a:solidFill>
                <a:effectLst>
                  <a:glow rad="165100">
                    <a:prstClr val="black"/>
                  </a:glow>
                </a:effectLst>
                <a:ea typeface="ＭＳ Ｐゴシック" charset="0"/>
              </a:rPr>
              <a:t>•</a:t>
            </a:r>
            <a:r>
              <a:rPr lang="zh-CN" altLang="en-US" sz="4000" b="1" dirty="0">
                <a:solidFill>
                  <a:prstClr val="white"/>
                </a:solidFill>
                <a:effectLst>
                  <a:glow rad="165100">
                    <a:prstClr val="black"/>
                  </a:glow>
                </a:effectLst>
                <a:ea typeface="ＭＳ Ｐゴシック" charset="0"/>
              </a:rPr>
              <a:t>唱</a:t>
            </a:r>
            <a:r>
              <a:rPr lang="en-US" altLang="zh-CN" sz="4000" b="1" dirty="0">
                <a:solidFill>
                  <a:prstClr val="white"/>
                </a:solidFill>
                <a:effectLst>
                  <a:glow rad="165100">
                    <a:prstClr val="black"/>
                  </a:glow>
                </a:effectLst>
                <a:ea typeface="ＭＳ Ｐゴシック" charset="0"/>
              </a:rPr>
              <a:t>•</a:t>
            </a:r>
            <a:r>
              <a:rPr lang="zh-CN" altLang="en-US" sz="4000" b="1" dirty="0">
                <a:solidFill>
                  <a:prstClr val="white"/>
                </a:solidFill>
                <a:effectLst>
                  <a:glow rad="165100">
                    <a:prstClr val="black"/>
                  </a:glow>
                </a:effectLst>
                <a:ea typeface="ＭＳ Ｐゴシック" charset="0"/>
              </a:rPr>
              <a:t>闻！</a:t>
            </a:r>
            <a:endParaRPr lang="en-US" sz="40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8857654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7082" y="728049"/>
            <a:ext cx="8435235" cy="550926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dirty="0">
                <a:solidFill>
                  <a:prstClr val="white"/>
                </a:solidFill>
                <a:effectLst>
                  <a:glow rad="165100">
                    <a:prstClr val="black"/>
                  </a:glow>
                </a:effectLst>
                <a:ea typeface="ＭＳ Ｐゴシック" charset="0"/>
              </a:rPr>
              <a:t>圣洁的聚集</a:t>
            </a:r>
            <a:endParaRPr lang="en-US" b="1" dirty="0">
              <a:effectLst>
                <a:glow rad="165100">
                  <a:schemeClr val="tx1"/>
                </a:glow>
              </a:effectLst>
              <a:latin typeface="MS PGothic" pitchFamily="34" charset="-128"/>
              <a:ea typeface="MS PGothic" pitchFamily="34" charset="-128"/>
            </a:endParaRPr>
          </a:p>
        </p:txBody>
      </p:sp>
      <p:sp>
        <p:nvSpPr>
          <p:cNvPr id="5" name="Rectangle 2"/>
          <p:cNvSpPr txBox="1">
            <a:spLocks noChangeArrowheads="1"/>
          </p:cNvSpPr>
          <p:nvPr/>
        </p:nvSpPr>
        <p:spPr bwMode="auto">
          <a:xfrm>
            <a:off x="4759717"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prstClr val="white"/>
                </a:solidFill>
                <a:effectLst>
                  <a:glow rad="165100">
                    <a:prstClr val="black"/>
                  </a:glow>
                </a:effectLst>
                <a:ea typeface="ＭＳ Ｐゴシック" charset="0"/>
              </a:rPr>
              <a:t>一致</a:t>
            </a:r>
            <a:r>
              <a:rPr lang="en-US" sz="4000" b="1" dirty="0">
                <a:solidFill>
                  <a:prstClr val="white"/>
                </a:solidFill>
                <a:effectLst>
                  <a:glow rad="165100">
                    <a:prstClr val="black"/>
                  </a:glow>
                </a:effectLst>
                <a:ea typeface="ＭＳ Ｐゴシック" charset="0"/>
              </a:rPr>
              <a:t>—</a:t>
            </a:r>
          </a:p>
          <a:p>
            <a:pPr>
              <a:defRPr/>
            </a:pPr>
            <a:r>
              <a:rPr lang="zh-CN" altLang="en-US" sz="4000" b="1" dirty="0">
                <a:solidFill>
                  <a:prstClr val="white"/>
                </a:solidFill>
                <a:effectLst>
                  <a:glow rad="165100">
                    <a:prstClr val="black"/>
                  </a:glow>
                </a:effectLst>
                <a:ea typeface="ＭＳ Ｐゴシック" charset="0"/>
              </a:rPr>
              <a:t>不是合一</a:t>
            </a:r>
            <a:endParaRPr lang="en-US" sz="40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22546230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6395"/>
            <a:ext cx="9154516" cy="6071873"/>
          </a:xfrm>
          <a:prstGeom prst="rect">
            <a:avLst/>
          </a:prstGeom>
        </p:spPr>
      </p:pic>
      <p:sp>
        <p:nvSpPr>
          <p:cNvPr id="841730" name="Rectangle 2"/>
          <p:cNvSpPr>
            <a:spLocks noGrp="1" noChangeArrowheads="1"/>
          </p:cNvSpPr>
          <p:nvPr>
            <p:ph type="title"/>
          </p:nvPr>
        </p:nvSpPr>
        <p:spPr>
          <a:xfrm>
            <a:off x="0" y="5966502"/>
            <a:ext cx="9144000" cy="934919"/>
          </a:xfrm>
          <a:effectLst/>
        </p:spPr>
        <p:txBody>
          <a:bodyPr>
            <a:normAutofit/>
          </a:bodyPr>
          <a:lstStyle/>
          <a:p>
            <a:pPr>
              <a:defRPr/>
            </a:pPr>
            <a:r>
              <a:rPr lang="zh-CN" altLang="en-US" b="1" dirty="0">
                <a:latin typeface="ＭＳ Ｐゴシック"/>
                <a:ea typeface="ＭＳ Ｐゴシック"/>
                <a:cs typeface="ＭＳ Ｐゴシック"/>
              </a:rPr>
              <a:t>你为何喜欢中国人民保险公司</a:t>
            </a:r>
            <a:r>
              <a:rPr lang="zh-CN" altLang="en-US" dirty="0">
                <a:latin typeface="ＭＳ Ｐゴシック"/>
                <a:ea typeface="ＭＳ Ｐゴシック"/>
                <a:cs typeface="ＭＳ Ｐゴシック"/>
              </a:rPr>
              <a:t> </a:t>
            </a:r>
            <a:r>
              <a:rPr lang="en-US" b="1" dirty="0">
                <a:effectLst>
                  <a:glow rad="165100">
                    <a:schemeClr val="tx1"/>
                  </a:glow>
                </a:effectLst>
                <a:ea typeface="ＭＳ Ｐゴシック" charset="0"/>
              </a:rPr>
              <a:t>?</a:t>
            </a:r>
          </a:p>
        </p:txBody>
      </p:sp>
    </p:spTree>
    <p:extLst>
      <p:ext uri="{BB962C8B-B14F-4D97-AF65-F5344CB8AC3E}">
        <p14:creationId xmlns:p14="http://schemas.microsoft.com/office/powerpoint/2010/main" val="36785711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algn="ctr"/>
            <a:endParaRPr lang="en-US">
              <a:solidFill>
                <a:srgbClr val="000000"/>
              </a:solidFill>
              <a:latin typeface="Times New Roman" charset="0"/>
            </a:endParaRPr>
          </a:p>
        </p:txBody>
      </p:sp>
      <p:sp>
        <p:nvSpPr>
          <p:cNvPr id="190466" name="Title 1"/>
          <p:cNvSpPr>
            <a:spLocks noGrp="1"/>
          </p:cNvSpPr>
          <p:nvPr>
            <p:ph type="title" idx="4294967295"/>
          </p:nvPr>
        </p:nvSpPr>
        <p:spPr>
          <a:xfrm>
            <a:off x="2282934" y="244365"/>
            <a:ext cx="4686300" cy="533400"/>
          </a:xfrm>
        </p:spPr>
        <p:txBody>
          <a:bodyPr>
            <a:noAutofit/>
          </a:bodyPr>
          <a:lstStyle/>
          <a:p>
            <a:pPr eaLnBrk="1" hangingPunct="1"/>
            <a:r>
              <a:rPr lang="zh-CN" altLang="en-US" sz="3200" dirty="0">
                <a:solidFill>
                  <a:srgbClr val="9A0000"/>
                </a:solidFill>
                <a:latin typeface="ＭＳ Ｐゴシック"/>
                <a:ea typeface="ＭＳ Ｐゴシック"/>
                <a:cs typeface="ＭＳ Ｐゴシック"/>
              </a:rPr>
              <a:t>我们的异像是</a:t>
            </a:r>
            <a:r>
              <a:rPr lang="zh-CN" altLang="en-US" sz="3200" dirty="0">
                <a:solidFill>
                  <a:srgbClr val="C00000"/>
                </a:solidFill>
                <a:latin typeface="ＭＳ Ｐゴシック"/>
                <a:ea typeface="ＭＳ Ｐゴシック"/>
                <a:cs typeface="ＭＳ Ｐゴシック"/>
              </a:rPr>
              <a:t> </a:t>
            </a:r>
            <a:r>
              <a:rPr lang="en-US" sz="3200" b="1" i="1" dirty="0">
                <a:solidFill>
                  <a:srgbClr val="800000"/>
                </a:solidFill>
                <a:latin typeface="ＭＳ Ｐゴシック"/>
                <a:ea typeface="ＭＳ Ｐゴシック"/>
                <a:cs typeface="ＭＳ Ｐゴシック"/>
              </a:rPr>
              <a:t>…</a:t>
            </a:r>
          </a:p>
        </p:txBody>
      </p:sp>
      <p:pic>
        <p:nvPicPr>
          <p:cNvPr id="190467" name="Picture 4" descr="Crossroads-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743075" cy="224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190477" name="Picture 6" descr="lovecloud.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19400" y="1905000"/>
              <a:ext cx="304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algn="ctr">
                <a:defRPr/>
              </a:pPr>
              <a:r>
                <a:rPr lang="en-US" sz="4400" b="1" kern="0" dirty="0">
                  <a:solidFill>
                    <a:srgbClr val="993300"/>
                  </a:solidFill>
                  <a:latin typeface="Arial"/>
                  <a:ea typeface="ＭＳ Ｐゴシック" pitchFamily="-107" charset="-128"/>
                  <a:cs typeface="Arial"/>
                </a:rPr>
                <a:t> </a:t>
              </a:r>
              <a:r>
                <a:rPr lang="zh-CN" altLang="en-US" sz="4400" b="1" dirty="0">
                  <a:solidFill>
                    <a:srgbClr val="993300"/>
                  </a:solidFill>
                </a:rPr>
                <a:t>爱神 </a:t>
              </a:r>
              <a:endParaRPr lang="en-US" sz="4400" b="1" kern="0" dirty="0">
                <a:solidFill>
                  <a:srgbClr val="993300"/>
                </a:solidFill>
                <a:latin typeface="Arial"/>
                <a:ea typeface="ＭＳ Ｐゴシック" pitchFamily="-107" charset="-128"/>
                <a:cs typeface="Arial"/>
              </a:endParaRPr>
            </a:p>
          </p:txBody>
        </p:sp>
      </p:grpSp>
      <p:sp>
        <p:nvSpPr>
          <p:cNvPr id="19" name="Right Arrow 18"/>
          <p:cNvSpPr>
            <a:spLocks noChangeArrowheads="1"/>
          </p:cNvSpPr>
          <p:nvPr/>
        </p:nvSpPr>
        <p:spPr bwMode="auto">
          <a:xfrm rot="8286027">
            <a:off x="2128838" y="2709863"/>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a:endParaRPr lang="en-US">
              <a:solidFill>
                <a:srgbClr val="800000"/>
              </a:solidFill>
              <a:latin typeface="Times New Roman" charset="0"/>
            </a:endParaRPr>
          </a:p>
        </p:txBody>
      </p:sp>
      <p:sp>
        <p:nvSpPr>
          <p:cNvPr id="13" name="Rectangle 12"/>
          <p:cNvSpPr/>
          <p:nvPr/>
        </p:nvSpPr>
        <p:spPr bwMode="auto">
          <a:xfrm>
            <a:off x="0" y="1986455"/>
            <a:ext cx="2443655" cy="44143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14" name="Rectangle 13"/>
          <p:cNvSpPr/>
          <p:nvPr/>
        </p:nvSpPr>
        <p:spPr>
          <a:xfrm>
            <a:off x="318453" y="1963203"/>
            <a:ext cx="1723549" cy="830997"/>
          </a:xfrm>
          <a:prstGeom prst="rect">
            <a:avLst/>
          </a:prstGeom>
        </p:spPr>
        <p:txBody>
          <a:bodyPr wrap="none">
            <a:spAutoFit/>
          </a:bodyPr>
          <a:lstStyle/>
          <a:p>
            <a:r>
              <a:rPr lang="zh-CN" altLang="en-US" b="1" dirty="0"/>
              <a:t>十字路口的</a:t>
            </a:r>
            <a:endParaRPr lang="en-US" altLang="zh-CN" b="1" dirty="0"/>
          </a:p>
          <a:p>
            <a:r>
              <a:rPr lang="zh-CN" altLang="en-US" b="1" dirty="0"/>
              <a:t>国际礼拜堂</a:t>
            </a:r>
            <a:endParaRPr lang="en-US" b="1" dirty="0"/>
          </a:p>
        </p:txBody>
      </p:sp>
      <p:grpSp>
        <p:nvGrpSpPr>
          <p:cNvPr id="5" name="Group 4"/>
          <p:cNvGrpSpPr/>
          <p:nvPr/>
        </p:nvGrpSpPr>
        <p:grpSpPr>
          <a:xfrm>
            <a:off x="0" y="3360738"/>
            <a:ext cx="3048000" cy="3497262"/>
            <a:chOff x="0" y="3360738"/>
            <a:chExt cx="3048000" cy="3497262"/>
          </a:xfrm>
        </p:grpSpPr>
        <p:grpSp>
          <p:nvGrpSpPr>
            <p:cNvPr id="3" name="Group 14"/>
            <p:cNvGrpSpPr>
              <a:grpSpLocks/>
            </p:cNvGrpSpPr>
            <p:nvPr/>
          </p:nvGrpSpPr>
          <p:grpSpPr bwMode="auto">
            <a:xfrm>
              <a:off x="0" y="3360738"/>
              <a:ext cx="3048000" cy="3497262"/>
              <a:chOff x="0" y="3360420"/>
              <a:chExt cx="3048000" cy="3497579"/>
            </a:xfrm>
          </p:grpSpPr>
          <p:sp>
            <p:nvSpPr>
              <p:cNvPr id="10" name="Title 1"/>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algn="ctr">
                  <a:defRPr/>
                </a:pPr>
                <a:r>
                  <a:rPr lang="zh-CN" altLang="en-US" sz="4400" dirty="0"/>
                  <a:t> </a:t>
                </a:r>
                <a:r>
                  <a:rPr lang="zh-CN" altLang="en-US" sz="4400" b="1" dirty="0">
                    <a:solidFill>
                      <a:srgbClr val="7A0000"/>
                    </a:solidFill>
                  </a:rPr>
                  <a:t>爱教会</a:t>
                </a:r>
                <a:endParaRPr lang="en-US" sz="4400" b="1" kern="0" dirty="0">
                  <a:solidFill>
                    <a:srgbClr val="7A0000"/>
                  </a:solidFill>
                  <a:latin typeface="Arial"/>
                  <a:ea typeface="ＭＳ Ｐゴシック" pitchFamily="-107" charset="-128"/>
                  <a:cs typeface="Arial"/>
                </a:endParaRPr>
              </a:p>
            </p:txBody>
          </p:sp>
          <p:pic>
            <p:nvPicPr>
              <p:cNvPr id="190476" name="Picture 12" descr="body_of_Christ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4572000"/>
                <a:ext cx="3047999" cy="228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 name="矩形 3"/>
            <p:cNvSpPr/>
            <p:nvPr/>
          </p:nvSpPr>
          <p:spPr>
            <a:xfrm>
              <a:off x="0" y="5971367"/>
              <a:ext cx="1253563" cy="69281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1400" dirty="0"/>
                <a:t>一个身体，许多肢体</a:t>
              </a:r>
            </a:p>
          </p:txBody>
        </p:sp>
      </p:grpSp>
    </p:spTree>
    <p:extLst>
      <p:ext uri="{BB962C8B-B14F-4D97-AF65-F5344CB8AC3E}">
        <p14:creationId xmlns:p14="http://schemas.microsoft.com/office/powerpoint/2010/main" val="1809440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normAutofit fontScale="90000"/>
          </a:bodyPr>
          <a:lstStyle/>
          <a:p>
            <a:br>
              <a:rPr lang="en-US" altLang="zh-CN" b="1" dirty="0">
                <a:latin typeface="Arial" charset="0"/>
                <a:ea typeface="ＭＳ Ｐゴシック" charset="0"/>
              </a:rPr>
            </a:br>
            <a:r>
              <a:rPr lang="zh-CN" altLang="en-US" dirty="0">
                <a:solidFill>
                  <a:srgbClr val="FFFF00"/>
                </a:solidFill>
                <a:latin typeface="ＭＳ Ｐゴシック"/>
                <a:ea typeface="ＭＳ Ｐゴシック"/>
                <a:cs typeface="ＭＳ Ｐゴシック"/>
              </a:rPr>
              <a:t>耶稣</a:t>
            </a:r>
            <a:r>
              <a:rPr lang="zh-CN" altLang="en-US" dirty="0">
                <a:latin typeface="ＭＳ Ｐゴシック"/>
                <a:ea typeface="ＭＳ Ｐゴシック"/>
                <a:cs typeface="ＭＳ Ｐゴシック"/>
              </a:rPr>
              <a:t>对你有何想法？</a:t>
            </a:r>
            <a:br>
              <a:rPr lang="en-US" dirty="0">
                <a:latin typeface="ＭＳ Ｐゴシック"/>
                <a:ea typeface="ＭＳ Ｐゴシック"/>
                <a:cs typeface="ＭＳ Ｐゴシック"/>
              </a:rPr>
            </a:br>
            <a:endParaRPr lang="en-US" b="1" dirty="0">
              <a:latin typeface="ＭＳ Ｐゴシック"/>
              <a:ea typeface="ＭＳ Ｐゴシック"/>
              <a:cs typeface="ＭＳ Ｐゴシック"/>
            </a:endParaRPr>
          </a:p>
        </p:txBody>
      </p:sp>
    </p:spTree>
    <p:extLst>
      <p:ext uri="{BB962C8B-B14F-4D97-AF65-F5344CB8AC3E}">
        <p14:creationId xmlns:p14="http://schemas.microsoft.com/office/powerpoint/2010/main" val="7961120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8676456" cy="2740152"/>
          </a:xfrm>
          <a:effectLst/>
        </p:spPr>
        <p:txBody>
          <a:bodyPr>
            <a:normAutofit/>
          </a:bodyPr>
          <a:lstStyle/>
          <a:p>
            <a:pPr>
              <a:defRPr/>
            </a:pPr>
            <a:r>
              <a:rPr lang="zh-CN" altLang="en-US" sz="8900" dirty="0">
                <a:latin typeface="MS PGothic" pitchFamily="34" charset="-128"/>
                <a:ea typeface="MS PGothic" pitchFamily="34" charset="-128"/>
              </a:rPr>
              <a:t>你要我们一直是</a:t>
            </a:r>
            <a:br>
              <a:rPr lang="en-US" altLang="zh-CN" sz="8900" dirty="0">
                <a:latin typeface="MS PGothic" pitchFamily="34" charset="-128"/>
                <a:ea typeface="MS PGothic" pitchFamily="34" charset="-128"/>
              </a:rPr>
            </a:br>
            <a:r>
              <a:rPr lang="zh-CN" altLang="en-US" sz="4000" dirty="0">
                <a:latin typeface="MS PGothic" pitchFamily="34" charset="-128"/>
                <a:ea typeface="MS PGothic" pitchFamily="34" charset="-128"/>
              </a:rPr>
              <a:t>小孩吗</a:t>
            </a:r>
            <a:r>
              <a:rPr lang="en-US" b="1" dirty="0">
                <a:effectLst>
                  <a:glow rad="165100">
                    <a:schemeClr val="tx1"/>
                  </a:glow>
                </a:effectLst>
                <a:ea typeface="ＭＳ Ｐゴシック" charset="0"/>
              </a:rPr>
              <a:t>?</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Where everyone looks like you</a:t>
            </a:r>
          </a:p>
        </p:txBody>
      </p:sp>
      <p:pic>
        <p:nvPicPr>
          <p:cNvPr id="3" name="Picture 2"/>
          <p:cNvPicPr>
            <a:picLocks noChangeAspect="1"/>
          </p:cNvPicPr>
          <p:nvPr/>
        </p:nvPicPr>
        <p:blipFill>
          <a:blip r:embed="rId3"/>
          <a:stretch>
            <a:fillRect/>
          </a:stretch>
        </p:blipFill>
        <p:spPr>
          <a:xfrm>
            <a:off x="0" y="3011800"/>
            <a:ext cx="9144000" cy="3889248"/>
          </a:xfrm>
          <a:prstGeom prst="rect">
            <a:avLst/>
          </a:prstGeom>
        </p:spPr>
      </p:pic>
    </p:spTree>
    <p:extLst>
      <p:ext uri="{BB962C8B-B14F-4D97-AF65-F5344CB8AC3E}">
        <p14:creationId xmlns:p14="http://schemas.microsoft.com/office/powerpoint/2010/main" val="31466758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zh-CN" altLang="en-US" b="1" dirty="0">
                <a:latin typeface="MS PGothic" pitchFamily="34" charset="-128"/>
                <a:ea typeface="MS PGothic" pitchFamily="34" charset="-128"/>
              </a:rPr>
              <a:t>耶稣要我们做什么</a:t>
            </a:r>
            <a:r>
              <a:rPr lang="en-US" b="1" dirty="0">
                <a:effectLst>
                  <a:glow rad="165100">
                    <a:schemeClr val="tx1"/>
                  </a:glow>
                </a:effectLst>
                <a:ea typeface="ＭＳ Ｐゴシック" charset="0"/>
              </a:rPr>
              <a:t>?  </a:t>
            </a:r>
            <a:br>
              <a:rPr lang="en-US" b="1" dirty="0">
                <a:effectLst>
                  <a:glow rad="165100">
                    <a:schemeClr val="tx1"/>
                  </a:glow>
                </a:effectLst>
                <a:ea typeface="ＭＳ Ｐゴシック" charset="0"/>
              </a:rPr>
            </a:br>
            <a:r>
              <a:rPr lang="zh-CN" altLang="en-US" b="1" dirty="0">
                <a:latin typeface="MS PGothic" pitchFamily="34" charset="-128"/>
                <a:ea typeface="MS PGothic" pitchFamily="34" charset="-128"/>
              </a:rPr>
              <a:t>祂不是要我们传福音吗</a:t>
            </a:r>
            <a:r>
              <a:rPr lang="en-US" b="1" dirty="0">
                <a:effectLst>
                  <a:glow rad="165100">
                    <a:schemeClr val="tx1"/>
                  </a:glow>
                </a:effectLst>
                <a:ea typeface="ＭＳ Ｐゴシック" charset="0"/>
              </a:rPr>
              <a:t>?</a:t>
            </a:r>
          </a:p>
        </p:txBody>
      </p:sp>
      <p:sp>
        <p:nvSpPr>
          <p:cNvPr id="5" name="Rectangle 2"/>
          <p:cNvSpPr txBox="1">
            <a:spLocks noChangeArrowheads="1"/>
          </p:cNvSpPr>
          <p:nvPr/>
        </p:nvSpPr>
        <p:spPr bwMode="auto">
          <a:xfrm>
            <a:off x="0" y="4864376"/>
            <a:ext cx="9144000" cy="199362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t>祂如何鼓励我们</a:t>
            </a:r>
            <a:r>
              <a:rPr lang="zh-CN" altLang="en-US" sz="4800" b="1" dirty="0">
                <a:solidFill>
                  <a:srgbClr val="FFFF00"/>
                </a:solidFill>
              </a:rPr>
              <a:t>传福音</a:t>
            </a:r>
            <a:r>
              <a:rPr lang="en-US" sz="4800" b="1" dirty="0">
                <a:solidFill>
                  <a:prstClr val="white"/>
                </a:solidFill>
                <a:effectLst>
                  <a:glow rad="165100">
                    <a:prstClr val="black"/>
                  </a:glow>
                </a:effectLst>
                <a:ea typeface="ＭＳ Ｐゴシック" charset="0"/>
              </a:rPr>
              <a:t>?</a:t>
            </a:r>
          </a:p>
        </p:txBody>
      </p:sp>
      <p:pic>
        <p:nvPicPr>
          <p:cNvPr id="3" name="Picture 2"/>
          <p:cNvPicPr>
            <a:picLocks noChangeAspect="1"/>
          </p:cNvPicPr>
          <p:nvPr/>
        </p:nvPicPr>
        <p:blipFill>
          <a:blip r:embed="rId3"/>
          <a:stretch>
            <a:fillRect/>
          </a:stretch>
        </p:blipFill>
        <p:spPr>
          <a:xfrm>
            <a:off x="0" y="1968500"/>
            <a:ext cx="9144000" cy="2895877"/>
          </a:xfrm>
          <a:prstGeom prst="rect">
            <a:avLst/>
          </a:prstGeom>
        </p:spPr>
      </p:pic>
    </p:spTree>
    <p:extLst>
      <p:ext uri="{BB962C8B-B14F-4D97-AF65-F5344CB8AC3E}">
        <p14:creationId xmlns:p14="http://schemas.microsoft.com/office/powerpoint/2010/main" val="217286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5" y="5358193"/>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4000" b="1" i="1">
                <a:solidFill>
                  <a:srgbClr val="E5E5FF"/>
                </a:solidFill>
                <a:effectLst>
                  <a:outerShdw blurRad="38100" dist="38100" dir="2700000" algn="tl">
                    <a:srgbClr val="000000"/>
                  </a:outerShdw>
                </a:effectLst>
                <a:latin typeface="Arial" charset="0"/>
                <a:cs typeface="Arial" charset="0"/>
              </a:rPr>
              <a:t>我们的系列即将完成</a:t>
            </a:r>
            <a:endParaRPr lang="en-US" sz="4000" b="1" i="1" dirty="0">
              <a:solidFill>
                <a:srgbClr val="E5E5FF"/>
              </a:solidFill>
              <a:effectLst>
                <a:outerShdw blurRad="38100" dist="38100" dir="2700000" algn="tl">
                  <a:srgbClr val="000000"/>
                </a:outerShdw>
              </a:effectLst>
              <a:latin typeface="Arial" charset="0"/>
              <a:cs typeface="Arial" charset="0"/>
            </a:endParaRP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3" cstate="screen">
            <a:extLst>
              <a:ext uri="{28A0092B-C50C-407E-A947-70E740481C1C}">
                <a14:useLocalDpi xmlns:a14="http://schemas.microsoft.com/office/drawing/2010/main" val="0"/>
              </a:ext>
            </a:extLst>
          </a:blip>
          <a:srcRect r="1435"/>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zh-CN" altLang="en-US" sz="2800" b="1" dirty="0">
                <a:solidFill>
                  <a:srgbClr val="E5E5FF"/>
                </a:solidFill>
                <a:effectLst>
                  <a:outerShdw blurRad="38100" dist="38100" dir="2700000" algn="tl">
                    <a:srgbClr val="000000"/>
                  </a:outerShdw>
                </a:effectLst>
                <a:latin typeface="Arial" charset="0"/>
                <a:cs typeface="Arial" charset="0"/>
              </a:rPr>
              <a:t>耶稣的文字事工</a:t>
            </a:r>
            <a:endParaRPr lang="en-US" sz="2800" b="1" dirty="0">
              <a:solidFill>
                <a:srgbClr val="E5E5FF"/>
              </a:solidFill>
              <a:effectLst>
                <a:outerShdw blurRad="38100" dist="38100" dir="2700000" algn="tl">
                  <a:srgbClr val="000000"/>
                </a:outerShdw>
              </a:effectLst>
              <a:latin typeface="Arial" charset="0"/>
              <a:cs typeface="Arial" charset="0"/>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zh-CN" altLang="en-US" sz="3600" b="1" dirty="0">
                <a:solidFill>
                  <a:srgbClr val="E5E5FF"/>
                </a:solidFill>
                <a:effectLst>
                  <a:outerShdw blurRad="38100" dist="38100" dir="2700000" algn="tl">
                    <a:srgbClr val="000000"/>
                  </a:outerShdw>
                </a:effectLst>
                <a:latin typeface="Arial" charset="0"/>
                <a:cs typeface="Arial" charset="0"/>
              </a:rPr>
              <a:t>启示录中的七教会</a:t>
            </a:r>
            <a:endParaRPr lang="en-US" sz="3600" b="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21801618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FFFFFF"/>
              </a:solidFill>
            </a:endParaRPr>
          </a:p>
        </p:txBody>
      </p:sp>
      <p:pic>
        <p:nvPicPr>
          <p:cNvPr id="105474" name="Picture 1" descr="01 Map of the Seven Church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088" y="0"/>
            <a:ext cx="87725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5" name="Rectangle 2"/>
          <p:cNvSpPr>
            <a:spLocks noGrp="1" noChangeArrowheads="1"/>
          </p:cNvSpPr>
          <p:nvPr>
            <p:ph type="ctrTitle"/>
          </p:nvPr>
        </p:nvSpPr>
        <p:spPr>
          <a:xfrm>
            <a:off x="179388" y="44450"/>
            <a:ext cx="8816975" cy="863600"/>
          </a:xfrm>
        </p:spPr>
        <p:txBody>
          <a:bodyPr/>
          <a:lstStyle/>
          <a:p>
            <a:pPr algn="ctr"/>
            <a:r>
              <a:rPr lang="zh-TW" altLang="en-US" b="1" dirty="0">
                <a:solidFill>
                  <a:srgbClr val="000000"/>
                </a:solidFill>
                <a:latin typeface="Arial" charset="0"/>
                <a:ea typeface="ＭＳ Ｐゴシック" charset="0"/>
              </a:rPr>
              <a:t>小亚细亚 </a:t>
            </a:r>
            <a:r>
              <a:rPr lang="zh-CN" altLang="en-US" b="1" dirty="0">
                <a:solidFill>
                  <a:srgbClr val="000000"/>
                </a:solidFill>
                <a:latin typeface="Arial" charset="0"/>
                <a:ea typeface="ＭＳ Ｐゴシック" charset="0"/>
              </a:rPr>
              <a:t>公元</a:t>
            </a:r>
            <a:r>
              <a:rPr lang="en-US" altLang="zh-CN" b="1" dirty="0">
                <a:solidFill>
                  <a:srgbClr val="000000"/>
                </a:solidFill>
                <a:latin typeface="Arial" charset="0"/>
                <a:ea typeface="ＭＳ Ｐゴシック" charset="0"/>
              </a:rPr>
              <a:t>95</a:t>
            </a:r>
            <a:r>
              <a:rPr lang="zh-CN" altLang="en-US" b="1" dirty="0">
                <a:solidFill>
                  <a:srgbClr val="000000"/>
                </a:solidFill>
                <a:latin typeface="Arial" charset="0"/>
                <a:ea typeface="ＭＳ Ｐゴシック" charset="0"/>
              </a:rPr>
              <a:t>年</a:t>
            </a:r>
            <a:endParaRPr lang="en-US" b="1" dirty="0">
              <a:solidFill>
                <a:srgbClr val="000000"/>
              </a:solidFill>
              <a:latin typeface="Arial" charset="0"/>
              <a:ea typeface="ＭＳ Ｐゴシック"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24763254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73069" name="Rectangle 13"/>
          <p:cNvSpPr>
            <a:spLocks noGrp="1" noChangeArrowheads="1"/>
          </p:cNvSpPr>
          <p:nvPr>
            <p:ph type="title" idx="4294967295"/>
          </p:nvPr>
        </p:nvSpPr>
        <p:spPr>
          <a:xfrm>
            <a:off x="251520" y="4638044"/>
            <a:ext cx="4680520" cy="751447"/>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zh-CN" altLang="en-US" b="1" dirty="0">
                <a:solidFill>
                  <a:srgbClr val="FFEA18"/>
                </a:solidFill>
                <a:latin typeface="Comic Sans MS" charset="0"/>
                <a:ea typeface="ＭＳ Ｐゴシック" charset="0"/>
              </a:rPr>
              <a:t>约翰看见了什么？</a:t>
            </a:r>
            <a:endParaRPr lang="en-US" b="1" dirty="0">
              <a:solidFill>
                <a:srgbClr val="FFEA18"/>
              </a:solidFill>
              <a:latin typeface="Comic Sans MS" charset="0"/>
              <a:ea typeface="ＭＳ Ｐゴシック" charset="0"/>
            </a:endParaRP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latin typeface="Arial" charset="0"/>
            </a:endParaRPr>
          </a:p>
        </p:txBody>
      </p:sp>
      <p:grpSp>
        <p:nvGrpSpPr>
          <p:cNvPr id="5" name="Group 4"/>
          <p:cNvGrpSpPr/>
          <p:nvPr/>
        </p:nvGrpSpPr>
        <p:grpSpPr>
          <a:xfrm>
            <a:off x="4644008" y="404664"/>
            <a:ext cx="4320034" cy="3932565"/>
            <a:chOff x="4644008" y="404664"/>
            <a:chExt cx="4320034" cy="3932565"/>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bg2"/>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0" name="Text Box 4"/>
            <p:cNvSpPr txBox="1">
              <a:spLocks noChangeArrowheads="1"/>
            </p:cNvSpPr>
            <p:nvPr/>
          </p:nvSpPr>
          <p:spPr bwMode="auto">
            <a:xfrm>
              <a:off x="5724128" y="404664"/>
              <a:ext cx="2232248" cy="461665"/>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SG" altLang="en-US" b="1" dirty="0">
                  <a:solidFill>
                    <a:srgbClr val="FFFFFF"/>
                  </a:solidFill>
                  <a:effectLst>
                    <a:outerShdw blurRad="38100" dist="38100" dir="2700000" algn="tl">
                      <a:srgbClr val="000000"/>
                    </a:outerShdw>
                  </a:effectLst>
                  <a:latin typeface="26" charset="0"/>
                </a:rPr>
                <a:t>亚洲的</a:t>
              </a:r>
              <a:r>
                <a:rPr lang="zh-CN" altLang="en-US" b="1" dirty="0">
                  <a:solidFill>
                    <a:srgbClr val="FFFFFF"/>
                  </a:solidFill>
                  <a:effectLst>
                    <a:outerShdw blurRad="38100" dist="38100" dir="2700000" algn="tl">
                      <a:srgbClr val="000000"/>
                    </a:outerShdw>
                  </a:effectLst>
                  <a:latin typeface="26" charset="0"/>
                </a:rPr>
                <a:t>教会</a:t>
              </a:r>
              <a:endParaRPr lang="en-US" dirty="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bg2"/>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bg2"/>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bg2"/>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bg2"/>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bg2"/>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bg2"/>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6" name="Text Box 15"/>
            <p:cNvSpPr txBox="1">
              <a:spLocks noChangeArrowheads="1"/>
            </p:cNvSpPr>
            <p:nvPr/>
          </p:nvSpPr>
          <p:spPr bwMode="auto">
            <a:xfrm>
              <a:off x="4644008" y="2890679"/>
              <a:ext cx="4320034" cy="144655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a:buAutoNum type="arabicPeriod"/>
                <a:defRPr/>
              </a:pPr>
              <a:r>
                <a:rPr lang="zh-SG" altLang="en-US" sz="3200" b="1" dirty="0">
                  <a:solidFill>
                    <a:srgbClr val="FFFFFF"/>
                  </a:solidFill>
                  <a:effectLst>
                    <a:outerShdw blurRad="38100" dist="38100" dir="2700000" algn="tl">
                      <a:srgbClr val="000000"/>
                    </a:outerShdw>
                  </a:effectLst>
                  <a:latin typeface="Arial" charset="0"/>
                </a:rPr>
                <a:t>教会</a:t>
              </a:r>
              <a:r>
                <a:rPr lang="zh-CN" altLang="en-US" sz="3200" b="1" dirty="0">
                  <a:solidFill>
                    <a:srgbClr val="FFFFFF"/>
                  </a:solidFill>
                  <a:effectLst>
                    <a:outerShdw blurRad="38100" dist="38100" dir="2700000" algn="tl">
                      <a:srgbClr val="000000"/>
                    </a:outerShdw>
                  </a:effectLst>
                  <a:latin typeface="Arial" charset="0"/>
                </a:rPr>
                <a:t> </a:t>
              </a:r>
              <a:r>
                <a:rPr lang="zh-CN" altLang="en-US" sz="3200" b="1" u="sng" dirty="0">
                  <a:solidFill>
                    <a:srgbClr val="FFFFFF"/>
                  </a:solidFill>
                  <a:effectLst>
                    <a:outerShdw blurRad="38100" dist="38100" dir="2700000" algn="tl">
                      <a:srgbClr val="000000"/>
                    </a:outerShdw>
                  </a:effectLst>
                  <a:latin typeface="Arial" charset="0"/>
                </a:rPr>
                <a:t>内部挣扎</a:t>
              </a:r>
              <a:r>
                <a:rPr lang="en-US" altLang="ja-JP" sz="3200" b="1" dirty="0">
                  <a:solidFill>
                    <a:srgbClr val="FFFFFF"/>
                  </a:solidFill>
                  <a:effectLst>
                    <a:outerShdw blurRad="38100" dist="38100" dir="2700000" algn="tl">
                      <a:srgbClr val="000000"/>
                    </a:outerShdw>
                  </a:effectLst>
                  <a:latin typeface="Arial" charset="0"/>
                </a:rPr>
                <a:t> </a:t>
              </a:r>
            </a:p>
            <a:p>
              <a:pPr>
                <a:defRPr/>
              </a:pPr>
              <a:r>
                <a:rPr lang="zh-CN" altLang="en-US" sz="2800" b="1" dirty="0">
                  <a:solidFill>
                    <a:srgbClr val="FFFFFF"/>
                  </a:solidFill>
                  <a:effectLst>
                    <a:outerShdw blurRad="38100" dist="38100" dir="2700000" algn="tl">
                      <a:srgbClr val="000000"/>
                    </a:outerShdw>
                  </a:effectLst>
                  <a:latin typeface="Arial" charset="0"/>
                </a:rPr>
                <a:t>      </a:t>
              </a:r>
              <a:r>
                <a:rPr lang="en-US" altLang="ja-JP" sz="2800" b="1" dirty="0">
                  <a:solidFill>
                    <a:srgbClr val="FFFFFF"/>
                  </a:solidFill>
                  <a:effectLst>
                    <a:outerShdw blurRad="38100" dist="38100" dir="2700000" algn="tl">
                      <a:srgbClr val="000000"/>
                    </a:outerShdw>
                  </a:effectLst>
                  <a:latin typeface="Arial" charset="0"/>
                </a:rPr>
                <a:t>(2:4, 14-15, 21-24;</a:t>
              </a:r>
            </a:p>
            <a:p>
              <a:pPr>
                <a:defRPr/>
              </a:pPr>
              <a:r>
                <a:rPr lang="zh-CN" altLang="en-US" sz="2800" b="1" dirty="0">
                  <a:solidFill>
                    <a:srgbClr val="FFFFFF"/>
                  </a:solidFill>
                  <a:effectLst>
                    <a:outerShdw blurRad="38100" dist="38100" dir="2700000" algn="tl">
                      <a:srgbClr val="000000"/>
                    </a:outerShdw>
                  </a:effectLst>
                  <a:latin typeface="Arial" charset="0"/>
                </a:rPr>
                <a:t>  </a:t>
              </a:r>
              <a:r>
                <a:rPr lang="en-US" altLang="ja-JP" sz="2800" b="1" dirty="0">
                  <a:solidFill>
                    <a:srgbClr val="FFFFFF"/>
                  </a:solidFill>
                  <a:effectLst>
                    <a:outerShdw blurRad="38100" dist="38100" dir="2700000" algn="tl">
                      <a:srgbClr val="000000"/>
                    </a:outerShdw>
                  </a:effectLst>
                  <a:latin typeface="Arial" charset="0"/>
                </a:rPr>
                <a:t> </a:t>
              </a:r>
              <a:r>
                <a:rPr lang="zh-CN" altLang="en-US" sz="2800" b="1" dirty="0">
                  <a:solidFill>
                    <a:srgbClr val="FFFFFF"/>
                  </a:solidFill>
                  <a:effectLst>
                    <a:outerShdw blurRad="38100" dist="38100" dir="2700000" algn="tl">
                      <a:srgbClr val="000000"/>
                    </a:outerShdw>
                  </a:effectLst>
                  <a:latin typeface="Arial" charset="0"/>
                </a:rPr>
                <a:t>   </a:t>
              </a:r>
              <a:r>
                <a:rPr lang="en-US" altLang="ja-JP" sz="2800" b="1" dirty="0">
                  <a:solidFill>
                    <a:srgbClr val="FFFFFF"/>
                  </a:solidFill>
                  <a:effectLst>
                    <a:outerShdw blurRad="38100" dist="38100" dir="2700000" algn="tl">
                      <a:srgbClr val="000000"/>
                    </a:outerShdw>
                  </a:effectLst>
                  <a:latin typeface="Arial" charset="0"/>
                </a:rPr>
                <a:t>3:1, 15-17)</a:t>
              </a:r>
              <a:endParaRPr lang="en-US" sz="2800" b="1" dirty="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009820"/>
            <a:chOff x="107504" y="260648"/>
            <a:chExt cx="6048672" cy="3009820"/>
          </a:xfrm>
        </p:grpSpPr>
        <p:sp>
          <p:nvSpPr>
            <p:cNvPr id="173061" name="Text Box 5"/>
            <p:cNvSpPr txBox="1">
              <a:spLocks noChangeArrowheads="1"/>
            </p:cNvSpPr>
            <p:nvPr/>
          </p:nvSpPr>
          <p:spPr bwMode="auto">
            <a:xfrm>
              <a:off x="609600" y="685800"/>
              <a:ext cx="803425" cy="461665"/>
            </a:xfrm>
            <a:prstGeom prst="rect">
              <a:avLst/>
            </a:prstGeom>
            <a:noFill/>
            <a:ln>
              <a:solidFill>
                <a:srgbClr val="663300"/>
              </a:solid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CN" altLang="en-US" b="1" dirty="0">
                  <a:solidFill>
                    <a:srgbClr val="FFFFFF"/>
                  </a:solidFill>
                  <a:effectLst>
                    <a:outerShdw blurRad="38100" dist="38100" dir="2700000" algn="tl">
                      <a:srgbClr val="000000"/>
                    </a:outerShdw>
                  </a:effectLst>
                  <a:latin typeface="26" charset="0"/>
                </a:rPr>
                <a:t>罗马</a:t>
              </a:r>
              <a:endParaRPr lang="en-US" b="1" dirty="0">
                <a:solidFill>
                  <a:srgbClr val="FFFFFF"/>
                </a:solidFill>
                <a:effectLst>
                  <a:outerShdw blurRad="38100" dist="38100" dir="2700000" algn="tl">
                    <a:srgbClr val="000000"/>
                  </a:outerShdw>
                </a:effectLst>
                <a:latin typeface="26"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rgbClr val="663300"/>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71" name="Text Box 15"/>
            <p:cNvSpPr txBox="1">
              <a:spLocks noChangeArrowheads="1"/>
            </p:cNvSpPr>
            <p:nvPr/>
          </p:nvSpPr>
          <p:spPr bwMode="auto">
            <a:xfrm>
              <a:off x="107504" y="1700808"/>
              <a:ext cx="4032002" cy="1569660"/>
            </a:xfrm>
            <a:prstGeom prst="rect">
              <a:avLst/>
            </a:prstGeom>
            <a:solidFill>
              <a:srgbClr val="800000"/>
            </a:solidFill>
            <a:ln>
              <a:solidFill>
                <a:srgbClr val="663300"/>
              </a:solid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a:buAutoNum type="arabicPeriod" startAt="2"/>
                <a:defRPr/>
              </a:pPr>
              <a:r>
                <a:rPr lang="zh-CN" altLang="en-US" sz="3200" b="1" u="sng" dirty="0">
                  <a:solidFill>
                    <a:srgbClr val="FFFFFF"/>
                  </a:solidFill>
                  <a:effectLst>
                    <a:outerShdw blurRad="38100" dist="38100" dir="2700000" algn="tl">
                      <a:srgbClr val="000000"/>
                    </a:outerShdw>
                  </a:effectLst>
                  <a:latin typeface="Arial" charset="0"/>
                </a:rPr>
                <a:t>外部的迫害</a:t>
              </a:r>
              <a:endParaRPr lang="en-US" altLang="zh-CN" sz="3200" b="1" u="sng" dirty="0">
                <a:solidFill>
                  <a:srgbClr val="FFFFFF"/>
                </a:solidFill>
                <a:effectLst>
                  <a:outerShdw blurRad="38100" dist="38100" dir="2700000" algn="tl">
                    <a:srgbClr val="000000"/>
                  </a:outerShdw>
                </a:effectLst>
                <a:latin typeface="Arial" charset="0"/>
              </a:endParaRPr>
            </a:p>
            <a:p>
              <a:pPr>
                <a:defRPr/>
              </a:pPr>
              <a:r>
                <a:rPr lang="zh-CN" altLang="en-US" sz="3200" b="1" dirty="0">
                  <a:solidFill>
                    <a:srgbClr val="FFFFFF"/>
                  </a:solidFill>
                  <a:effectLst>
                    <a:outerShdw blurRad="38100" dist="38100" dir="2700000" algn="tl">
                      <a:srgbClr val="000000"/>
                    </a:outerShdw>
                  </a:effectLst>
                  <a:latin typeface="Arial" charset="0"/>
                </a:rPr>
                <a:t>     来自</a:t>
              </a:r>
              <a:r>
                <a:rPr lang="zh-SG" altLang="en-US" sz="3200" b="1" dirty="0">
                  <a:solidFill>
                    <a:srgbClr val="FFFFFF"/>
                  </a:solidFill>
                  <a:effectLst>
                    <a:outerShdw blurRad="38100" dist="38100" dir="2700000" algn="tl">
                      <a:srgbClr val="000000"/>
                    </a:outerShdw>
                  </a:effectLst>
                  <a:latin typeface="Arial" charset="0"/>
                </a:rPr>
                <a:t>罗马</a:t>
              </a:r>
            </a:p>
            <a:p>
              <a:pPr marL="571500" indent="-571500">
                <a:defRPr/>
              </a:pPr>
              <a:r>
                <a:rPr lang="en-US" altLang="ja-JP" sz="3200" b="1" dirty="0">
                  <a:solidFill>
                    <a:srgbClr val="FFFFFF"/>
                  </a:solidFill>
                  <a:effectLst>
                    <a:outerShdw blurRad="38100" dist="38100" dir="2700000" algn="tl">
                      <a:srgbClr val="000000"/>
                    </a:outerShdw>
                  </a:effectLst>
                  <a:latin typeface="Arial" charset="0"/>
                </a:rPr>
                <a:t> </a:t>
              </a:r>
              <a:r>
                <a:rPr lang="zh-CN" altLang="en-US" sz="3200" b="1" dirty="0">
                  <a:solidFill>
                    <a:srgbClr val="FFFFFF"/>
                  </a:solidFill>
                  <a:effectLst>
                    <a:outerShdw blurRad="38100" dist="38100" dir="2700000" algn="tl">
                      <a:srgbClr val="000000"/>
                    </a:outerShdw>
                  </a:effectLst>
                  <a:latin typeface="Arial" charset="0"/>
                </a:rPr>
                <a:t>    </a:t>
              </a:r>
              <a:r>
                <a:rPr lang="en-US" altLang="ja-JP" sz="2800" b="1" dirty="0">
                  <a:solidFill>
                    <a:srgbClr val="FFFFFF"/>
                  </a:solidFill>
                  <a:effectLst>
                    <a:outerShdw blurRad="38100" dist="38100" dir="2700000" algn="tl">
                      <a:srgbClr val="000000"/>
                    </a:outerShdw>
                  </a:effectLst>
                  <a:latin typeface="Arial" charset="0"/>
                </a:rPr>
                <a:t>(1:9; 2:9-10; 3:10)</a:t>
              </a:r>
              <a:endParaRPr lang="en-US" sz="2800" b="1" dirty="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rgbClr val="66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rgbClr val="66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rgbClr val="66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rgbClr val="66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rgbClr val="66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rgbClr val="66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843712853"/>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33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2338" name="Title 1"/>
          <p:cNvSpPr>
            <a:spLocks noGrp="1"/>
          </p:cNvSpPr>
          <p:nvPr>
            <p:ph type="title"/>
          </p:nvPr>
        </p:nvSpPr>
        <p:spPr>
          <a:xfrm>
            <a:off x="-31750" y="-26988"/>
            <a:ext cx="9212263" cy="719138"/>
          </a:xfrm>
        </p:spPr>
        <p:txBody>
          <a:bodyPr>
            <a:normAutofit fontScale="90000"/>
          </a:bodyPr>
          <a:lstStyle/>
          <a:p>
            <a:br>
              <a:rPr lang="en-US" altLang="zh-CN" dirty="0">
                <a:latin typeface="Arial" charset="0"/>
                <a:ea typeface="ＭＳ Ｐゴシック" charset="0"/>
              </a:rPr>
            </a:br>
            <a:r>
              <a:rPr lang="zh-CN" altLang="en-US" dirty="0">
                <a:latin typeface="Arial" charset="0"/>
                <a:ea typeface="ＭＳ Ｐゴシック" charset="0"/>
              </a:rPr>
              <a:t>交叉体</a:t>
            </a:r>
            <a:r>
              <a:rPr lang="en-US" dirty="0">
                <a:latin typeface="Arial" charset="0"/>
                <a:ea typeface="ＭＳ Ｐゴシック" charset="0"/>
              </a:rPr>
              <a:t> (</a:t>
            </a:r>
            <a:r>
              <a:rPr lang="zh-CN" altLang="en-US" dirty="0">
                <a:latin typeface="Arial" charset="0"/>
                <a:ea typeface="ＭＳ Ｐゴシック" charset="0"/>
              </a:rPr>
              <a:t>启示录</a:t>
            </a:r>
            <a:r>
              <a:rPr lang="en-US" dirty="0">
                <a:latin typeface="Arial" charset="0"/>
                <a:ea typeface="ＭＳ Ｐゴシック" charset="0"/>
              </a:rPr>
              <a:t> 2–3)</a:t>
            </a:r>
          </a:p>
        </p:txBody>
      </p:sp>
      <p:sp>
        <p:nvSpPr>
          <p:cNvPr id="8" name="TextBox 7"/>
          <p:cNvSpPr txBox="1"/>
          <p:nvPr/>
        </p:nvSpPr>
        <p:spPr>
          <a:xfrm>
            <a:off x="12940" y="1052736"/>
            <a:ext cx="2494157" cy="584776"/>
          </a:xfrm>
          <a:prstGeom prst="rect">
            <a:avLst/>
          </a:prstGeom>
          <a:noFill/>
        </p:spPr>
        <p:txBody>
          <a:bodyPr wrap="square">
            <a:spAutoFit/>
          </a:bodyPr>
          <a:lstStyle/>
          <a:p>
            <a:pPr algn="ctr">
              <a:defRPr/>
            </a:pPr>
            <a:r>
              <a:rPr lang="zh-CN" altLang="en-US" sz="3200" b="1" dirty="0">
                <a:solidFill>
                  <a:srgbClr val="FFFFFF"/>
                </a:solidFill>
                <a:effectLst>
                  <a:outerShdw blurRad="38100" dist="38100" dir="2700000" algn="tl">
                    <a:srgbClr val="000000">
                      <a:alpha val="43137"/>
                    </a:srgbClr>
                  </a:outerShdw>
                </a:effectLst>
                <a:latin typeface="Arial"/>
                <a:cs typeface="Arial"/>
              </a:rPr>
              <a:t>以弗所</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sp>
        <p:nvSpPr>
          <p:cNvPr id="10" name="TextBox 9"/>
          <p:cNvSpPr txBox="1"/>
          <p:nvPr/>
        </p:nvSpPr>
        <p:spPr>
          <a:xfrm>
            <a:off x="13733" y="5992961"/>
            <a:ext cx="2492060" cy="584776"/>
          </a:xfrm>
          <a:prstGeom prst="rect">
            <a:avLst/>
          </a:prstGeom>
          <a:noFill/>
        </p:spPr>
        <p:txBody>
          <a:bodyPr wrap="square">
            <a:spAutoFit/>
          </a:bodyPr>
          <a:lstStyle/>
          <a:p>
            <a:pPr algn="ctr">
              <a:defRPr/>
            </a:pPr>
            <a:r>
              <a:rPr lang="zh-CN" altLang="en-US" sz="3200" b="1" dirty="0">
                <a:solidFill>
                  <a:srgbClr val="FFFFFF"/>
                </a:solidFill>
                <a:effectLst>
                  <a:outerShdw blurRad="38100" dist="38100" dir="2700000" algn="tl">
                    <a:srgbClr val="000000">
                      <a:alpha val="43137"/>
                    </a:srgbClr>
                  </a:outerShdw>
                </a:effectLst>
                <a:latin typeface="Arial"/>
                <a:cs typeface="Arial"/>
              </a:rPr>
              <a:t>老底嘉</a:t>
            </a:r>
            <a:endParaRPr lang="en-US" sz="3200" b="1" dirty="0">
              <a:solidFill>
                <a:srgbClr val="FFFFFF"/>
              </a:solidFill>
              <a:effectLst>
                <a:outerShdw blurRad="38100" dist="38100" dir="2700000" algn="tl">
                  <a:srgbClr val="000000">
                    <a:alpha val="43137"/>
                  </a:srgbClr>
                </a:outerShdw>
              </a:effectLst>
              <a:latin typeface="Arial"/>
              <a:cs typeface="Arial"/>
            </a:endParaRPr>
          </a:p>
        </p:txBody>
      </p:sp>
      <p:sp>
        <p:nvSpPr>
          <p:cNvPr id="12" name="TextBox 11"/>
          <p:cNvSpPr txBox="1"/>
          <p:nvPr/>
        </p:nvSpPr>
        <p:spPr>
          <a:xfrm>
            <a:off x="2457972" y="5212560"/>
            <a:ext cx="2766321" cy="584776"/>
          </a:xfrm>
          <a:prstGeom prst="rect">
            <a:avLst/>
          </a:prstGeom>
          <a:noFill/>
        </p:spPr>
        <p:txBody>
          <a:bodyPr wrap="square">
            <a:spAutoFit/>
          </a:bodyPr>
          <a:lstStyle/>
          <a:p>
            <a:pPr>
              <a:defRPr/>
            </a:pPr>
            <a:r>
              <a:rPr lang="en-US" sz="3200" b="1" dirty="0">
                <a:solidFill>
                  <a:srgbClr val="FFFFFF"/>
                </a:solidFill>
                <a:effectLst>
                  <a:outerShdw blurRad="38100" dist="38100" dir="2700000" algn="tl">
                    <a:srgbClr val="000000">
                      <a:alpha val="43137"/>
                    </a:srgbClr>
                  </a:outerShdw>
                </a:effectLst>
                <a:latin typeface="Arial"/>
                <a:cs typeface="Arial"/>
              </a:rPr>
              <a:t> 非拉铁非</a:t>
            </a:r>
          </a:p>
        </p:txBody>
      </p:sp>
      <p:sp>
        <p:nvSpPr>
          <p:cNvPr id="14" name="TextBox 13"/>
          <p:cNvSpPr txBox="1"/>
          <p:nvPr/>
        </p:nvSpPr>
        <p:spPr>
          <a:xfrm>
            <a:off x="5107120" y="4432159"/>
            <a:ext cx="1615191" cy="584776"/>
          </a:xfrm>
          <a:prstGeom prst="rect">
            <a:avLst/>
          </a:prstGeom>
          <a:noFill/>
        </p:spPr>
        <p:txBody>
          <a:bodyPr wrap="square">
            <a:spAutoFit/>
          </a:bodyPr>
          <a:lstStyle/>
          <a:p>
            <a:pPr>
              <a:defRPr/>
            </a:pPr>
            <a:r>
              <a:rPr lang="en-US" sz="3200" b="1" dirty="0">
                <a:solidFill>
                  <a:srgbClr val="FFFFFF"/>
                </a:solidFill>
                <a:effectLst>
                  <a:outerShdw blurRad="38100" dist="38100" dir="2700000" algn="tl">
                    <a:srgbClr val="000000">
                      <a:alpha val="43137"/>
                    </a:srgbClr>
                  </a:outerShdw>
                </a:effectLst>
                <a:latin typeface="Arial"/>
                <a:cs typeface="Arial"/>
              </a:rPr>
              <a:t>撒狄</a:t>
            </a:r>
          </a:p>
        </p:txBody>
      </p:sp>
      <p:sp>
        <p:nvSpPr>
          <p:cNvPr id="16" name="TextBox 15"/>
          <p:cNvSpPr txBox="1"/>
          <p:nvPr/>
        </p:nvSpPr>
        <p:spPr>
          <a:xfrm>
            <a:off x="7032532" y="3536069"/>
            <a:ext cx="2205215" cy="584776"/>
          </a:xfrm>
          <a:prstGeom prst="rect">
            <a:avLst/>
          </a:prstGeom>
          <a:noFill/>
        </p:spPr>
        <p:txBody>
          <a:bodyPr wrap="square">
            <a:spAutoFit/>
          </a:bodyPr>
          <a:lstStyle/>
          <a:p>
            <a:pPr>
              <a:defRPr/>
            </a:pPr>
            <a:r>
              <a:rPr lang="en-US" sz="3200" b="1" dirty="0">
                <a:solidFill>
                  <a:srgbClr val="FFFFFF"/>
                </a:solidFill>
                <a:effectLst>
                  <a:outerShdw blurRad="38100" dist="38100" dir="2700000" algn="tl">
                    <a:srgbClr val="000000">
                      <a:alpha val="43137"/>
                    </a:srgbClr>
                  </a:outerShdw>
                </a:effectLst>
                <a:latin typeface="Arial"/>
                <a:cs typeface="Arial"/>
              </a:rPr>
              <a:t>推雅推喇</a:t>
            </a:r>
          </a:p>
        </p:txBody>
      </p:sp>
      <p:sp>
        <p:nvSpPr>
          <p:cNvPr id="18" name="TextBox 17"/>
          <p:cNvSpPr txBox="1"/>
          <p:nvPr/>
        </p:nvSpPr>
        <p:spPr>
          <a:xfrm>
            <a:off x="4513441" y="2611950"/>
            <a:ext cx="1768045" cy="584776"/>
          </a:xfrm>
          <a:prstGeom prst="rect">
            <a:avLst/>
          </a:prstGeom>
          <a:noFill/>
        </p:spPr>
        <p:txBody>
          <a:bodyPr wrap="square">
            <a:spAutoFit/>
          </a:bodyPr>
          <a:lstStyle/>
          <a:p>
            <a:pPr algn="r">
              <a:defRPr/>
            </a:pPr>
            <a:r>
              <a:rPr lang="en-US" sz="3200" b="1" dirty="0">
                <a:solidFill>
                  <a:srgbClr val="FFFFFF"/>
                </a:solidFill>
                <a:effectLst>
                  <a:outerShdw blurRad="38100" dist="38100" dir="2700000" algn="tl">
                    <a:srgbClr val="000000">
                      <a:alpha val="43137"/>
                    </a:srgbClr>
                  </a:outerShdw>
                </a:effectLst>
                <a:latin typeface="Arial"/>
                <a:cs typeface="Arial"/>
              </a:rPr>
              <a:t>别迦摩</a:t>
            </a:r>
          </a:p>
        </p:txBody>
      </p:sp>
      <p:sp>
        <p:nvSpPr>
          <p:cNvPr id="20" name="TextBox 19"/>
          <p:cNvSpPr txBox="1"/>
          <p:nvPr/>
        </p:nvSpPr>
        <p:spPr>
          <a:xfrm>
            <a:off x="2316788" y="1833137"/>
            <a:ext cx="1984664" cy="584776"/>
          </a:xfrm>
          <a:prstGeom prst="rect">
            <a:avLst/>
          </a:prstGeom>
          <a:noFill/>
        </p:spPr>
        <p:txBody>
          <a:bodyPr wrap="square">
            <a:spAutoFit/>
          </a:bodyPr>
          <a:lstStyle/>
          <a:p>
            <a:pPr algn="r">
              <a:defRPr/>
            </a:pPr>
            <a:r>
              <a:rPr lang="en-US" sz="3200" b="1" dirty="0">
                <a:solidFill>
                  <a:srgbClr val="FFFFFF"/>
                </a:solidFill>
                <a:effectLst>
                  <a:outerShdw blurRad="38100" dist="38100" dir="2700000" algn="tl">
                    <a:srgbClr val="000000">
                      <a:alpha val="43137"/>
                    </a:srgbClr>
                  </a:outerShdw>
                </a:effectLst>
                <a:latin typeface="Arial"/>
                <a:cs typeface="Arial"/>
              </a:rPr>
              <a:t>士每拿</a:t>
            </a:r>
          </a:p>
        </p:txBody>
      </p:sp>
      <p:sp>
        <p:nvSpPr>
          <p:cNvPr id="78234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sp>
        <p:nvSpPr>
          <p:cNvPr id="2" name="Up-Down Arrow Callout 1"/>
          <p:cNvSpPr/>
          <p:nvPr/>
        </p:nvSpPr>
        <p:spPr bwMode="auto">
          <a:xfrm>
            <a:off x="367196" y="1916832"/>
            <a:ext cx="1728192" cy="2633292"/>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endParaRPr lang="en-US" sz="2000" b="1" dirty="0">
              <a:solidFill>
                <a:srgbClr val="000000"/>
              </a:solidFill>
              <a:latin typeface="Comic Sans MS" pitchFamily="-112" charset="0"/>
            </a:endParaRPr>
          </a:p>
          <a:p>
            <a:pPr algn="ctr"/>
            <a:endParaRPr lang="en-US" sz="20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生存被受威胁</a:t>
            </a:r>
            <a:endParaRPr lang="en-US" sz="2000" b="1" dirty="0">
              <a:solidFill>
                <a:srgbClr val="000000"/>
              </a:solidFill>
              <a:latin typeface="Comic Sans MS" pitchFamily="-112" charset="0"/>
            </a:endParaRPr>
          </a:p>
          <a:p>
            <a:pPr algn="ctr"/>
            <a:endParaRPr lang="en-US" sz="2000" b="1" dirty="0">
              <a:solidFill>
                <a:srgbClr val="000000"/>
              </a:solidFill>
              <a:latin typeface="Comic Sans MS" pitchFamily="-112" charset="0"/>
            </a:endParaRPr>
          </a:p>
        </p:txBody>
      </p:sp>
      <p:sp>
        <p:nvSpPr>
          <p:cNvPr id="13" name="Up-Down Arrow Callout 12"/>
          <p:cNvSpPr/>
          <p:nvPr/>
        </p:nvSpPr>
        <p:spPr bwMode="auto">
          <a:xfrm>
            <a:off x="2671043" y="2436510"/>
            <a:ext cx="1728192" cy="2633292"/>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endParaRPr lang="en-US" sz="1200" b="1" dirty="0">
              <a:solidFill>
                <a:srgbClr val="000000"/>
              </a:solidFill>
              <a:latin typeface="Comic Sans MS" pitchFamily="-112" charset="0"/>
            </a:endParaRPr>
          </a:p>
          <a:p>
            <a:pPr algn="ctr"/>
            <a:endParaRPr lang="en-US" sz="12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迫害时</a:t>
            </a:r>
            <a:endParaRPr lang="en-US" altLang="zh-CN" sz="20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仍然信实</a:t>
            </a:r>
            <a:endParaRPr lang="en-US" sz="1600" b="1" dirty="0">
              <a:solidFill>
                <a:srgbClr val="000000"/>
              </a:solidFill>
              <a:latin typeface="Comic Sans MS" pitchFamily="-112" charset="0"/>
            </a:endParaRPr>
          </a:p>
          <a:p>
            <a:pPr algn="ctr"/>
            <a:endParaRPr lang="en-US" sz="1600" b="1" dirty="0">
              <a:solidFill>
                <a:srgbClr val="000000"/>
              </a:solidFill>
              <a:latin typeface="Comic Sans MS" pitchFamily="-112" charset="0"/>
            </a:endParaRPr>
          </a:p>
        </p:txBody>
      </p:sp>
      <p:grpSp>
        <p:nvGrpSpPr>
          <p:cNvPr id="6" name="Group 5"/>
          <p:cNvGrpSpPr/>
          <p:nvPr/>
        </p:nvGrpSpPr>
        <p:grpSpPr>
          <a:xfrm>
            <a:off x="4716016" y="3070823"/>
            <a:ext cx="2376264" cy="1567635"/>
            <a:chOff x="4716016" y="3070823"/>
            <a:chExt cx="2376264" cy="1567635"/>
          </a:xfrm>
          <a:solidFill>
            <a:srgbClr val="FFFF00"/>
          </a:solidFill>
        </p:grpSpPr>
        <p:sp>
          <p:nvSpPr>
            <p:cNvPr id="15" name="Up-Down Arrow Callout 14"/>
            <p:cNvSpPr/>
            <p:nvPr/>
          </p:nvSpPr>
          <p:spPr bwMode="auto">
            <a:xfrm>
              <a:off x="4716016" y="3070823"/>
              <a:ext cx="1728192" cy="1567635"/>
            </a:xfrm>
            <a:prstGeom prst="upDownArrowCallout">
              <a:avLst>
                <a:gd name="adj1" fmla="val 23522"/>
                <a:gd name="adj2" fmla="val 16132"/>
                <a:gd name="adj3" fmla="val 25000"/>
                <a:gd name="adj4" fmla="val 39062"/>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a:endParaRPr lang="en-US" sz="700" b="1" dirty="0">
                <a:solidFill>
                  <a:srgbClr val="000000"/>
                </a:solidFill>
                <a:latin typeface="Comic Sans MS" pitchFamily="-112" charset="0"/>
              </a:endParaRPr>
            </a:p>
            <a:p>
              <a:pPr algn="ctr"/>
              <a:r>
                <a:rPr lang="zh-CN" altLang="en-US" sz="2000" b="1" dirty="0">
                  <a:solidFill>
                    <a:srgbClr val="000000"/>
                  </a:solidFill>
                  <a:latin typeface="Comic Sans MS" pitchFamily="-112" charset="0"/>
                </a:rPr>
                <a:t>情况参杂</a:t>
              </a:r>
              <a:endParaRPr lang="en-US" sz="800" b="1" dirty="0">
                <a:solidFill>
                  <a:srgbClr val="000000"/>
                </a:solidFill>
                <a:latin typeface="Comic Sans MS" pitchFamily="-112" charset="0"/>
              </a:endParaRPr>
            </a:p>
            <a:p>
              <a:pPr algn="ctr"/>
              <a:endParaRPr lang="en-US" sz="700" b="1" dirty="0">
                <a:solidFill>
                  <a:srgbClr val="000000"/>
                </a:solidFill>
                <a:latin typeface="Comic Sans MS" pitchFamily="-112" charset="0"/>
              </a:endParaRPr>
            </a:p>
          </p:txBody>
        </p:sp>
        <p:sp>
          <p:nvSpPr>
            <p:cNvPr id="3" name="Right Arrow 2"/>
            <p:cNvSpPr/>
            <p:nvPr/>
          </p:nvSpPr>
          <p:spPr bwMode="auto">
            <a:xfrm>
              <a:off x="6444208" y="3645024"/>
              <a:ext cx="648072" cy="432048"/>
            </a:xfrm>
            <a:prstGeom prst="rightArrow">
              <a:avLst>
                <a:gd name="adj1" fmla="val 50000"/>
                <a:gd name="adj2" fmla="val 103890"/>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5" name="Rectangle 4"/>
            <p:cNvSpPr/>
            <p:nvPr/>
          </p:nvSpPr>
          <p:spPr bwMode="auto">
            <a:xfrm>
              <a:off x="6350001" y="3765551"/>
              <a:ext cx="238224" cy="186847"/>
            </a:xfrm>
            <a:prstGeom prst="rect">
              <a:avLst/>
            </a:prstGeom>
            <a:grp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r>
                <a:rPr lang="en-US" sz="600" dirty="0">
                  <a:solidFill>
                    <a:srgbClr val="000000"/>
                  </a:solidFill>
                  <a:latin typeface="Comic Sans MS" pitchFamily="-112" charset="0"/>
                </a:rPr>
                <a:t> </a:t>
              </a:r>
            </a:p>
          </p:txBody>
        </p:sp>
      </p:grpSp>
    </p:spTree>
    <p:extLst>
      <p:ext uri="{BB962C8B-B14F-4D97-AF65-F5344CB8AC3E}">
        <p14:creationId xmlns:p14="http://schemas.microsoft.com/office/powerpoint/2010/main" val="288582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2239"/>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zh-CN" altLang="en-US" b="1" dirty="0">
                <a:effectLst>
                  <a:glow rad="165100">
                    <a:schemeClr val="tx1"/>
                  </a:glow>
                </a:effectLst>
                <a:ea typeface="ＭＳ Ｐゴシック" charset="0"/>
              </a:rPr>
              <a:t>耶稣如何鼓励我们</a:t>
            </a:r>
            <a:br>
              <a:rPr lang="en-US" altLang="zh-CN" b="1" dirty="0">
                <a:effectLst>
                  <a:glow rad="165100">
                    <a:schemeClr val="tx1"/>
                  </a:glow>
                </a:effectLst>
                <a:ea typeface="ＭＳ Ｐゴシック" charset="0"/>
              </a:rPr>
            </a:br>
            <a:r>
              <a:rPr lang="zh-CN" altLang="en-US" b="1" dirty="0">
                <a:effectLst>
                  <a:glow rad="165100">
                    <a:schemeClr val="tx1"/>
                  </a:glow>
                </a:effectLst>
                <a:ea typeface="ＭＳ Ｐゴシック" charset="0"/>
              </a:rPr>
              <a:t>走出去</a:t>
            </a:r>
            <a:r>
              <a:rPr lang="en-US" b="1" dirty="0">
                <a:solidFill>
                  <a:prstClr val="white"/>
                </a:solidFill>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
        <p:nvSpPr>
          <p:cNvPr id="4" name="Rectangle 2"/>
          <p:cNvSpPr txBox="1">
            <a:spLocks noChangeArrowheads="1"/>
          </p:cNvSpPr>
          <p:nvPr/>
        </p:nvSpPr>
        <p:spPr>
          <a:xfrm>
            <a:off x="-1" y="3070563"/>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zh-CN" altLang="en-US" sz="7200" b="1" dirty="0">
                <a:effectLst>
                  <a:glow rad="165100">
                    <a:prstClr val="black"/>
                  </a:glow>
                </a:effectLst>
                <a:ea typeface="ＭＳ Ｐゴシック" charset="0"/>
              </a:rPr>
              <a:t>两方面</a:t>
            </a:r>
            <a:r>
              <a:rPr lang="en-US" sz="7200" b="1" dirty="0">
                <a:effectLst>
                  <a:glow rad="165100">
                    <a:prstClr val="black"/>
                  </a:glow>
                </a:effectLst>
                <a:ea typeface="ＭＳ Ｐゴシック" charset="0"/>
              </a:rPr>
              <a:t>…</a:t>
            </a:r>
          </a:p>
        </p:txBody>
      </p:sp>
      <p:sp>
        <p:nvSpPr>
          <p:cNvPr id="5" name="Rectangle 2"/>
          <p:cNvSpPr txBox="1">
            <a:spLocks noChangeArrowheads="1"/>
          </p:cNvSpPr>
          <p:nvPr/>
        </p:nvSpPr>
        <p:spPr>
          <a:xfrm>
            <a:off x="-1" y="5529808"/>
            <a:ext cx="8687935"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fontAlgn="auto">
              <a:spcAft>
                <a:spcPts val="0"/>
              </a:spcAft>
              <a:defRPr/>
            </a:pPr>
            <a:r>
              <a:rPr lang="en-US" sz="5400" b="1" i="1" dirty="0">
                <a:effectLst>
                  <a:glow rad="165100">
                    <a:prstClr val="black"/>
                  </a:glow>
                </a:effectLst>
                <a:ea typeface="ＭＳ Ｐゴシック" charset="0"/>
              </a:rPr>
              <a:t>启. 3:7-13</a:t>
            </a:r>
          </a:p>
        </p:txBody>
      </p:sp>
    </p:spTree>
    <p:extLst>
      <p:ext uri="{BB962C8B-B14F-4D97-AF65-F5344CB8AC3E}">
        <p14:creationId xmlns:p14="http://schemas.microsoft.com/office/powerpoint/2010/main" val="6327150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I. </a:t>
            </a:r>
            <a:r>
              <a:rPr lang="zh-CN" altLang="en-US" b="1" dirty="0">
                <a:latin typeface="MS PGothic" pitchFamily="34" charset="-128"/>
                <a:ea typeface="MS PGothic" pitchFamily="34" charset="-128"/>
              </a:rPr>
              <a:t>耶稣</a:t>
            </a:r>
            <a:r>
              <a:rPr lang="zh-CN" altLang="en-US" b="1" dirty="0">
                <a:solidFill>
                  <a:srgbClr val="FFFF00"/>
                </a:solidFill>
                <a:latin typeface="MS PGothic" pitchFamily="34" charset="-128"/>
                <a:ea typeface="MS PGothic" pitchFamily="34" charset="-128"/>
              </a:rPr>
              <a:t>开门</a:t>
            </a:r>
            <a:r>
              <a:rPr lang="zh-CN" altLang="en-US" b="1" dirty="0">
                <a:latin typeface="MS PGothic" pitchFamily="34" charset="-128"/>
                <a:ea typeface="MS PGothic" pitchFamily="34" charset="-128"/>
              </a:rPr>
              <a:t>见证</a:t>
            </a:r>
            <a:r>
              <a:rPr lang="en-US" b="1" dirty="0">
                <a:effectLst>
                  <a:glow rad="165100">
                    <a:schemeClr val="tx1"/>
                  </a:glow>
                </a:effectLst>
                <a:ea typeface="ＭＳ Ｐゴシック" charset="0"/>
              </a:rPr>
              <a:t>(3:7-8)</a:t>
            </a:r>
            <a:r>
              <a:rPr lang="zh-CN" altLang="en-US" dirty="0"/>
              <a:t> 。</a:t>
            </a:r>
            <a:r>
              <a:rPr lang="en-US" b="1" dirty="0">
                <a:effectLst>
                  <a:glow rad="165100">
                    <a:schemeClr val="tx1"/>
                  </a:glow>
                </a:effectLst>
                <a:ea typeface="ＭＳ Ｐゴシック" charset="0"/>
              </a:rPr>
              <a:t> </a:t>
            </a:r>
          </a:p>
        </p:txBody>
      </p:sp>
      <p:pic>
        <p:nvPicPr>
          <p:cNvPr id="2" name="Picture 1"/>
          <p:cNvPicPr>
            <a:picLocks noChangeAspect="1"/>
          </p:cNvPicPr>
          <p:nvPr/>
        </p:nvPicPr>
        <p:blipFill>
          <a:blip r:embed="rId3"/>
          <a:stretch>
            <a:fillRect/>
          </a:stretch>
        </p:blipFill>
        <p:spPr>
          <a:xfrm>
            <a:off x="1727200" y="2112968"/>
            <a:ext cx="5689600" cy="4254500"/>
          </a:xfrm>
          <a:prstGeom prst="rect">
            <a:avLst/>
          </a:prstGeom>
        </p:spPr>
      </p:pic>
    </p:spTree>
    <p:extLst>
      <p:ext uri="{BB962C8B-B14F-4D97-AF65-F5344CB8AC3E}">
        <p14:creationId xmlns:p14="http://schemas.microsoft.com/office/powerpoint/2010/main" val="58407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281" y="374443"/>
            <a:ext cx="9160281" cy="6234178"/>
            <a:chOff x="-16281" y="374443"/>
            <a:chExt cx="9160281" cy="6234178"/>
          </a:xfrm>
        </p:grpSpPr>
        <p:pic>
          <p:nvPicPr>
            <p:cNvPr id="2" name="Picture 1"/>
            <p:cNvPicPr>
              <a:picLocks noChangeAspect="1"/>
            </p:cNvPicPr>
            <p:nvPr/>
          </p:nvPicPr>
          <p:blipFill rotWithShape="1">
            <a:blip r:embed="rId3"/>
            <a:srcRect l="6944" t="13531" r="9304" b="13116"/>
            <a:stretch/>
          </p:blipFill>
          <p:spPr>
            <a:xfrm>
              <a:off x="-16281" y="374443"/>
              <a:ext cx="9160281" cy="6234178"/>
            </a:xfrm>
            <a:prstGeom prst="rect">
              <a:avLst/>
            </a:prstGeom>
          </p:spPr>
        </p:pic>
        <p:sp>
          <p:nvSpPr>
            <p:cNvPr id="3" name="Oval 2"/>
            <p:cNvSpPr/>
            <p:nvPr/>
          </p:nvSpPr>
          <p:spPr>
            <a:xfrm>
              <a:off x="280737" y="1684421"/>
              <a:ext cx="2299368" cy="22057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30421" y="1737895"/>
              <a:ext cx="2299368" cy="22057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41730" name="Rectangle 2"/>
          <p:cNvSpPr>
            <a:spLocks noGrp="1" noChangeArrowheads="1"/>
          </p:cNvSpPr>
          <p:nvPr>
            <p:ph type="title"/>
          </p:nvPr>
        </p:nvSpPr>
        <p:spPr>
          <a:xfrm>
            <a:off x="253998" y="1550734"/>
            <a:ext cx="3382210" cy="2446421"/>
          </a:xfrm>
          <a:effectLst/>
        </p:spPr>
        <p:txBody>
          <a:bodyPr>
            <a:normAutofit/>
          </a:bodyPr>
          <a:lstStyle/>
          <a:p>
            <a:pPr>
              <a:defRPr/>
            </a:pPr>
            <a:r>
              <a:rPr lang="zh-CN" altLang="en-US" sz="3600" b="1" i="1" dirty="0">
                <a:solidFill>
                  <a:srgbClr val="010201"/>
                </a:solidFill>
                <a:latin typeface="MS PGothic" pitchFamily="34" charset="-128"/>
                <a:ea typeface="MS PGothic" pitchFamily="34" charset="-128"/>
              </a:rPr>
              <a:t>不，不要传福音</a:t>
            </a:r>
            <a:r>
              <a:rPr lang="en-US" sz="3600" b="1" i="1" dirty="0">
                <a:solidFill>
                  <a:srgbClr val="010201"/>
                </a:solidFill>
                <a:effectLst/>
                <a:latin typeface="MS PGothic" pitchFamily="34" charset="-128"/>
                <a:ea typeface="MS PGothic" pitchFamily="34" charset="-128"/>
                <a:cs typeface="Chalkboard"/>
              </a:rPr>
              <a:t>!</a:t>
            </a:r>
          </a:p>
        </p:txBody>
      </p:sp>
    </p:spTree>
    <p:extLst>
      <p:ext uri="{BB962C8B-B14F-4D97-AF65-F5344CB8AC3E}">
        <p14:creationId xmlns:p14="http://schemas.microsoft.com/office/powerpoint/2010/main" val="2151645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23490"/>
          <a:stretch/>
        </p:blipFill>
        <p:spPr>
          <a:xfrm>
            <a:off x="1" y="-1"/>
            <a:ext cx="9252632" cy="6858001"/>
          </a:xfrm>
          <a:prstGeom prst="rect">
            <a:avLst/>
          </a:prstGeom>
        </p:spPr>
      </p:pic>
      <p:sp>
        <p:nvSpPr>
          <p:cNvPr id="111618" name="Rectangle 2"/>
          <p:cNvSpPr>
            <a:spLocks noGrp="1" noChangeArrowheads="1"/>
          </p:cNvSpPr>
          <p:nvPr>
            <p:ph type="ctrTitle"/>
          </p:nvPr>
        </p:nvSpPr>
        <p:spPr>
          <a:xfrm>
            <a:off x="0" y="4723"/>
            <a:ext cx="9144000" cy="2952436"/>
          </a:xfrm>
        </p:spPr>
        <p:txBody>
          <a:bodyPr/>
          <a:lstStyle/>
          <a:p>
            <a:pPr lvl="1"/>
            <a:r>
              <a:rPr kumimoji="0" lang="zh-CN" altLang="en-US" sz="4400" b="1" i="0" u="none" strike="noStrike" kern="0" cap="none" spc="0" normalizeH="0" baseline="0" noProof="0" dirty="0">
                <a:ln>
                  <a:noFill/>
                </a:ln>
                <a:solidFill>
                  <a:srgbClr val="FFFFFF"/>
                </a:solidFill>
                <a:effectLst>
                  <a:glow rad="177800">
                    <a:srgbClr val="000000"/>
                  </a:glow>
                </a:effectLst>
                <a:uLnTx/>
                <a:uFillTx/>
                <a:latin typeface="Arial"/>
                <a:ea typeface="ＭＳ Ｐゴシック" charset="0"/>
                <a:cs typeface="Arial"/>
              </a:rPr>
              <a:t>耶稣给非拉铁非教会做见证</a:t>
            </a:r>
            <a:r>
              <a:rPr kumimoji="0" lang="en-US" altLang="zh-CN" sz="4400" b="1" i="0" u="none" strike="noStrike" kern="0" cap="none" spc="0" normalizeH="0" baseline="0" noProof="0" dirty="0">
                <a:ln>
                  <a:noFill/>
                </a:ln>
                <a:solidFill>
                  <a:srgbClr val="FFFFFF"/>
                </a:solidFill>
                <a:effectLst>
                  <a:glow rad="177800">
                    <a:srgbClr val="000000"/>
                  </a:glow>
                </a:effectLst>
                <a:uLnTx/>
                <a:uFillTx/>
                <a:latin typeface="Arial"/>
                <a:ea typeface="ＭＳ Ｐゴシック" charset="0"/>
                <a:cs typeface="Arial"/>
              </a:rPr>
              <a:t>(3:7-8).</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747229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zh-CN" altLang="en-US" b="1" dirty="0">
                <a:latin typeface="ＭＳ Ｐゴシック"/>
                <a:ea typeface="ＭＳ Ｐゴシック"/>
                <a:cs typeface="ＭＳ Ｐゴシック"/>
              </a:rPr>
              <a:t>如果耶稣对</a:t>
            </a:r>
            <a:r>
              <a:rPr lang="zh-CN" altLang="en-US" sz="6400" b="1" dirty="0">
                <a:solidFill>
                  <a:srgbClr val="FFFF00"/>
                </a:solidFill>
                <a:latin typeface="ＭＳ Ｐゴシック"/>
                <a:ea typeface="ＭＳ Ｐゴシック"/>
                <a:cs typeface="ＭＳ Ｐゴシック"/>
              </a:rPr>
              <a:t>你</a:t>
            </a:r>
            <a:r>
              <a:rPr lang="zh-CN" altLang="en-US" b="1" dirty="0">
                <a:latin typeface="ＭＳ Ｐゴシック"/>
                <a:ea typeface="ＭＳ Ｐゴシック"/>
                <a:cs typeface="ＭＳ Ｐゴシック"/>
              </a:rPr>
              <a:t>写了一封信，</a:t>
            </a:r>
            <a:br>
              <a:rPr lang="en-US" altLang="zh-CN" b="1" dirty="0">
                <a:latin typeface="ＭＳ Ｐゴシック"/>
                <a:ea typeface="ＭＳ Ｐゴシック"/>
                <a:cs typeface="ＭＳ Ｐゴシック"/>
              </a:rPr>
            </a:br>
            <a:r>
              <a:rPr lang="zh-CN" altLang="en-US" b="1" dirty="0">
                <a:latin typeface="ＭＳ Ｐゴシック"/>
                <a:ea typeface="ＭＳ Ｐゴシック"/>
                <a:cs typeface="ＭＳ Ｐゴシック"/>
              </a:rPr>
              <a:t>内容会是如何呢？</a:t>
            </a:r>
            <a:endParaRPr lang="en-US" b="1" dirty="0">
              <a:latin typeface="ＭＳ Ｐゴシック"/>
              <a:ea typeface="ＭＳ Ｐゴシック"/>
              <a:cs typeface="ＭＳ Ｐゴシック"/>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r>
              <a:rPr lang="en-US" sz="5400" dirty="0">
                <a:solidFill>
                  <a:srgbClr val="FFFFFF"/>
                </a:solidFill>
                <a:latin typeface="Times New Roman"/>
                <a:cs typeface="Times New Roman"/>
              </a:rPr>
              <a:t>R</a:t>
            </a:r>
          </a:p>
        </p:txBody>
      </p:sp>
      <p:sp>
        <p:nvSpPr>
          <p:cNvPr id="6" name="TextBox 5"/>
          <p:cNvSpPr txBox="1"/>
          <p:nvPr/>
        </p:nvSpPr>
        <p:spPr>
          <a:xfrm>
            <a:off x="2003778" y="4473228"/>
            <a:ext cx="5400933" cy="1569660"/>
          </a:xfrm>
          <a:prstGeom prst="rect">
            <a:avLst/>
          </a:prstGeom>
          <a:noFill/>
        </p:spPr>
        <p:txBody>
          <a:bodyPr wrap="square" rtlCol="0">
            <a:spAutoFit/>
          </a:bodyPr>
          <a:lstStyle/>
          <a:p>
            <a:pPr algn="ctr"/>
            <a:r>
              <a:rPr lang="zh-TW" altLang="en-US" sz="9600" b="1" kern="0" dirty="0">
                <a:solidFill>
                  <a:srgbClr val="000000"/>
                </a:solidFill>
                <a:latin typeface="SimSun" pitchFamily="2" charset="-122"/>
                <a:ea typeface="SimSun" pitchFamily="2" charset="-122"/>
                <a:cs typeface="ＭＳ Ｐゴシック" charset="-128"/>
              </a:rPr>
              <a:t>启示录</a:t>
            </a:r>
            <a:r>
              <a:rPr lang="zh-TW" altLang="en-US" sz="8000" b="1" kern="0" dirty="0">
                <a:solidFill>
                  <a:srgbClr val="000000"/>
                </a:solidFill>
                <a:latin typeface="Arial"/>
                <a:ea typeface="MS PGothic" pitchFamily="34" charset="-128"/>
                <a:cs typeface="ＭＳ Ｐゴシック" charset="-128"/>
              </a:rPr>
              <a:t> </a:t>
            </a:r>
            <a:endParaRPr lang="en-US" sz="7200" dirty="0">
              <a:solidFill>
                <a:srgbClr val="000000"/>
              </a:solidFill>
              <a:latin typeface="Times New Roman"/>
              <a:cs typeface="Times New Roman"/>
            </a:endParaRPr>
          </a:p>
        </p:txBody>
      </p:sp>
    </p:spTree>
    <p:extLst>
      <p:ext uri="{BB962C8B-B14F-4D97-AF65-F5344CB8AC3E}">
        <p14:creationId xmlns:p14="http://schemas.microsoft.com/office/powerpoint/2010/main" val="15491590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p:cNvSpPr>
            <a:spLocks noGrp="1" noChangeArrowheads="1"/>
          </p:cNvSpPr>
          <p:nvPr>
            <p:ph type="title"/>
          </p:nvPr>
        </p:nvSpPr>
        <p:spPr/>
        <p:txBody>
          <a:bodyPr>
            <a:normAutofit fontScale="90000"/>
          </a:bodyPr>
          <a:lstStyle/>
          <a:p>
            <a:r>
              <a:rPr lang="en-US">
                <a:solidFill>
                  <a:schemeClr val="bg1"/>
                </a:solidFill>
              </a:rPr>
              <a:t>Philadelphia view to south from acropolis</a:t>
            </a:r>
          </a:p>
        </p:txBody>
      </p:sp>
      <p:pic>
        <p:nvPicPr>
          <p:cNvPr id="13315" name="Picture 3" descr="Philadelphia view to south from acropolis,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316" name="Text Box 4"/>
          <p:cNvSpPr txBox="1">
            <a:spLocks noChangeArrowheads="1"/>
          </p:cNvSpPr>
          <p:nvPr/>
        </p:nvSpPr>
        <p:spPr bwMode="auto">
          <a:xfrm>
            <a:off x="15875" y="6400800"/>
            <a:ext cx="9128125" cy="457200"/>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zh-CN" altLang="en-US" b="1" dirty="0">
                <a:solidFill>
                  <a:schemeClr val="bg1"/>
                </a:solidFill>
              </a:rPr>
              <a:t>从雅典卫城观望费城南部</a:t>
            </a:r>
            <a:endParaRPr lang="en-US" b="1" dirty="0">
              <a:solidFill>
                <a:schemeClr val="bg1"/>
              </a:solidFill>
              <a:latin typeface="Arial" charset="0"/>
              <a:cs typeface="+mn-cs"/>
            </a:endParaRPr>
          </a:p>
        </p:txBody>
      </p:sp>
      <p:sp>
        <p:nvSpPr>
          <p:cNvPr id="5" name="Text Box 4"/>
          <p:cNvSpPr txBox="1">
            <a:spLocks noChangeArrowheads="1"/>
          </p:cNvSpPr>
          <p:nvPr/>
        </p:nvSpPr>
        <p:spPr bwMode="auto">
          <a:xfrm>
            <a:off x="-31161" y="-60638"/>
            <a:ext cx="9238365" cy="2213011"/>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r>
              <a:rPr lang="en-US" sz="3200" b="1" dirty="0" err="1">
                <a:solidFill>
                  <a:srgbClr val="FFFFFF"/>
                </a:solidFill>
                <a:latin typeface="Arial" charset="0"/>
                <a:cs typeface="+mn-cs"/>
              </a:rPr>
              <a:t>Eumenes</a:t>
            </a:r>
            <a:r>
              <a:rPr lang="en-US" sz="3200" b="1" dirty="0">
                <a:solidFill>
                  <a:srgbClr val="FFFFFF"/>
                </a:solidFill>
                <a:latin typeface="Arial" charset="0"/>
                <a:cs typeface="+mn-cs"/>
              </a:rPr>
              <a:t> II, king of Pergamum</a:t>
            </a:r>
            <a:r>
              <a:rPr lang="zh-CN" altLang="en-US" sz="3200" b="1" dirty="0">
                <a:solidFill>
                  <a:schemeClr val="bg1"/>
                </a:solidFill>
              </a:rPr>
              <a:t>所建立</a:t>
            </a:r>
            <a:r>
              <a:rPr lang="en-US" sz="3200" b="1" dirty="0">
                <a:solidFill>
                  <a:srgbClr val="FFFFFF"/>
                </a:solidFill>
                <a:latin typeface="Arial" charset="0"/>
                <a:cs typeface="+mn-cs"/>
              </a:rPr>
              <a:t>, </a:t>
            </a:r>
            <a:br>
              <a:rPr lang="en-US" sz="3200" b="1" dirty="0">
                <a:solidFill>
                  <a:srgbClr val="FFFFFF"/>
                </a:solidFill>
                <a:latin typeface="Arial" charset="0"/>
                <a:cs typeface="+mn-cs"/>
              </a:rPr>
            </a:br>
            <a:r>
              <a:rPr lang="zh-CN" altLang="en-US" sz="3200" b="1" dirty="0">
                <a:solidFill>
                  <a:schemeClr val="bg1"/>
                </a:solidFill>
              </a:rPr>
              <a:t>或兄弟</a:t>
            </a:r>
            <a:r>
              <a:rPr lang="en-US" sz="3200" b="1" dirty="0">
                <a:solidFill>
                  <a:srgbClr val="FFFFFF"/>
                </a:solidFill>
                <a:latin typeface="Arial" charset="0"/>
                <a:cs typeface="+mn-cs"/>
              </a:rPr>
              <a:t>, </a:t>
            </a:r>
            <a:r>
              <a:rPr lang="en-US" sz="3200" b="1" dirty="0" err="1">
                <a:solidFill>
                  <a:srgbClr val="FFFFFF"/>
                </a:solidFill>
                <a:latin typeface="Arial" charset="0"/>
                <a:cs typeface="+mn-cs"/>
              </a:rPr>
              <a:t>Attalus</a:t>
            </a:r>
            <a:r>
              <a:rPr lang="en-US" sz="3200" b="1" dirty="0">
                <a:solidFill>
                  <a:srgbClr val="FFFFFF"/>
                </a:solidFill>
                <a:latin typeface="Arial" charset="0"/>
                <a:cs typeface="+mn-cs"/>
              </a:rPr>
              <a:t> II </a:t>
            </a:r>
            <a:r>
              <a:rPr lang="en-US" sz="3200" b="1" dirty="0" err="1">
                <a:solidFill>
                  <a:srgbClr val="FFFFFF"/>
                </a:solidFill>
                <a:latin typeface="Arial" charset="0"/>
                <a:cs typeface="+mn-cs"/>
              </a:rPr>
              <a:t>Philadelphus</a:t>
            </a:r>
            <a:r>
              <a:rPr lang="en-US" sz="3200" b="1" dirty="0">
                <a:solidFill>
                  <a:srgbClr val="FFFFFF"/>
                </a:solidFill>
                <a:latin typeface="Arial" charset="0"/>
                <a:cs typeface="+mn-cs"/>
              </a:rPr>
              <a:t> </a:t>
            </a:r>
            <a:br>
              <a:rPr lang="en-US" sz="3200" b="1" dirty="0">
                <a:solidFill>
                  <a:srgbClr val="FFFFFF"/>
                </a:solidFill>
                <a:latin typeface="Arial" charset="0"/>
                <a:cs typeface="+mn-cs"/>
              </a:rPr>
            </a:br>
            <a:r>
              <a:rPr lang="en-US" sz="3200" b="1" dirty="0">
                <a:solidFill>
                  <a:srgbClr val="FFFFFF"/>
                </a:solidFill>
                <a:latin typeface="Arial" charset="0"/>
                <a:cs typeface="+mn-cs"/>
              </a:rPr>
              <a:t>(</a:t>
            </a:r>
            <a:r>
              <a:rPr lang="zh-CN" altLang="en-US" sz="3200" b="1" dirty="0">
                <a:solidFill>
                  <a:schemeClr val="bg1"/>
                </a:solidFill>
              </a:rPr>
              <a:t>统治</a:t>
            </a:r>
            <a:r>
              <a:rPr lang="en-US" altLang="zh-CN" sz="3200" b="1" dirty="0">
                <a:solidFill>
                  <a:schemeClr val="bg1"/>
                </a:solidFill>
              </a:rPr>
              <a:t>,</a:t>
            </a:r>
            <a:r>
              <a:rPr lang="zh-CN" altLang="en-US" sz="3200" b="1" dirty="0">
                <a:solidFill>
                  <a:schemeClr val="bg1"/>
                </a:solidFill>
              </a:rPr>
              <a:t>公元前</a:t>
            </a:r>
            <a:r>
              <a:rPr lang="en-US" sz="3200" b="1" dirty="0">
                <a:solidFill>
                  <a:srgbClr val="FFFFFF"/>
                </a:solidFill>
                <a:latin typeface="Arial" charset="0"/>
                <a:cs typeface="+mn-cs"/>
              </a:rPr>
              <a:t>159-138), </a:t>
            </a:r>
            <a:br>
              <a:rPr lang="en-US" sz="3200" b="1" dirty="0">
                <a:solidFill>
                  <a:srgbClr val="FFFFFF"/>
                </a:solidFill>
                <a:latin typeface="Arial" charset="0"/>
                <a:cs typeface="+mn-cs"/>
              </a:rPr>
            </a:br>
            <a:r>
              <a:rPr lang="zh-CN" altLang="en-US" sz="3200" b="1" dirty="0">
                <a:solidFill>
                  <a:schemeClr val="bg1"/>
                </a:solidFill>
              </a:rPr>
              <a:t>意思是</a:t>
            </a:r>
            <a:r>
              <a:rPr lang="en-US" altLang="zh-CN" sz="3200" b="1" dirty="0">
                <a:solidFill>
                  <a:srgbClr val="FFFFFF"/>
                </a:solidFill>
                <a:latin typeface="Arial" charset="0"/>
                <a:cs typeface="+mn-cs"/>
              </a:rPr>
              <a:t>"</a:t>
            </a:r>
            <a:r>
              <a:rPr lang="zh-CN" altLang="en-US" sz="3200" b="1" dirty="0">
                <a:solidFill>
                  <a:schemeClr val="bg1"/>
                </a:solidFill>
              </a:rPr>
              <a:t>兄弟的爱人</a:t>
            </a:r>
            <a:r>
              <a:rPr lang="en-US" altLang="zh-CN" sz="3200" b="1" dirty="0">
                <a:solidFill>
                  <a:srgbClr val="FFFFFF"/>
                </a:solidFill>
                <a:latin typeface="Arial" charset="0"/>
                <a:cs typeface="+mn-cs"/>
              </a:rPr>
              <a:t>"</a:t>
            </a:r>
            <a:endParaRPr lang="en-US" sz="3200" b="1" dirty="0">
              <a:solidFill>
                <a:srgbClr val="FFFFFF"/>
              </a:solidFill>
              <a:latin typeface="Arial" charset="0"/>
              <a:cs typeface="+mn-cs"/>
            </a:endParaRPr>
          </a:p>
        </p:txBody>
      </p:sp>
    </p:spTree>
    <p:extLst>
      <p:ext uri="{BB962C8B-B14F-4D97-AF65-F5344CB8AC3E}">
        <p14:creationId xmlns:p14="http://schemas.microsoft.com/office/powerpoint/2010/main" val="42578593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Trailes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Nysa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44" name="Title 1"/>
          <p:cNvSpPr>
            <a:spLocks noGrp="1"/>
          </p:cNvSpPr>
          <p:nvPr>
            <p:ph type="title"/>
          </p:nvPr>
        </p:nvSpPr>
        <p:spPr>
          <a:xfrm>
            <a:off x="-31750" y="-26988"/>
            <a:ext cx="9212263" cy="719138"/>
          </a:xfrm>
        </p:spPr>
        <p:txBody>
          <a:bodyPr>
            <a:normAutofit fontScale="90000"/>
          </a:bodyPr>
          <a:lstStyle/>
          <a:p>
            <a:r>
              <a:rPr lang="zh-SG" altLang="en-US" dirty="0">
                <a:latin typeface="Arial" charset="0"/>
                <a:ea typeface="ＭＳ Ｐゴシック" charset="0"/>
              </a:rPr>
              <a:t>七 个 教 会 </a:t>
            </a:r>
            <a:r>
              <a:rPr lang="en-US" dirty="0">
                <a:latin typeface="Arial" charset="0"/>
                <a:ea typeface="ＭＳ Ｐゴシック" charset="0"/>
              </a:rPr>
              <a:t>(</a:t>
            </a:r>
            <a:r>
              <a:rPr lang="zh-SG" altLang="en-US" dirty="0">
                <a:latin typeface="Arial" charset="0"/>
                <a:ea typeface="ＭＳ Ｐゴシック" charset="0"/>
              </a:rPr>
              <a:t>启示录</a:t>
            </a:r>
            <a:r>
              <a:rPr lang="en-US" dirty="0">
                <a:latin typeface="Arial" charset="0"/>
                <a:ea typeface="ＭＳ Ｐゴシック" charset="0"/>
              </a:rPr>
              <a:t> 2–3)</a:t>
            </a:r>
          </a:p>
        </p:txBody>
      </p:sp>
      <p:sp>
        <p:nvSpPr>
          <p:cNvPr id="5"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 name="TextBox 7"/>
          <p:cNvSpPr txBox="1"/>
          <p:nvPr/>
        </p:nvSpPr>
        <p:spPr>
          <a:xfrm>
            <a:off x="1042988" y="5013325"/>
            <a:ext cx="1887537"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9"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1"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2" name="TextBox 11"/>
          <p:cNvSpPr txBox="1"/>
          <p:nvPr/>
        </p:nvSpPr>
        <p:spPr>
          <a:xfrm>
            <a:off x="3492500" y="4292600"/>
            <a:ext cx="23907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3"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4" name="TextBox 13"/>
          <p:cNvSpPr txBox="1"/>
          <p:nvPr/>
        </p:nvSpPr>
        <p:spPr>
          <a:xfrm>
            <a:off x="2987675" y="3644900"/>
            <a:ext cx="16716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5"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6" name="TextBox 15"/>
          <p:cNvSpPr txBox="1"/>
          <p:nvPr/>
        </p:nvSpPr>
        <p:spPr>
          <a:xfrm>
            <a:off x="4284663" y="2533346"/>
            <a:ext cx="2087562" cy="400110"/>
          </a:xfrm>
          <a:prstGeom prst="rect">
            <a:avLst/>
          </a:prstGeom>
          <a:noFill/>
        </p:spPr>
        <p:txBody>
          <a:bodyPr wrap="square">
            <a:spAutoFit/>
          </a:bodyPr>
          <a:lstStyle/>
          <a:p>
            <a:pPr>
              <a:defRPr/>
            </a:pPr>
            <a:r>
              <a:rPr lang="zh-SG" altLang="en-US" sz="2000" b="1" dirty="0">
                <a:solidFill>
                  <a:srgbClr val="FFFFFF"/>
                </a:solidFill>
                <a:effectLst>
                  <a:outerShdw blurRad="38100" dist="38100" dir="2700000" algn="tl">
                    <a:srgbClr val="000000">
                      <a:alpha val="43137"/>
                    </a:srgbClr>
                  </a:outerShdw>
                </a:effectLst>
                <a:latin typeface="Arial"/>
                <a:cs typeface="Arial"/>
              </a:rPr>
              <a:t>推 雅 推 喇 城 </a:t>
            </a:r>
            <a:endParaRPr lang="en-US" sz="2000" b="1" dirty="0">
              <a:solidFill>
                <a:srgbClr val="FFFFFF"/>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18" name="TextBox 17"/>
          <p:cNvSpPr txBox="1"/>
          <p:nvPr/>
        </p:nvSpPr>
        <p:spPr>
          <a:xfrm>
            <a:off x="900113" y="1916113"/>
            <a:ext cx="18859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9"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0" name="TextBox 19"/>
          <p:cNvSpPr txBox="1"/>
          <p:nvPr/>
        </p:nvSpPr>
        <p:spPr>
          <a:xfrm>
            <a:off x="827088" y="3933825"/>
            <a:ext cx="1887537" cy="460375"/>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28" name="TextBox 27"/>
          <p:cNvSpPr txBox="1"/>
          <p:nvPr/>
        </p:nvSpPr>
        <p:spPr>
          <a:xfrm>
            <a:off x="-482600" y="3716338"/>
            <a:ext cx="1885950"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Erythrae</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0" name="TextBox 29"/>
          <p:cNvSpPr txBox="1"/>
          <p:nvPr/>
        </p:nvSpPr>
        <p:spPr>
          <a:xfrm>
            <a:off x="4845050" y="5630863"/>
            <a:ext cx="2174875" cy="461962"/>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Aphrodisias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2" name="TextBox 31"/>
          <p:cNvSpPr txBox="1"/>
          <p:nvPr/>
        </p:nvSpPr>
        <p:spPr>
          <a:xfrm>
            <a:off x="2252663" y="3255963"/>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4" name="TextBox 33"/>
          <p:cNvSpPr txBox="1"/>
          <p:nvPr/>
        </p:nvSpPr>
        <p:spPr>
          <a:xfrm>
            <a:off x="7221538" y="5056188"/>
            <a:ext cx="1887537" cy="460375"/>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Eumenia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38" name="TextBox 37"/>
          <p:cNvSpPr txBox="1"/>
          <p:nvPr/>
        </p:nvSpPr>
        <p:spPr>
          <a:xfrm>
            <a:off x="7005638" y="1700213"/>
            <a:ext cx="1887537"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Aezani</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0" name="TextBox 39"/>
          <p:cNvSpPr txBox="1"/>
          <p:nvPr/>
        </p:nvSpPr>
        <p:spPr>
          <a:xfrm>
            <a:off x="7250113" y="56308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4125913" y="6135688"/>
            <a:ext cx="1885950" cy="461962"/>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Alabanda</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4" name="TextBox 43"/>
          <p:cNvSpPr txBox="1"/>
          <p:nvPr/>
        </p:nvSpPr>
        <p:spPr>
          <a:xfrm>
            <a:off x="2843213" y="5732463"/>
            <a:ext cx="1887537"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6" name="TextBox 45"/>
          <p:cNvSpPr txBox="1"/>
          <p:nvPr/>
        </p:nvSpPr>
        <p:spPr>
          <a:xfrm>
            <a:off x="2973388" y="6392863"/>
            <a:ext cx="1885950" cy="461962"/>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8" name="TextBox 47"/>
          <p:cNvSpPr txBox="1"/>
          <p:nvPr/>
        </p:nvSpPr>
        <p:spPr>
          <a:xfrm>
            <a:off x="323850" y="4479925"/>
            <a:ext cx="1885950" cy="461963"/>
          </a:xfrm>
          <a:prstGeom prst="rect">
            <a:avLst/>
          </a:prstGeom>
          <a:noFill/>
        </p:spPr>
        <p:txBody>
          <a:bodyPr>
            <a:spAutoFit/>
          </a:bodyPr>
          <a:lstStyle/>
          <a:p>
            <a:pPr algn="r">
              <a:defRPr/>
            </a:pPr>
            <a:r>
              <a:rPr lang="en-US" b="1" dirty="0" err="1">
                <a:solidFill>
                  <a:srgbClr val="FFFF00"/>
                </a:solidFill>
                <a:effectLst>
                  <a:outerShdw blurRad="38100" dist="38100" dir="2700000" algn="tl">
                    <a:srgbClr val="000000">
                      <a:alpha val="43137"/>
                    </a:srgbClr>
                  </a:outerShdw>
                </a:effectLst>
                <a:latin typeface="Arial"/>
                <a:cs typeface="Arial"/>
              </a:rPr>
              <a:t>Lebedus</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0" name="TextBox 49"/>
          <p:cNvSpPr txBox="1"/>
          <p:nvPr/>
        </p:nvSpPr>
        <p:spPr>
          <a:xfrm>
            <a:off x="2627313" y="4581525"/>
            <a:ext cx="1887537" cy="461963"/>
          </a:xfrm>
          <a:prstGeom prst="rect">
            <a:avLst/>
          </a:prstGeom>
          <a:noFill/>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Arial"/>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2" name="TextBox 51"/>
          <p:cNvSpPr txBox="1"/>
          <p:nvPr/>
        </p:nvSpPr>
        <p:spPr>
          <a:xfrm>
            <a:off x="2325688" y="1341438"/>
            <a:ext cx="2246312" cy="460375"/>
          </a:xfrm>
          <a:prstGeom prst="rect">
            <a:avLst/>
          </a:prstGeom>
          <a:noFill/>
        </p:spPr>
        <p:txBody>
          <a:bodyPr>
            <a:spAutoFit/>
          </a:bodyPr>
          <a:lstStyle/>
          <a:p>
            <a:pPr>
              <a:defRPr/>
            </a:pPr>
            <a:r>
              <a:rPr lang="en-US" b="1" dirty="0" err="1">
                <a:solidFill>
                  <a:srgbClr val="FFFF00"/>
                </a:solidFill>
                <a:effectLst>
                  <a:outerShdw blurRad="38100" dist="38100" dir="2700000" algn="tl">
                    <a:srgbClr val="000000">
                      <a:alpha val="43137"/>
                    </a:srgbClr>
                  </a:outerShdw>
                </a:effectLst>
                <a:latin typeface="Arial"/>
                <a:cs typeface="Arial"/>
              </a:rPr>
              <a:t>Adramyttium</a:t>
            </a:r>
            <a:endParaRPr lang="en-US" b="1" dirty="0">
              <a:solidFill>
                <a:srgbClr val="FFFF00"/>
              </a:solidFill>
              <a:effectLst>
                <a:outerShdw blurRad="38100" dist="38100" dir="2700000" algn="tl">
                  <a:srgbClr val="000000">
                    <a:alpha val="43137"/>
                  </a:srgbClr>
                </a:outerShdw>
              </a:effectLst>
              <a:latin typeface="Arial"/>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4" name="TextBox 53"/>
          <p:cNvSpPr txBox="1"/>
          <p:nvPr/>
        </p:nvSpPr>
        <p:spPr>
          <a:xfrm>
            <a:off x="0" y="6396038"/>
            <a:ext cx="1403350" cy="461962"/>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拔 摩</a:t>
            </a:r>
          </a:p>
        </p:txBody>
      </p:sp>
      <p:sp>
        <p:nvSpPr>
          <p:cNvPr id="778287" name="Diamond 54"/>
          <p:cNvSpPr>
            <a:spLocks noChangeArrowheads="1"/>
          </p:cNvSpPr>
          <p:nvPr/>
        </p:nvSpPr>
        <p:spPr bwMode="auto">
          <a:xfrm>
            <a:off x="1331913" y="65405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endParaRPr lang="en-US">
              <a:solidFill>
                <a:srgbClr val="000000"/>
              </a:solidFill>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782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335</a:t>
            </a:r>
          </a:p>
        </p:txBody>
      </p:sp>
    </p:spTree>
    <p:extLst>
      <p:ext uri="{BB962C8B-B14F-4D97-AF65-F5344CB8AC3E}">
        <p14:creationId xmlns:p14="http://schemas.microsoft.com/office/powerpoint/2010/main" val="2214309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p:bldP spid="11" grpId="0" animBg="1"/>
      <p:bldP spid="12" grpId="0"/>
      <p:bldP spid="13" grpId="0" animBg="1"/>
      <p:bldP spid="14" grpId="0"/>
      <p:bldP spid="15" grpId="0" animBg="1"/>
      <p:bldP spid="16" grpId="0"/>
      <p:bldP spid="17" grpId="0" animBg="1"/>
      <p:bldP spid="18" grpId="0"/>
      <p:bldP spid="19" grpId="0" animBg="1"/>
      <p:bldP spid="20" grpId="0"/>
      <p:bldP spid="57" grpId="0" animBg="1"/>
      <p:bldP spid="59" grpId="0" animBg="1"/>
      <p:bldP spid="60" grpId="0" animBg="1"/>
      <p:bldP spid="61" grpId="0" animBg="1"/>
      <p:bldP spid="62" grpId="0" animBg="1"/>
      <p:bldP spid="6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0487"/>
                <a:gd name="adj2" fmla="val 54514"/>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圣 洁 、 真 实 、 拿 着 大 卫 的 钥 匙</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(Rev. </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7-13</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40083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151530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3 philadelphia key_unlock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3081"/>
            <a:ext cx="6912768" cy="6854920"/>
          </a:xfrm>
          <a:prstGeom prst="rect">
            <a:avLst/>
          </a:prstGeom>
        </p:spPr>
      </p:pic>
      <p:sp>
        <p:nvSpPr>
          <p:cNvPr id="841730" name="Rectangle 2"/>
          <p:cNvSpPr>
            <a:spLocks noGrp="1" noChangeArrowheads="1"/>
          </p:cNvSpPr>
          <p:nvPr>
            <p:ph type="title"/>
          </p:nvPr>
        </p:nvSpPr>
        <p:spPr>
          <a:xfrm>
            <a:off x="5653841" y="0"/>
            <a:ext cx="3490159" cy="6770513"/>
          </a:xfrm>
          <a:effectLst/>
        </p:spPr>
        <p:txBody>
          <a:bodyPr>
            <a:normAutofit/>
          </a:bodyPr>
          <a:lstStyle/>
          <a:p>
            <a:pPr>
              <a:defRPr/>
            </a:pPr>
            <a:r>
              <a:rPr lang="en-US" sz="4800" b="1" dirty="0">
                <a:effectLst>
                  <a:glow rad="165100">
                    <a:schemeClr val="tx1"/>
                  </a:glow>
                </a:effectLst>
                <a:ea typeface="ＭＳ Ｐゴシック" charset="0"/>
              </a:rPr>
              <a:t>"</a:t>
            </a:r>
            <a:r>
              <a:rPr lang="zh-TW" altLang="en-US" sz="4800" b="1" dirty="0">
                <a:effectLst>
                  <a:glow rad="165100">
                    <a:schemeClr val="tx1"/>
                  </a:glow>
                </a:effectLst>
                <a:ea typeface="ＭＳ Ｐゴシック" charset="0"/>
              </a:rPr>
              <a:t>那圣洁的、 真实的， </a:t>
            </a:r>
            <a:br>
              <a:rPr lang="zh-TW" altLang="en-US" sz="4800" b="1" dirty="0">
                <a:effectLst>
                  <a:glow rad="165100">
                    <a:schemeClr val="tx1"/>
                  </a:glow>
                </a:effectLst>
                <a:ea typeface="ＭＳ Ｐゴシック" charset="0"/>
              </a:rPr>
            </a:br>
            <a:r>
              <a:rPr lang="zh-TW" altLang="en-US" sz="4800" b="1" dirty="0">
                <a:effectLst>
                  <a:glow rad="165100">
                    <a:schemeClr val="tx1"/>
                  </a:glow>
                </a:effectLst>
                <a:ea typeface="ＭＳ Ｐゴシック" charset="0"/>
              </a:rPr>
              <a:t>	拿着大卫的钥匙</a:t>
            </a:r>
            <a:r>
              <a:rPr lang="en-US" altLang="zh-TW" sz="4800" b="1" dirty="0">
                <a:effectLst>
                  <a:glow rad="165100">
                    <a:schemeClr val="tx1"/>
                  </a:glow>
                </a:effectLst>
                <a:ea typeface="ＭＳ Ｐゴシック" charset="0"/>
              </a:rPr>
              <a:t>"</a:t>
            </a:r>
            <a:r>
              <a:rPr lang="en-US" sz="4800" b="1" dirty="0">
                <a:effectLst>
                  <a:glow rad="165100">
                    <a:schemeClr val="tx1"/>
                  </a:glow>
                </a:effectLst>
                <a:ea typeface="ＭＳ Ｐゴシック" charset="0"/>
              </a:rPr>
              <a:t> </a:t>
            </a:r>
            <a:br>
              <a:rPr lang="en-US" sz="4800" b="1" dirty="0">
                <a:effectLst>
                  <a:glow rad="165100">
                    <a:schemeClr val="tx1"/>
                  </a:glow>
                </a:effectLst>
                <a:ea typeface="ＭＳ Ｐゴシック" charset="0"/>
              </a:rPr>
            </a:br>
            <a:r>
              <a:rPr lang="en-US" sz="4800" b="1" dirty="0">
                <a:effectLst>
                  <a:glow rad="165100">
                    <a:schemeClr val="tx1"/>
                  </a:glow>
                </a:effectLst>
                <a:ea typeface="ＭＳ Ｐゴシック" charset="0"/>
              </a:rPr>
              <a:t>(3:7b 新译本</a:t>
            </a:r>
            <a:r>
              <a:rPr lang="en-US" sz="6000" b="1" dirty="0">
                <a:effectLst>
                  <a:glow rad="165100">
                    <a:schemeClr val="tx1"/>
                  </a:glow>
                </a:effectLst>
                <a:ea typeface="ＭＳ Ｐゴシック" charset="0"/>
              </a:rPr>
              <a:t>)</a:t>
            </a:r>
            <a:endParaRPr lang="en-US" sz="4800" b="1" dirty="0">
              <a:effectLst>
                <a:glow rad="165100">
                  <a:schemeClr val="tx1"/>
                </a:glow>
              </a:effectLst>
              <a:ea typeface="ＭＳ Ｐゴシック" charset="0"/>
            </a:endParaRPr>
          </a:p>
        </p:txBody>
      </p:sp>
    </p:spTree>
    <p:extLst>
      <p:ext uri="{BB962C8B-B14F-4D97-AF65-F5344CB8AC3E}">
        <p14:creationId xmlns:p14="http://schemas.microsoft.com/office/powerpoint/2010/main" val="36220752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y ho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25913"/>
            <a:ext cx="4972958" cy="3732087"/>
          </a:xfrm>
          <a:prstGeom prst="rect">
            <a:avLst/>
          </a:prstGeom>
        </p:spPr>
      </p:pic>
      <p:pic>
        <p:nvPicPr>
          <p:cNvPr id="5" name="Picture 4" descr="keys-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972959" cy="3319215"/>
          </a:xfrm>
          <a:prstGeom prst="rect">
            <a:avLst/>
          </a:prstGeom>
        </p:spPr>
      </p:pic>
      <p:sp>
        <p:nvSpPr>
          <p:cNvPr id="841730" name="Rectangle 2"/>
          <p:cNvSpPr>
            <a:spLocks noGrp="1" noChangeArrowheads="1"/>
          </p:cNvSpPr>
          <p:nvPr>
            <p:ph type="title"/>
          </p:nvPr>
        </p:nvSpPr>
        <p:spPr>
          <a:xfrm>
            <a:off x="4972958" y="0"/>
            <a:ext cx="4171042" cy="6858000"/>
          </a:xfrm>
          <a:effectLst/>
        </p:spPr>
        <p:txBody>
          <a:bodyPr>
            <a:normAutofit/>
          </a:bodyPr>
          <a:lstStyle/>
          <a:p>
            <a:r>
              <a:rPr lang="en-US" b="1" dirty="0">
                <a:effectLst>
                  <a:glow rad="165100">
                    <a:schemeClr val="tx1"/>
                  </a:glow>
                </a:effectLst>
                <a:latin typeface="ＭＳ Ｐゴシック"/>
                <a:ea typeface="ＭＳ Ｐゴシック"/>
                <a:cs typeface="ＭＳ Ｐゴシック"/>
              </a:rPr>
              <a:t>"</a:t>
            </a:r>
            <a:r>
              <a:rPr lang="zh-TW" altLang="en-US" sz="4000" dirty="0">
                <a:latin typeface="ＭＳ Ｐゴシック"/>
                <a:ea typeface="ＭＳ Ｐゴシック"/>
                <a:cs typeface="ＭＳ Ｐゴシック"/>
              </a:rPr>
              <a:t>我必把大卫家的钥匙放在他肩头上； 他开了， 就没有人能关； </a:t>
            </a:r>
            <a:br>
              <a:rPr lang="zh-TW" altLang="en-US" sz="4000" dirty="0">
                <a:latin typeface="ＭＳ Ｐゴシック"/>
                <a:ea typeface="ＭＳ Ｐゴシック"/>
                <a:cs typeface="ＭＳ Ｐゴシック"/>
              </a:rPr>
            </a:br>
            <a:r>
              <a:rPr lang="zh-TW" altLang="en-US" sz="4000" dirty="0">
                <a:latin typeface="ＭＳ Ｐゴシック"/>
                <a:ea typeface="ＭＳ Ｐゴシック"/>
                <a:cs typeface="ＭＳ Ｐゴシック"/>
              </a:rPr>
              <a:t>	他关了， 就没有人能开</a:t>
            </a:r>
            <a:r>
              <a:rPr lang="en-US" altLang="zh-TW" b="1" dirty="0">
                <a:effectLst>
                  <a:glow rad="165100">
                    <a:schemeClr val="tx1"/>
                  </a:glow>
                </a:effectLst>
                <a:latin typeface="ＭＳ Ｐゴシック"/>
                <a:ea typeface="ＭＳ Ｐゴシック"/>
                <a:cs typeface="ＭＳ Ｐゴシック"/>
              </a:rPr>
              <a:t>"</a:t>
            </a:r>
            <a:r>
              <a:rPr lang="en-US" b="1" dirty="0">
                <a:effectLst>
                  <a:glow rad="165100">
                    <a:schemeClr val="tx1"/>
                  </a:glow>
                </a:effectLst>
                <a:latin typeface="ＭＳ Ｐゴシック"/>
                <a:ea typeface="ＭＳ Ｐゴシック"/>
                <a:cs typeface="ＭＳ Ｐゴシック"/>
              </a:rPr>
              <a:t> </a:t>
            </a:r>
            <a:br>
              <a:rPr lang="en-US" b="1" dirty="0">
                <a:effectLst>
                  <a:glow rad="165100">
                    <a:schemeClr val="tx1"/>
                  </a:glow>
                </a:effectLst>
                <a:latin typeface="ＭＳ Ｐゴシック"/>
                <a:ea typeface="ＭＳ Ｐゴシック"/>
                <a:cs typeface="ＭＳ Ｐゴシック"/>
              </a:rPr>
            </a:br>
            <a:r>
              <a:rPr lang="en-US" b="1" dirty="0">
                <a:effectLst>
                  <a:glow rad="165100">
                    <a:schemeClr val="tx1"/>
                  </a:glow>
                </a:effectLst>
                <a:latin typeface="ＭＳ Ｐゴシック"/>
                <a:ea typeface="ＭＳ Ｐゴシック"/>
                <a:cs typeface="ＭＳ Ｐゴシック"/>
              </a:rPr>
              <a:t>(</a:t>
            </a:r>
            <a:r>
              <a:rPr lang="zh-TW" altLang="en-US" b="1" dirty="0">
                <a:effectLst>
                  <a:glow rad="165100">
                    <a:schemeClr val="tx1"/>
                  </a:glow>
                </a:effectLst>
                <a:latin typeface="ＭＳ Ｐゴシック"/>
                <a:ea typeface="ＭＳ Ｐゴシック"/>
                <a:cs typeface="ＭＳ Ｐゴシック"/>
              </a:rPr>
              <a:t>以赛亚书</a:t>
            </a:r>
            <a:r>
              <a:rPr lang="en-US" b="1" dirty="0">
                <a:effectLst>
                  <a:glow rad="165100">
                    <a:schemeClr val="tx1"/>
                  </a:glow>
                </a:effectLst>
                <a:latin typeface="ＭＳ Ｐゴシック"/>
                <a:ea typeface="ＭＳ Ｐゴシック"/>
                <a:cs typeface="ＭＳ Ｐゴシック"/>
              </a:rPr>
              <a:t> 22:22 </a:t>
            </a:r>
            <a:r>
              <a:rPr lang="zh-CN" altLang="en-US" sz="3600" b="1" dirty="0">
                <a:effectLst>
                  <a:glow rad="165100">
                    <a:schemeClr val="tx1"/>
                  </a:glow>
                </a:effectLst>
                <a:latin typeface="ＭＳ Ｐゴシック"/>
                <a:ea typeface="ＭＳ Ｐゴシック"/>
                <a:cs typeface="ＭＳ Ｐゴシック"/>
              </a:rPr>
              <a:t>新译本</a:t>
            </a:r>
            <a:r>
              <a:rPr lang="en-US" sz="5400" b="1" dirty="0">
                <a:effectLst>
                  <a:glow rad="165100">
                    <a:schemeClr val="tx1"/>
                  </a:glow>
                </a:effectLst>
                <a:latin typeface="ＭＳ Ｐゴシック"/>
                <a:ea typeface="ＭＳ Ｐゴシック"/>
                <a:cs typeface="ＭＳ Ｐゴシック"/>
              </a:rPr>
              <a:t>)</a:t>
            </a:r>
            <a:endParaRPr lang="en-US" b="1" dirty="0">
              <a:effectLst>
                <a:glow rad="165100">
                  <a:schemeClr val="tx1"/>
                </a:glow>
              </a:effectLst>
              <a:latin typeface="ＭＳ Ｐゴシック"/>
              <a:ea typeface="ＭＳ Ｐゴシック"/>
              <a:cs typeface="ＭＳ Ｐゴシック"/>
            </a:endParaRPr>
          </a:p>
        </p:txBody>
      </p:sp>
      <p:sp>
        <p:nvSpPr>
          <p:cNvPr id="4" name="Rectangle 2"/>
          <p:cNvSpPr txBox="1">
            <a:spLocks noChangeArrowheads="1"/>
          </p:cNvSpPr>
          <p:nvPr/>
        </p:nvSpPr>
        <p:spPr>
          <a:xfrm>
            <a:off x="0" y="258286"/>
            <a:ext cx="4972958" cy="4670650"/>
          </a:xfrm>
          <a:prstGeom prst="rect">
            <a:avLst/>
          </a:prstGeom>
          <a:effectLst/>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altLang="zh-CN" sz="3600" b="1" kern="0" dirty="0">
                <a:effectLst>
                  <a:glow rad="177800">
                    <a:srgbClr val="000000"/>
                  </a:glow>
                </a:effectLst>
                <a:ea typeface="ＭＳ Ｐゴシック" charset="0"/>
              </a:rPr>
              <a:t>"</a:t>
            </a:r>
            <a:r>
              <a:rPr lang="zh-CN" altLang="en-US" sz="3600" b="1" kern="0" dirty="0">
                <a:effectLst>
                  <a:glow rad="177800">
                    <a:srgbClr val="000000"/>
                  </a:glow>
                </a:effectLst>
                <a:ea typeface="ＭＳ Ｐゴシック" charset="0"/>
              </a:rPr>
              <a:t>钥匙</a:t>
            </a:r>
            <a:r>
              <a:rPr lang="en-US" altLang="zh-CN" sz="3600" b="1" kern="0" dirty="0">
                <a:effectLst>
                  <a:glow rad="177800">
                    <a:srgbClr val="000000"/>
                  </a:glow>
                </a:effectLst>
                <a:ea typeface="ＭＳ Ｐゴシック" charset="0"/>
              </a:rPr>
              <a:t>"</a:t>
            </a:r>
            <a:r>
              <a:rPr lang="zh-CN" altLang="en-US" sz="3600" b="1" kern="0" dirty="0">
                <a:effectLst>
                  <a:glow rad="177800">
                    <a:srgbClr val="000000"/>
                  </a:glow>
                </a:effectLst>
                <a:ea typeface="ＭＳ Ｐゴシック" charset="0"/>
              </a:rPr>
              <a:t> </a:t>
            </a:r>
            <a:r>
              <a:rPr lang="en-US" altLang="zh-CN" sz="3600" b="1" kern="0" dirty="0">
                <a:effectLst>
                  <a:glow rad="177800">
                    <a:srgbClr val="000000"/>
                  </a:glow>
                </a:effectLst>
                <a:ea typeface="ＭＳ Ｐゴシック" charset="0"/>
              </a:rPr>
              <a:t>=</a:t>
            </a:r>
            <a:r>
              <a:rPr lang="zh-CN" altLang="en-US" sz="3600" b="1" kern="0" dirty="0">
                <a:effectLst>
                  <a:glow rad="177800">
                    <a:srgbClr val="000000"/>
                  </a:glow>
                </a:effectLst>
                <a:ea typeface="ＭＳ Ｐゴシック" charset="0"/>
              </a:rPr>
              <a:t>通往大卫的</a:t>
            </a:r>
          </a:p>
          <a:p>
            <a:pPr>
              <a:defRPr/>
            </a:pPr>
            <a:r>
              <a:rPr lang="zh-CN" altLang="en-US" sz="3600" b="1" kern="0" dirty="0">
                <a:effectLst>
                  <a:glow rad="177800">
                    <a:srgbClr val="000000"/>
                  </a:glow>
                </a:effectLst>
                <a:ea typeface="ＭＳ Ｐゴシック" charset="0"/>
              </a:rPr>
              <a:t>财富</a:t>
            </a:r>
          </a:p>
          <a:p>
            <a:pPr>
              <a:defRPr/>
            </a:pPr>
            <a:endParaRPr lang="zh-CN" altLang="en-US" sz="3600" b="1" kern="0" dirty="0">
              <a:effectLst>
                <a:glow rad="177800">
                  <a:srgbClr val="000000"/>
                </a:glow>
              </a:effectLst>
              <a:ea typeface="ＭＳ Ｐゴシック" charset="0"/>
            </a:endParaRPr>
          </a:p>
          <a:p>
            <a:pPr>
              <a:defRPr/>
            </a:pPr>
            <a:r>
              <a:rPr lang="en-US" altLang="zh-CN" sz="3600" b="1" kern="0" dirty="0">
                <a:effectLst>
                  <a:glow rad="177800">
                    <a:srgbClr val="000000"/>
                  </a:glow>
                </a:effectLst>
                <a:ea typeface="ＭＳ Ｐゴシック" charset="0"/>
              </a:rPr>
              <a:t>= </a:t>
            </a:r>
            <a:r>
              <a:rPr lang="zh-CN" altLang="en-US" sz="3600" b="1" kern="0" dirty="0">
                <a:effectLst>
                  <a:glow rad="177800">
                    <a:srgbClr val="000000"/>
                  </a:glow>
                </a:effectLst>
                <a:ea typeface="ＭＳ Ｐゴシック" charset="0"/>
              </a:rPr>
              <a:t>握着圣灵的宝藏（事奉的机会）</a:t>
            </a:r>
          </a:p>
          <a:p>
            <a:pPr>
              <a:defRPr/>
            </a:pPr>
            <a:endParaRPr lang="en-US" sz="3600" b="1" dirty="0">
              <a:effectLst>
                <a:glow rad="165100">
                  <a:prstClr val="black"/>
                </a:glow>
              </a:effectLst>
              <a:latin typeface="ＭＳ Ｐゴシック"/>
              <a:ea typeface="ＭＳ Ｐゴシック"/>
              <a:cs typeface="ＭＳ Ｐゴシック"/>
            </a:endParaRPr>
          </a:p>
        </p:txBody>
      </p:sp>
    </p:spTree>
    <p:extLst>
      <p:ext uri="{BB962C8B-B14F-4D97-AF65-F5344CB8AC3E}">
        <p14:creationId xmlns:p14="http://schemas.microsoft.com/office/powerpoint/2010/main" val="255633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599"/>
            <a:ext cx="9144000" cy="2154523"/>
          </a:xfrm>
          <a:effectLst/>
        </p:spPr>
        <p:txBody>
          <a:bodyPr>
            <a:normAutofit/>
          </a:bodyPr>
          <a:lstStyle/>
          <a:p>
            <a:r>
              <a:rPr lang="en-US" sz="4000" b="1" dirty="0">
                <a:effectLst>
                  <a:glow rad="165100">
                    <a:schemeClr val="tx1"/>
                  </a:glow>
                </a:effectLst>
                <a:ea typeface="ＭＳ Ｐゴシック" charset="0"/>
              </a:rPr>
              <a:t>"</a:t>
            </a:r>
            <a:r>
              <a:rPr lang="zh-TW" altLang="en-US" sz="4000" b="1" dirty="0">
                <a:latin typeface="ＭＳ Ｐゴシック"/>
                <a:ea typeface="ＭＳ Ｐゴシック"/>
                <a:cs typeface="ＭＳ Ｐゴシック"/>
              </a:rPr>
              <a:t>开了就没有人能关， </a:t>
            </a:r>
            <a:br>
              <a:rPr lang="zh-TW" altLang="en-US" sz="4000" b="1" dirty="0">
                <a:latin typeface="ＭＳ Ｐゴシック"/>
                <a:ea typeface="ＭＳ Ｐゴシック"/>
                <a:cs typeface="ＭＳ Ｐゴシック"/>
              </a:rPr>
            </a:br>
            <a:r>
              <a:rPr lang="zh-TW" altLang="en-US" sz="4000" b="1" dirty="0">
                <a:latin typeface="ＭＳ Ｐゴシック"/>
                <a:ea typeface="ＭＳ Ｐゴシック"/>
                <a:cs typeface="ＭＳ Ｐゴシック"/>
              </a:rPr>
              <a:t>	关了就没有人能开的， 这样说</a:t>
            </a:r>
            <a:r>
              <a:rPr lang="en-US" altLang="zh-TW" sz="4000" b="1" dirty="0">
                <a:effectLst>
                  <a:glow rad="165100">
                    <a:schemeClr val="tx1"/>
                  </a:glow>
                </a:effectLst>
                <a:latin typeface="ＭＳ Ｐゴシック"/>
                <a:ea typeface="ＭＳ Ｐゴシック"/>
                <a:cs typeface="ＭＳ Ｐゴシック"/>
              </a:rPr>
              <a:t>"</a:t>
            </a:r>
            <a:r>
              <a:rPr lang="en-US" sz="4000" b="1" dirty="0">
                <a:effectLst>
                  <a:glow rad="165100">
                    <a:schemeClr val="tx1"/>
                  </a:glow>
                </a:effectLst>
                <a:latin typeface="ＭＳ Ｐゴシック"/>
                <a:ea typeface="ＭＳ Ｐゴシック"/>
                <a:cs typeface="ＭＳ Ｐゴシック"/>
              </a:rPr>
              <a:t> </a:t>
            </a:r>
            <a:br>
              <a:rPr lang="en-US" sz="4000" b="1" dirty="0">
                <a:effectLst>
                  <a:glow rad="165100">
                    <a:schemeClr val="tx1"/>
                  </a:glow>
                </a:effectLst>
                <a:latin typeface="ＭＳ Ｐゴシック"/>
                <a:ea typeface="ＭＳ Ｐゴシック"/>
                <a:cs typeface="ＭＳ Ｐゴシック"/>
              </a:rPr>
            </a:br>
            <a:r>
              <a:rPr lang="en-US" sz="4000" b="1" dirty="0">
                <a:effectLst>
                  <a:glow rad="165100">
                    <a:schemeClr val="tx1"/>
                  </a:glow>
                </a:effectLst>
                <a:ea typeface="ＭＳ Ｐゴシック" charset="0"/>
              </a:rPr>
              <a:t>(3:7c </a:t>
            </a:r>
            <a:r>
              <a:rPr lang="zh-CN" altLang="en-US" sz="3600" b="1" dirty="0">
                <a:effectLst>
                  <a:glow rad="165100">
                    <a:schemeClr val="tx1"/>
                  </a:glow>
                </a:effectLst>
                <a:ea typeface="ＭＳ Ｐゴシック" charset="0"/>
              </a:rPr>
              <a:t>新译本</a:t>
            </a:r>
            <a:r>
              <a:rPr lang="en-US" sz="4000" b="1" dirty="0">
                <a:effectLst>
                  <a:glow rad="165100">
                    <a:schemeClr val="tx1"/>
                  </a:glow>
                </a:effectLst>
                <a:ea typeface="ＭＳ Ｐゴシック" charset="0"/>
              </a:rPr>
              <a:t>)</a:t>
            </a:r>
          </a:p>
        </p:txBody>
      </p:sp>
      <p:pic>
        <p:nvPicPr>
          <p:cNvPr id="3" name="Picture 2"/>
          <p:cNvPicPr>
            <a:picLocks noChangeAspect="1"/>
          </p:cNvPicPr>
          <p:nvPr/>
        </p:nvPicPr>
        <p:blipFill>
          <a:blip r:embed="rId3"/>
          <a:stretch>
            <a:fillRect/>
          </a:stretch>
        </p:blipFill>
        <p:spPr>
          <a:xfrm>
            <a:off x="1658672" y="2509977"/>
            <a:ext cx="6018808" cy="4017517"/>
          </a:xfrm>
          <a:prstGeom prst="rect">
            <a:avLst/>
          </a:prstGeom>
        </p:spPr>
      </p:pic>
    </p:spTree>
    <p:extLst>
      <p:ext uri="{BB962C8B-B14F-4D97-AF65-F5344CB8AC3E}">
        <p14:creationId xmlns:p14="http://schemas.microsoft.com/office/powerpoint/2010/main" val="13211961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 philadelphia do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73" y="2036254"/>
            <a:ext cx="3409950" cy="4543425"/>
          </a:xfrm>
          <a:prstGeom prst="rect">
            <a:avLst/>
          </a:prstGeom>
        </p:spPr>
      </p:pic>
      <p:sp>
        <p:nvSpPr>
          <p:cNvPr id="7" name="Rectangle 2"/>
          <p:cNvSpPr txBox="1">
            <a:spLocks noChangeArrowheads="1"/>
          </p:cNvSpPr>
          <p:nvPr/>
        </p:nvSpPr>
        <p:spPr>
          <a:xfrm>
            <a:off x="0" y="37254"/>
            <a:ext cx="9144000" cy="1328192"/>
          </a:xfrm>
          <a:prstGeom prst="rect">
            <a:avLst/>
          </a:prstGeom>
          <a:gradFill flip="none" rotWithShape="1">
            <a:gsLst>
              <a:gs pos="0">
                <a:srgbClr val="008000"/>
              </a:gs>
              <a:gs pos="100000">
                <a:schemeClr val="tx1"/>
              </a:gs>
            </a:gsLst>
            <a:path path="rect">
              <a:fillToRect l="50000" t="50000" r="50000" b="50000"/>
            </a:path>
            <a:tileRect/>
          </a:gradFill>
          <a:effectLst>
            <a:outerShdw blurRad="63500" dist="35921" dir="2700000" algn="ctr" rotWithShape="0">
              <a:schemeClr val="tx2">
                <a:alpha val="74998"/>
              </a:scheme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zh-CN" altLang="en-US" sz="3200" b="1" dirty="0">
                <a:latin typeface="ＭＳ Ｐゴシック"/>
                <a:ea typeface="ＭＳ Ｐゴシック"/>
                <a:cs typeface="ＭＳ Ｐゴシック"/>
              </a:rPr>
              <a:t>赞扬</a:t>
            </a:r>
            <a:r>
              <a:rPr lang="en-US" sz="3200" b="1" dirty="0">
                <a:latin typeface="ＭＳ Ｐゴシック"/>
                <a:ea typeface="ＭＳ Ｐゴシック"/>
                <a:cs typeface="ＭＳ Ｐゴシック"/>
              </a:rPr>
              <a:t>: </a:t>
            </a:r>
            <a:r>
              <a:rPr lang="zh-CN" altLang="en-US" sz="3200" b="1" dirty="0">
                <a:latin typeface="ＭＳ Ｐゴシック"/>
                <a:ea typeface="ＭＳ Ｐゴシック"/>
                <a:cs typeface="ＭＳ Ｐゴシック"/>
              </a:rPr>
              <a:t>祂按照他们的信心赐予机会</a:t>
            </a:r>
            <a:r>
              <a:rPr lang="en-US" sz="3200" b="1" dirty="0">
                <a:latin typeface="ＭＳ Ｐゴシック"/>
                <a:ea typeface="ＭＳ Ｐゴシック"/>
                <a:cs typeface="ＭＳ Ｐゴシック"/>
              </a:rPr>
              <a:t>(3:8)</a:t>
            </a:r>
            <a:r>
              <a:rPr lang="en-US" sz="3200" b="1" dirty="0"/>
              <a:t>.</a:t>
            </a:r>
            <a:endParaRPr lang="en-US" sz="3200" b="1" dirty="0">
              <a:solidFill>
                <a:prstClr val="white"/>
              </a:solidFill>
              <a:ea typeface="ＭＳ Ｐゴシック" charset="0"/>
            </a:endParaRPr>
          </a:p>
        </p:txBody>
      </p:sp>
      <p:sp>
        <p:nvSpPr>
          <p:cNvPr id="841730" name="Rectangle 2"/>
          <p:cNvSpPr>
            <a:spLocks noGrp="1" noChangeArrowheads="1"/>
          </p:cNvSpPr>
          <p:nvPr>
            <p:ph type="title"/>
          </p:nvPr>
        </p:nvSpPr>
        <p:spPr>
          <a:xfrm>
            <a:off x="3409700" y="1669925"/>
            <a:ext cx="5687865" cy="5188075"/>
          </a:xfrm>
          <a:effectLst>
            <a:outerShdw blurRad="63500" dist="35921" dir="2700000" algn="ctr" rotWithShape="0">
              <a:schemeClr val="tx2">
                <a:alpha val="74998"/>
              </a:schemeClr>
            </a:outerShdw>
          </a:effectLst>
        </p:spPr>
        <p:txBody>
          <a:bodyPr>
            <a:normAutofit/>
          </a:bodyPr>
          <a:lstStyle/>
          <a:p>
            <a:pPr>
              <a:defRPr/>
            </a:pPr>
            <a:r>
              <a:rPr lang="en-US" sz="3600" b="1" dirty="0">
                <a:solidFill>
                  <a:prstClr val="white"/>
                </a:solidFill>
                <a:ea typeface="ＭＳ Ｐゴシック" charset="0"/>
              </a:rPr>
              <a:t>"</a:t>
            </a:r>
            <a:r>
              <a:rPr lang="zh-TW" altLang="en-US" sz="3600" b="1" dirty="0">
                <a:solidFill>
                  <a:prstClr val="white"/>
                </a:solidFill>
                <a:ea typeface="ＭＳ Ｐゴシック" charset="0"/>
              </a:rPr>
              <a:t>我知道你的行为， 看哪！ 我已经在你面前给你一道开着的门， 是没有人能关的； 因为你有一点点力量， 也遵守我的道， 没有否认我的名</a:t>
            </a:r>
            <a:r>
              <a:rPr lang="en-US" altLang="zh-TW" sz="3600" b="1" dirty="0">
                <a:solidFill>
                  <a:prstClr val="white"/>
                </a:solidFill>
                <a:ea typeface="ＭＳ Ｐゴシック" charset="0"/>
              </a:rPr>
              <a:t>"</a:t>
            </a:r>
            <a:r>
              <a:rPr lang="en-US" sz="3600" b="1" dirty="0">
                <a:solidFill>
                  <a:prstClr val="white"/>
                </a:solidFill>
                <a:ea typeface="ＭＳ Ｐゴシック" charset="0"/>
              </a:rPr>
              <a:t> (3:8 </a:t>
            </a:r>
            <a:r>
              <a:rPr lang="zh-CN" altLang="en-US" sz="3200" b="1" dirty="0">
                <a:solidFill>
                  <a:prstClr val="white"/>
                </a:solidFill>
                <a:ea typeface="ＭＳ Ｐゴシック" charset="0"/>
              </a:rPr>
              <a:t>新译本</a:t>
            </a:r>
            <a:r>
              <a:rPr lang="en-US" sz="3600" b="1" dirty="0">
                <a:solidFill>
                  <a:prstClr val="white"/>
                </a:solidFill>
                <a:ea typeface="ＭＳ Ｐゴシック" charset="0"/>
              </a:rPr>
              <a:t>).</a:t>
            </a:r>
          </a:p>
        </p:txBody>
      </p:sp>
    </p:spTree>
    <p:extLst>
      <p:ext uri="{BB962C8B-B14F-4D97-AF65-F5344CB8AC3E}">
        <p14:creationId xmlns:p14="http://schemas.microsoft.com/office/powerpoint/2010/main" val="25364296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0487"/>
                <a:gd name="adj2" fmla="val 54514"/>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endParaRPr>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圣 洁 、 真 实 、 拿 着 大 卫 的 钥 匙</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noChangeAspect="1"/>
          </p:cNvGrpSpPr>
          <p:nvPr/>
        </p:nvGrpSpPr>
        <p:grpSpPr bwMode="auto">
          <a:xfrm>
            <a:off x="2849878" y="2075602"/>
            <a:ext cx="3088038" cy="3095999"/>
            <a:chOff x="3059832" y="2348880"/>
            <a:chExt cx="2808312"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42" name="TextBox 41"/>
            <p:cNvSpPr txBox="1"/>
            <p:nvPr/>
          </p:nvSpPr>
          <p:spPr>
            <a:xfrm>
              <a:off x="3238496" y="2451316"/>
              <a:ext cx="242908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略 有 一 点 力 量 ， 也 曾 遵 守 我 的 道 ， 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a:t>
              </a: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(Rev. </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7-13</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40083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75666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157" y="713197"/>
            <a:ext cx="9217205" cy="614480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dirty="0">
                <a:latin typeface="ＭＳ Ｐゴシック"/>
                <a:ea typeface="ＭＳ Ｐゴシック"/>
                <a:cs typeface="ＭＳ Ｐゴシック"/>
              </a:rPr>
              <a:t>耶稣也给我们的教会开门见证</a:t>
            </a:r>
            <a:r>
              <a:rPr lang="en-US" b="1" dirty="0">
                <a:latin typeface="ＭＳ Ｐゴシック"/>
                <a:ea typeface="ＭＳ Ｐゴシック"/>
                <a:cs typeface="ＭＳ Ｐゴシック"/>
              </a:rPr>
              <a:t>!</a:t>
            </a:r>
            <a:endParaRPr lang="en-US" b="1" dirty="0">
              <a:effectLst>
                <a:glow rad="165100">
                  <a:schemeClr val="tx1"/>
                </a:glow>
              </a:effectLst>
              <a:latin typeface="ＭＳ Ｐゴシック"/>
              <a:ea typeface="ＭＳ Ｐゴシック"/>
              <a:cs typeface="ＭＳ Ｐゴシック"/>
            </a:endParaRPr>
          </a:p>
        </p:txBody>
      </p:sp>
      <p:sp>
        <p:nvSpPr>
          <p:cNvPr id="5" name="Rectangle 2"/>
          <p:cNvSpPr txBox="1">
            <a:spLocks noChangeArrowheads="1"/>
          </p:cNvSpPr>
          <p:nvPr/>
        </p:nvSpPr>
        <p:spPr bwMode="auto">
          <a:xfrm>
            <a:off x="502158" y="2632056"/>
            <a:ext cx="4380140"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a:t>
            </a:r>
            <a:r>
              <a:rPr lang="zh-TW" altLang="en-US" sz="4000" b="1" dirty="0">
                <a:solidFill>
                  <a:prstClr val="white"/>
                </a:solidFill>
                <a:effectLst>
                  <a:glow rad="165100">
                    <a:prstClr val="black"/>
                  </a:glow>
                </a:effectLst>
                <a:ea typeface="ＭＳ Ｐゴシック" charset="0"/>
              </a:rPr>
              <a:t>我已经在你面前给你一道开着的门</a:t>
            </a:r>
            <a:r>
              <a:rPr lang="en-US" sz="4000" b="1" dirty="0">
                <a:solidFill>
                  <a:prstClr val="white"/>
                </a:solidFill>
                <a:effectLst>
                  <a:glow rad="165100">
                    <a:prstClr val="black"/>
                  </a:glow>
                </a:effectLst>
                <a:ea typeface="ＭＳ Ｐゴシック" charset="0"/>
              </a:rPr>
              <a:t>…" </a:t>
            </a:r>
            <a:br>
              <a:rPr lang="en-US" sz="4000" b="1" dirty="0">
                <a:solidFill>
                  <a:prstClr val="white"/>
                </a:solidFill>
                <a:effectLst>
                  <a:glow rad="165100">
                    <a:prstClr val="black"/>
                  </a:glow>
                </a:effectLst>
                <a:ea typeface="ＭＳ Ｐゴシック" charset="0"/>
              </a:rPr>
            </a:br>
            <a:r>
              <a:rPr lang="en-US" sz="4000" b="1" dirty="0">
                <a:solidFill>
                  <a:prstClr val="white"/>
                </a:solidFill>
                <a:effectLst>
                  <a:glow rad="165100">
                    <a:prstClr val="black"/>
                  </a:glow>
                </a:effectLst>
                <a:ea typeface="ＭＳ Ｐゴシック" charset="0"/>
              </a:rPr>
              <a:t>(3:8 </a:t>
            </a:r>
            <a:r>
              <a:rPr lang="zh-CN" altLang="en-US" sz="3200" b="1" dirty="0">
                <a:solidFill>
                  <a:prstClr val="white"/>
                </a:solidFill>
                <a:effectLst>
                  <a:glow rad="165100">
                    <a:prstClr val="black"/>
                  </a:glow>
                </a:effectLst>
                <a:ea typeface="ＭＳ Ｐゴシック" charset="0"/>
              </a:rPr>
              <a:t>新译本</a:t>
            </a:r>
            <a:r>
              <a:rPr lang="en-US" sz="4000" b="1" dirty="0">
                <a:solidFill>
                  <a:prstClr val="white"/>
                </a:solidFill>
                <a:effectLst>
                  <a:glow rad="165100">
                    <a:prstClr val="black"/>
                  </a:glow>
                </a:effectLst>
                <a:ea typeface="ＭＳ Ｐゴシック" charset="0"/>
              </a:rPr>
              <a:t>)</a:t>
            </a:r>
          </a:p>
        </p:txBody>
      </p:sp>
    </p:spTree>
    <p:extLst>
      <p:ext uri="{BB962C8B-B14F-4D97-AF65-F5344CB8AC3E}">
        <p14:creationId xmlns:p14="http://schemas.microsoft.com/office/powerpoint/2010/main" val="415499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41730"/>
                                        </p:tgtEl>
                                        <p:attrNameLst>
                                          <p:attrName>style.visibility</p:attrName>
                                        </p:attrNameLst>
                                      </p:cBhvr>
                                      <p:to>
                                        <p:strVal val="visible"/>
                                      </p:to>
                                    </p:set>
                                    <p:animEffect transition="in" filter="fade">
                                      <p:cBhvr>
                                        <p:cTn id="7" dur="2000"/>
                                        <p:tgtEl>
                                          <p:spTgt spid="841730"/>
                                        </p:tgtEl>
                                      </p:cBhvr>
                                    </p:animEffect>
                                    <p:anim calcmode="lin" valueType="num">
                                      <p:cBhvr>
                                        <p:cTn id="8" dur="2000" fill="hold"/>
                                        <p:tgtEl>
                                          <p:spTgt spid="841730"/>
                                        </p:tgtEl>
                                        <p:attrNameLst>
                                          <p:attrName>ppt_w</p:attrName>
                                        </p:attrNameLst>
                                      </p:cBhvr>
                                      <p:tavLst>
                                        <p:tav tm="0" fmla="#ppt_w*sin(2.5*pi*$)">
                                          <p:val>
                                            <p:fltVal val="0"/>
                                          </p:val>
                                        </p:tav>
                                        <p:tav tm="100000">
                                          <p:val>
                                            <p:fltVal val="1"/>
                                          </p:val>
                                        </p:tav>
                                      </p:tavLst>
                                    </p:anim>
                                    <p:anim calcmode="lin" valueType="num">
                                      <p:cBhvr>
                                        <p:cTn id="9" dur="2000" fill="hold"/>
                                        <p:tgtEl>
                                          <p:spTgt spid="8417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173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latin typeface="ＭＳ Ｐゴシック"/>
                <a:ea typeface="ＭＳ Ｐゴシック"/>
                <a:cs typeface="ＭＳ Ｐゴシック"/>
              </a:rPr>
              <a:t>52 </a:t>
            </a:r>
            <a:r>
              <a:rPr lang="zh-CN" altLang="en-US" b="1" dirty="0">
                <a:latin typeface="ＭＳ Ｐゴシック"/>
                <a:ea typeface="ＭＳ Ｐゴシック"/>
                <a:cs typeface="ＭＳ Ｐゴシック"/>
              </a:rPr>
              <a:t>教导之旅 </a:t>
            </a:r>
            <a:r>
              <a:rPr lang="en-US" b="1" dirty="0">
                <a:latin typeface="ＭＳ Ｐゴシック"/>
                <a:ea typeface="ＭＳ Ｐゴシック"/>
                <a:cs typeface="ＭＳ Ｐゴシック"/>
              </a:rPr>
              <a:t>(1997-2014)</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solidFill>
                  <a:srgbClr val="FFFFFF"/>
                </a:solidFill>
                <a:latin typeface="Arial"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蒙古</a:t>
            </a:r>
            <a:endParaRPr lang="en-US" sz="1800" b="1" dirty="0">
              <a:solidFill>
                <a:srgbClr val="FFFFFF"/>
              </a:solidFill>
              <a:latin typeface="Arial" charset="0"/>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印度</a:t>
            </a:r>
            <a:endParaRPr lang="en-US" sz="1800" b="1" dirty="0">
              <a:solidFill>
                <a:srgbClr val="FFFFFF"/>
              </a:solidFill>
              <a:latin typeface="Arial"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缅甸</a:t>
            </a:r>
            <a:endParaRPr lang="en-US" sz="1800" b="1" dirty="0">
              <a:solidFill>
                <a:srgbClr val="FFFFFF"/>
              </a:solidFill>
              <a:latin typeface="Arial"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latin typeface="Arial"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800" b="1" dirty="0">
                <a:solidFill>
                  <a:srgbClr val="FFFFFF"/>
                </a:solidFill>
              </a:rPr>
              <a:t>新神</a:t>
            </a:r>
            <a:endParaRPr lang="en-US" sz="1800" b="1" dirty="0">
              <a:solidFill>
                <a:srgbClr val="FFFFFF"/>
              </a:solidFill>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CN" altLang="en-US" sz="1800" b="1" dirty="0">
                <a:solidFill>
                  <a:srgbClr val="FFFFFF"/>
                </a:solidFill>
                <a:latin typeface="Arial" charset="0"/>
              </a:rPr>
              <a:t>新加坡</a:t>
            </a:r>
            <a:endParaRPr lang="en-US" sz="1800" b="1" dirty="0">
              <a:solidFill>
                <a:srgbClr val="FFFFFF"/>
              </a:solidFill>
              <a:latin typeface="Arial" charset="0"/>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CN" altLang="en-US" sz="1800" b="1" dirty="0">
                <a:solidFill>
                  <a:srgbClr val="FFFFFF"/>
                </a:solidFill>
                <a:latin typeface="Arial" charset="0"/>
              </a:rPr>
              <a:t>中国</a:t>
            </a:r>
            <a:endParaRPr lang="en-US" sz="1800" b="1" dirty="0">
              <a:solidFill>
                <a:srgbClr val="FFFFFF"/>
              </a:solidFill>
              <a:latin typeface="Arial" charset="0"/>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越南</a:t>
            </a:r>
            <a:endParaRPr lang="en-US" sz="1800" b="1" dirty="0">
              <a:solidFill>
                <a:srgbClr val="FFFFFF"/>
              </a:solidFill>
              <a:latin typeface="Arial" charset="0"/>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马来西亚</a:t>
            </a:r>
            <a:endParaRPr lang="en-US" sz="1800" b="1" dirty="0">
              <a:solidFill>
                <a:srgbClr val="FFFFFF"/>
              </a:solidFill>
              <a:latin typeface="Arial" charset="0"/>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泰国</a:t>
            </a:r>
            <a:endParaRPr lang="en-US" sz="1800" b="1" dirty="0">
              <a:solidFill>
                <a:srgbClr val="FFFFFF"/>
              </a:solidFill>
              <a:latin typeface="Arial" charset="0"/>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印度尼西亚</a:t>
            </a:r>
            <a:endParaRPr lang="en-US" sz="1800" b="1" dirty="0">
              <a:solidFill>
                <a:srgbClr val="FFFFFF"/>
              </a:solidFill>
              <a:latin typeface="Arial" charset="0"/>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韩国</a:t>
            </a:r>
            <a:endParaRPr lang="en-US" sz="1800" b="1" dirty="0">
              <a:solidFill>
                <a:srgbClr val="FFFFFF"/>
              </a:solidFill>
              <a:latin typeface="Arial" charset="0"/>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约旦</a:t>
            </a:r>
            <a:endParaRPr lang="en-US" sz="1800" b="1" dirty="0">
              <a:solidFill>
                <a:srgbClr val="FFFFFF"/>
              </a:solidFill>
              <a:latin typeface="Arial" charset="0"/>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尼泊尔</a:t>
            </a:r>
            <a:endParaRPr lang="en-US" sz="1800" b="1" dirty="0">
              <a:solidFill>
                <a:srgbClr val="FFFFFF"/>
              </a:solidFill>
              <a:latin typeface="Arial" charset="0"/>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斯里兰卡</a:t>
            </a:r>
            <a:endParaRPr lang="en-US" sz="1800" b="1" dirty="0">
              <a:solidFill>
                <a:srgbClr val="FFFFFF"/>
              </a:solidFill>
              <a:latin typeface="Arial" charset="0"/>
            </a:endParaRPr>
          </a:p>
        </p:txBody>
      </p:sp>
      <p:sp>
        <p:nvSpPr>
          <p:cNvPr id="27" name="Text Box 19"/>
          <p:cNvSpPr txBox="1">
            <a:spLocks noChangeArrowheads="1"/>
          </p:cNvSpPr>
          <p:nvPr/>
        </p:nvSpPr>
        <p:spPr bwMode="auto">
          <a:xfrm>
            <a:off x="0" y="78752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荷兰</a:t>
            </a:r>
            <a:endParaRPr lang="en-US" sz="1800" b="1" dirty="0">
              <a:solidFill>
                <a:srgbClr val="FFFFFF"/>
              </a:solidFill>
              <a:latin typeface="Arial" charset="0"/>
            </a:endParaRPr>
          </a:p>
        </p:txBody>
      </p:sp>
      <p:sp>
        <p:nvSpPr>
          <p:cNvPr id="29" name="Text Box 19"/>
          <p:cNvSpPr txBox="1">
            <a:spLocks noChangeArrowheads="1"/>
          </p:cNvSpPr>
          <p:nvPr/>
        </p:nvSpPr>
        <p:spPr bwMode="auto">
          <a:xfrm>
            <a:off x="0" y="384299"/>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法国</a:t>
            </a:r>
            <a:endParaRPr lang="en-US" sz="1800" b="1" dirty="0">
              <a:solidFill>
                <a:srgbClr val="FFFFFF"/>
              </a:solidFill>
              <a:latin typeface="Arial" charset="0"/>
            </a:endParaRPr>
          </a:p>
        </p:txBody>
      </p:sp>
      <p:sp>
        <p:nvSpPr>
          <p:cNvPr id="32" name="Text Box 19"/>
          <p:cNvSpPr txBox="1">
            <a:spLocks noChangeArrowheads="1"/>
          </p:cNvSpPr>
          <p:nvPr/>
        </p:nvSpPr>
        <p:spPr bwMode="auto">
          <a:xfrm>
            <a:off x="0" y="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波兰</a:t>
            </a:r>
            <a:endParaRPr lang="en-US" sz="1800" b="1" dirty="0">
              <a:solidFill>
                <a:srgbClr val="FFFFFF"/>
              </a:solidFill>
              <a:latin typeface="Arial" charset="0"/>
            </a:endParaRPr>
          </a:p>
        </p:txBody>
      </p:sp>
      <p:sp>
        <p:nvSpPr>
          <p:cNvPr id="37" name="Text Box 19"/>
          <p:cNvSpPr txBox="1">
            <a:spLocks noChangeArrowheads="1"/>
          </p:cNvSpPr>
          <p:nvPr/>
        </p:nvSpPr>
        <p:spPr bwMode="auto">
          <a:xfrm>
            <a:off x="2869828" y="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FFFFFF"/>
                </a:solidFill>
                <a:latin typeface="Arial" charset="0"/>
              </a:rPr>
              <a:t>俄罗斯</a:t>
            </a:r>
            <a:endParaRPr lang="en-US" sz="1800" b="1" dirty="0">
              <a:solidFill>
                <a:srgbClr val="FFFFFF"/>
              </a:solidFill>
              <a:latin typeface="Arial" charset="0"/>
            </a:endParaRPr>
          </a:p>
        </p:txBody>
      </p:sp>
    </p:spTree>
    <p:extLst>
      <p:ext uri="{BB962C8B-B14F-4D97-AF65-F5344CB8AC3E}">
        <p14:creationId xmlns:p14="http://schemas.microsoft.com/office/powerpoint/2010/main" val="19929834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P spid="27" grpId="0" animBg="1"/>
      <p:bldP spid="29" grpId="0" animBg="1"/>
      <p:bldP spid="32" grpId="0" animBg="1"/>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acropolis from below, tb n010700.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paved Roman street leading to Persia, tb n010700.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view to south from acropolis, tb n010801.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city from acropolis, tb n010801.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Church of St John columns2, tb n010801.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E:\Todd Sites\7 Turkey\0replace in powerpoint\Laodicea tell from southwest, tb n010301.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E:\Todd Sites\7 Turkey\0replace in powerpoint\Laodicea tell from south, tb n010301.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aqueduct south of tell, tb n010301.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E:\Todd Sites\0 Adds\7 Turkey\Turkey from RS\sr\Laodicea pipe with calcium, rs 031902.jpg"/>
</p:tagLst>
</file>

<file path=ppt/tags/tag18.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graveyard with bathhouse remains, tb n010301.jpg"/>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bathhouse arches, tb n010301.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from acropolis, tb n010700.jpg"/>
</p:tagLst>
</file>

<file path=ppt/tags/tag20.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Roman theater, tb n010301.jpg"/>
</p:tagLst>
</file>

<file path=ppt/tags/tag21.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Greek theater, tb n010301.jpg"/>
</p:tagLst>
</file>

<file path=ppt/tags/tag22.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stadium seating northern side, tb n010301.jpg"/>
</p:tagLst>
</file>

<file path=ppt/tags/tag23.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walls still standing, tb n0103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 from above2, tb n010700.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 from above3, tb n010700.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5, tb n010700.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gymnasium2, tb n010700.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4th c AD2, tb n010700.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bema2, tb n0107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mosaic, 400 AD, tb n010700.jpg"/>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2004:Templates:Presentations:Designs:Executive</Template>
  <TotalTime>49907</TotalTime>
  <Words>15840</Words>
  <Application>Microsoft Macintosh PowerPoint</Application>
  <PresentationFormat>On-screen Show (4:3)</PresentationFormat>
  <Paragraphs>2141</Paragraphs>
  <Slides>278</Slides>
  <Notes>247</Notes>
  <HiddenSlides>10</HiddenSlides>
  <MMClips>1</MMClips>
  <ScaleCrop>false</ScaleCrop>
  <HeadingPairs>
    <vt:vector size="6" baseType="variant">
      <vt:variant>
        <vt:lpstr>Fonts Used</vt:lpstr>
      </vt:variant>
      <vt:variant>
        <vt:i4>25</vt:i4>
      </vt:variant>
      <vt:variant>
        <vt:lpstr>Theme</vt:lpstr>
      </vt:variant>
      <vt:variant>
        <vt:i4>30</vt:i4>
      </vt:variant>
      <vt:variant>
        <vt:lpstr>Slide Titles</vt:lpstr>
      </vt:variant>
      <vt:variant>
        <vt:i4>278</vt:i4>
      </vt:variant>
    </vt:vector>
  </HeadingPairs>
  <TitlesOfParts>
    <vt:vector size="333" baseType="lpstr">
      <vt:lpstr>26</vt:lpstr>
      <vt:lpstr>Alan Den</vt:lpstr>
      <vt:lpstr>Bwgrkl</vt:lpstr>
      <vt:lpstr>ＭＳ ゴシック</vt:lpstr>
      <vt:lpstr>MS PGothic</vt:lpstr>
      <vt:lpstr>MS PGothic</vt:lpstr>
      <vt:lpstr>NSimSun</vt:lpstr>
      <vt:lpstr>SimSun</vt:lpstr>
      <vt:lpstr>Arial</vt:lpstr>
      <vt:lpstr>Arial Black</vt:lpstr>
      <vt:lpstr>Arial Rounded MT Bold</vt:lpstr>
      <vt:lpstr>Bradley Hand ITC TT-Bold</vt:lpstr>
      <vt:lpstr>Bwgrki</vt:lpstr>
      <vt:lpstr>Calibri</vt:lpstr>
      <vt:lpstr>Chalkboard</vt:lpstr>
      <vt:lpstr>Chalkduster</vt:lpstr>
      <vt:lpstr>Comic Sans MS</vt:lpstr>
      <vt:lpstr>Helvetica</vt:lpstr>
      <vt:lpstr>Lucida Bright</vt:lpstr>
      <vt:lpstr>Lucida Sans Unicode</vt:lpstr>
      <vt:lpstr>LucidaGrande</vt:lpstr>
      <vt:lpstr>Noteworthy Light</vt:lpstr>
      <vt:lpstr>Times</vt:lpstr>
      <vt:lpstr>Times New Roman</vt:lpstr>
      <vt:lpstr>Wingdings</vt:lpstr>
      <vt:lpstr>Blank Presentation</vt:lpstr>
      <vt:lpstr>13_Blank Presentation</vt:lpstr>
      <vt:lpstr>18_Blank Presentation</vt:lpstr>
      <vt:lpstr>22_Blank Presentation</vt:lpstr>
      <vt:lpstr>7_Blank Presentation</vt:lpstr>
      <vt:lpstr>23_Blank Presentation</vt:lpstr>
      <vt:lpstr>136_Blank Presentation</vt:lpstr>
      <vt:lpstr>4_Office Theme</vt:lpstr>
      <vt:lpstr>預設簡報設計</vt:lpstr>
      <vt:lpstr>3_Blank Presentation</vt:lpstr>
      <vt:lpstr>3_White</vt:lpstr>
      <vt:lpstr>1_White</vt:lpstr>
      <vt:lpstr>5_Blank Presentation</vt:lpstr>
      <vt:lpstr>16_Blank Presentation</vt:lpstr>
      <vt:lpstr>Office Theme</vt:lpstr>
      <vt:lpstr>1_Blank Presentation</vt:lpstr>
      <vt:lpstr>2_Office Theme</vt:lpstr>
      <vt:lpstr>3_Office Theme</vt:lpstr>
      <vt:lpstr>5_Office Theme</vt:lpstr>
      <vt:lpstr>1_預設簡報設計</vt:lpstr>
      <vt:lpstr>17_Blank Presentation</vt:lpstr>
      <vt:lpstr>19_Blank Presentation</vt:lpstr>
      <vt:lpstr>20_Blank Presentation</vt:lpstr>
      <vt:lpstr>21_Blank Presentation</vt:lpstr>
      <vt:lpstr>34_Blank Presentation</vt:lpstr>
      <vt:lpstr>2_Blank Presentation</vt:lpstr>
      <vt:lpstr>4_Blank Presentation</vt:lpstr>
      <vt:lpstr>49_Blank Presentation</vt:lpstr>
      <vt:lpstr>24_Blank Presentation</vt:lpstr>
      <vt:lpstr>25_Blank Presentation</vt:lpstr>
      <vt:lpstr>Slides on  启示录 3</vt:lpstr>
      <vt:lpstr>撒 狄 启示录 3:1-6</vt:lpstr>
      <vt:lpstr>与众不同 却死亡</vt:lpstr>
      <vt:lpstr>你对自已认识多深？</vt:lpstr>
      <vt:lpstr>几米•料恩案 </vt:lpstr>
      <vt:lpstr>http://asalesguy.com/2012/12/11/how-well-do-you-know-you/</vt:lpstr>
      <vt:lpstr>你对自已认识多深？</vt:lpstr>
      <vt:lpstr> 耶稣对你有何想法？ </vt:lpstr>
      <vt:lpstr>如果耶稣对你写了一封信， 内容会是如何呢？</vt:lpstr>
      <vt:lpstr>Revelation</vt:lpstr>
      <vt:lpstr>七 个 教 会 (启示录 2–3)</vt:lpstr>
      <vt:lpstr>七 个 教 会 (启示录 2–3)</vt:lpstr>
      <vt:lpstr>七 个 教 会阶段?</vt:lpstr>
      <vt:lpstr>启示录2-3章的四个观点</vt:lpstr>
      <vt:lpstr>耶稣持有着 对个大教会的 权威</vt:lpstr>
      <vt:lpstr>耶稣写信给了七间教会  (启示录 2–3)</vt:lpstr>
      <vt:lpstr>启示录</vt:lpstr>
      <vt:lpstr>七 个 教 会 (启2–3)</vt:lpstr>
      <vt:lpstr>克林特· 伊斯特 伍德  1966</vt:lpstr>
      <vt:lpstr>耶稣全 知道</vt:lpstr>
      <vt:lpstr>I. 耶稣知道那美好的。</vt:lpstr>
      <vt:lpstr> 耶稣以好消息鼓励撒狄，牠是至高统治者並知道他们的信实 (3:1-2a)</vt:lpstr>
      <vt:lpstr>Sardis acropolis from below</vt:lpstr>
      <vt:lpstr>Sardis from acropolis</vt:lpstr>
      <vt:lpstr>Sardis Temple of Artemis from above</vt:lpstr>
      <vt:lpstr>Sardis Temple of Artemis from above</vt:lpstr>
      <vt:lpstr>Sardis Temple of Artemis</vt:lpstr>
      <vt:lpstr>Sardis gymnasium</vt:lpstr>
      <vt:lpstr>Sardis synagogue, 4th c AD</vt:lpstr>
      <vt:lpstr>Sardis synagogue bema</vt:lpstr>
      <vt:lpstr>Sardis synagogue mosaic, 400 AD</vt:lpstr>
      <vt:lpstr>Sardis paved Roman street leading to Persia</vt:lpstr>
      <vt:lpstr>撒 狄 (启3：1-6)</vt:lpstr>
      <vt:lpstr>约翰预言那位荣耀的耶稣已见证了祂能处理教会内的问题 (1:12-16)</vt:lpstr>
      <vt:lpstr>那七星和七个金灯台的奥秘是什么(1:20 新译本)?</vt:lpstr>
      <vt:lpstr>撒 狄 (启3：1-6)</vt:lpstr>
      <vt:lpstr>耶稣知道你的好行为和名声</vt:lpstr>
      <vt:lpstr>你有多在意？</vt:lpstr>
      <vt:lpstr>I. 耶稣知道那美好的。</vt:lpstr>
      <vt:lpstr>II. 耶稣知道那恶的。</vt:lpstr>
      <vt:lpstr>撒 狄 (启3：1-6)</vt:lpstr>
      <vt:lpstr>撒 狄: 与众不同却死亡</vt:lpstr>
      <vt:lpstr>撒 狄: 与众不同却死亡</vt:lpstr>
      <vt:lpstr>A. W. Tozer</vt:lpstr>
      <vt:lpstr>撒 狄 (启3：1-6)</vt:lpstr>
      <vt:lpstr>撒 狄</vt:lpstr>
      <vt:lpstr>撒 狄 </vt:lpstr>
      <vt:lpstr>在教堂睡觉</vt:lpstr>
      <vt:lpstr>不在教堂睡觉</vt:lpstr>
      <vt:lpstr>当牧师看到你在崇拜中打盹的迹象:</vt:lpstr>
      <vt:lpstr>当牧师看到你在崇拜中打盹的迹象:</vt:lpstr>
      <vt:lpstr>当牧师看到你在崇拜中打盹的迹象:</vt:lpstr>
      <vt:lpstr>Sleeping in Church</vt:lpstr>
      <vt:lpstr>撒 狄 (启3：1-6)</vt:lpstr>
      <vt:lpstr>撒 狄</vt:lpstr>
      <vt:lpstr>醒来吧</vt:lpstr>
      <vt:lpstr>耶稣提醒教会也要警醒</vt:lpstr>
      <vt:lpstr>I. 耶稣知道那美好的。</vt:lpstr>
      <vt:lpstr>II. 耶稣知道那恶的。</vt:lpstr>
      <vt:lpstr>III. 耶稣知道未来。</vt:lpstr>
      <vt:lpstr>撒 狄 (启3：1-6)</vt:lpstr>
      <vt:lpstr>PowerPoint Presentation</vt:lpstr>
      <vt:lpstr>耶稣为你预備了美好的未来!</vt:lpstr>
      <vt:lpstr>如果耶稣对你写了一封信， 内容会是如何呢？</vt:lpstr>
      <vt:lpstr>重点？</vt:lpstr>
      <vt:lpstr>重点:</vt:lpstr>
      <vt:lpstr>Will you wake up?</vt:lpstr>
      <vt:lpstr>你会醒悟吗?</vt:lpstr>
      <vt:lpstr>非 拉 铁 非 启示录 3:7-13</vt:lpstr>
      <vt:lpstr>饱受折磨却传教使命</vt:lpstr>
      <vt:lpstr>聚集</vt:lpstr>
      <vt:lpstr>谁讨厌合一呢？</vt:lpstr>
      <vt:lpstr>我们团结</vt:lpstr>
      <vt:lpstr>挤作一团</vt:lpstr>
      <vt:lpstr>The Holy Huddle</vt:lpstr>
      <vt:lpstr>圣洁的合一</vt:lpstr>
      <vt:lpstr>圣洁的聚集</vt:lpstr>
      <vt:lpstr>你为何喜欢中国人民保险公司 ?</vt:lpstr>
      <vt:lpstr>我们的异像是 …</vt:lpstr>
      <vt:lpstr>你要我们一直是 小孩吗?</vt:lpstr>
      <vt:lpstr>耶稣要我们做什么?   祂不是要我们传福音吗?</vt:lpstr>
      <vt:lpstr>Revelation</vt:lpstr>
      <vt:lpstr>小亚细亚 公元95年</vt:lpstr>
      <vt:lpstr>约翰看见了什么？</vt:lpstr>
      <vt:lpstr> 交叉体 (启示录 2–3)</vt:lpstr>
      <vt:lpstr>耶稣如何鼓励我们 走出去?</vt:lpstr>
      <vt:lpstr>I. 耶稣开门见证(3:7-8) 。 </vt:lpstr>
      <vt:lpstr>不，不要传福音!</vt:lpstr>
      <vt:lpstr>耶稣给非拉铁非教会做见证(3:7-8).</vt:lpstr>
      <vt:lpstr>Philadelphia view to south from acropolis</vt:lpstr>
      <vt:lpstr>七 个 教 会 (启示录 2–3)</vt:lpstr>
      <vt:lpstr>撒 狄 (Rev. 3：7-13)</vt:lpstr>
      <vt:lpstr>"那圣洁的、 真实的，   拿着大卫的钥匙"  (3:7b 新译本)</vt:lpstr>
      <vt:lpstr>"我必把大卫家的钥匙放在他肩头上； 他开了， 就没有人能关；   他关了， 就没有人能开"  (以赛亚书 22:22 新译本)</vt:lpstr>
      <vt:lpstr>"开了就没有人能关，   关了就没有人能开的， 这样说"  (3:7c 新译本)</vt:lpstr>
      <vt:lpstr>"我知道你的行为， 看哪！ 我已经在你面前给你一道开着的门， 是没有人能关的； 因为你有一点点力量， 也遵守我的道， 没有否认我的名" (3:8 新译本).</vt:lpstr>
      <vt:lpstr>撒 狄 (Rev. 3：7-13)</vt:lpstr>
      <vt:lpstr>耶稣也给我们的教会开门见证!</vt:lpstr>
      <vt:lpstr>52 教导之旅 (1997-2014)</vt:lpstr>
      <vt:lpstr>PowerPoint Presentation</vt:lpstr>
      <vt:lpstr>我们的异像…</vt:lpstr>
      <vt:lpstr>我们的使命</vt:lpstr>
      <vt:lpstr>使命呼召</vt:lpstr>
      <vt:lpstr>打开门外出传福音</vt:lpstr>
      <vt:lpstr>52 教导之旅 (1997-2014)</vt:lpstr>
      <vt:lpstr>2010 福音之旅？</vt:lpstr>
      <vt:lpstr>2012缅甸福音之旅</vt:lpstr>
      <vt:lpstr>2014的邀请：走出新加坡传福音  </vt:lpstr>
      <vt:lpstr>缅甸2014?</vt:lpstr>
      <vt:lpstr>PowerPoint Presentation</vt:lpstr>
      <vt:lpstr>Manik's 建设囯際教会</vt:lpstr>
      <vt:lpstr>湖岸家庭中心 </vt:lpstr>
      <vt:lpstr>监狱</vt:lpstr>
      <vt:lpstr>反应不佳的布道</vt:lpstr>
      <vt:lpstr>来，包裹我们的信仰。</vt:lpstr>
      <vt:lpstr>你的职场也是一个宣教工场</vt:lpstr>
      <vt:lpstr>只管向人宣讲!</vt:lpstr>
      <vt:lpstr>耶稣如何鼓励我们 走出去?</vt:lpstr>
      <vt:lpstr>I. 基督为见证人敞开门(3:7-8). </vt:lpstr>
      <vt:lpstr>II. 基督应许服侍的赏赐(3:9-13).</vt:lpstr>
      <vt:lpstr>撒 狄 (启. 3：7-13)</vt:lpstr>
      <vt:lpstr>基督应许在你敌人面前的荣耀(3:9). </vt:lpstr>
      <vt:lpstr>时代派</vt:lpstr>
      <vt:lpstr>何时升天会发生？</vt:lpstr>
      <vt:lpstr>希腊的介词</vt:lpstr>
      <vt:lpstr>"大灾难之前"被提</vt:lpstr>
      <vt:lpstr>"磨难前" - 升天</vt:lpstr>
      <vt:lpstr>为何我是"磨难前 - 升天" 派</vt:lpstr>
      <vt:lpstr>"磨难前" - 升天</vt:lpstr>
      <vt:lpstr>"磨难前" - 升天</vt:lpstr>
      <vt:lpstr>唯一新约出现 "远离" (thre,w e,k)</vt:lpstr>
      <vt:lpstr>"磨难前" - 升天</vt:lpstr>
      <vt:lpstr>为何我是"磨难前 - 升天" 派</vt:lpstr>
      <vt:lpstr>为何我是"磨难前 - 升天" 派</vt:lpstr>
      <vt:lpstr>"磨难前" - 升天</vt:lpstr>
      <vt:lpstr>为何我是"磨难前 - 升天" 派</vt:lpstr>
      <vt:lpstr>耶稣第二来临的步骤</vt:lpstr>
      <vt:lpstr>第二来临的阶段</vt:lpstr>
      <vt:lpstr>第二来临的阶段</vt:lpstr>
      <vt:lpstr>第二来临的阶段</vt:lpstr>
      <vt:lpstr>“灾前被提阐”理论述了千禧年如何有新生儿和死亡</vt:lpstr>
      <vt:lpstr>"患难中" 被提</vt:lpstr>
      <vt:lpstr>"患难后" 被提</vt:lpstr>
      <vt:lpstr>为什么我不跟随"患难后"的看法呢？</vt:lpstr>
      <vt:lpstr>"部分" 被提</vt:lpstr>
      <vt:lpstr>愤怒前的被提</vt:lpstr>
      <vt:lpstr>灾前被提的前千禧年論 </vt:lpstr>
      <vt:lpstr>祂应许持守的赏赐(3:11b). </vt:lpstr>
      <vt:lpstr>赏赐有可能丢失!</vt:lpstr>
      <vt:lpstr>PowerPoint Presentation</vt:lpstr>
      <vt:lpstr>Philadelphia city from acropolis</vt:lpstr>
      <vt:lpstr>Philadelphia Church of St John columns</vt:lpstr>
      <vt:lpstr>PowerPoint Presentation</vt:lpstr>
      <vt:lpstr>阿尔伯特爱因斯坦</vt:lpstr>
      <vt:lpstr>赏赐没有错</vt:lpstr>
      <vt:lpstr>君尊义仆的末后统治</vt:lpstr>
      <vt:lpstr>耶稣如何鼓励我们走出去?</vt:lpstr>
      <vt:lpstr>I. 基督为见证人敞开门(3:7-8). </vt:lpstr>
      <vt:lpstr>II. 基督应许服侍的赏赐(3:9-13).</vt:lpstr>
      <vt:lpstr>主旨</vt:lpstr>
      <vt:lpstr>耶稣也会赏赐我们的服侍!</vt:lpstr>
      <vt:lpstr>The Holy Huddle</vt:lpstr>
      <vt:lpstr>今年基督为你开了哪些门? </vt:lpstr>
      <vt:lpstr>启示录  启示录 3:14-33</vt:lpstr>
      <vt:lpstr>既奢侈又不冷不热</vt:lpstr>
      <vt:lpstr>主祷文</vt:lpstr>
      <vt:lpstr>Ah, comfort...</vt:lpstr>
      <vt:lpstr>What's wrong with comfort?</vt:lpstr>
      <vt:lpstr>When on the beautiful road, seek no other road.</vt:lpstr>
      <vt:lpstr>“I seek to  comfort the disturbed and  disturb the comforted.” </vt:lpstr>
      <vt:lpstr>"我们对神不冷不热."</vt:lpstr>
      <vt:lpstr>难道只有两个选择吗?</vt:lpstr>
      <vt:lpstr>老底嘉： 既奢侈又不冷不热</vt:lpstr>
      <vt:lpstr>老底嘉： 既奢侈又不冷不热</vt:lpstr>
      <vt:lpstr>基督徒可能就处于中间的位置</vt:lpstr>
      <vt:lpstr>你是不冷不热的现状吗?</vt:lpstr>
      <vt:lpstr>你如何胜过属灵的冷淡?</vt:lpstr>
      <vt:lpstr>耶稣是如何看待你的?</vt:lpstr>
      <vt:lpstr>如果耶稣对你写了一封信， 内容会是什么呢？</vt:lpstr>
      <vt:lpstr>Revelation</vt:lpstr>
      <vt:lpstr>当时的老底嘉是怎么样的?</vt:lpstr>
      <vt:lpstr>Laodicea Video</vt:lpstr>
      <vt:lpstr>七 个 教 会 (启示录 2–3)</vt:lpstr>
      <vt:lpstr>莱卡思河谷流域</vt:lpstr>
      <vt:lpstr>Laodicea tell from southwest</vt:lpstr>
      <vt:lpstr>Laodicea tell from south</vt:lpstr>
      <vt:lpstr>热水管和冷水管</vt:lpstr>
      <vt:lpstr>Laodicea aqueduct south of tell</vt:lpstr>
      <vt:lpstr>Laodicea pipe with calcium</vt:lpstr>
      <vt:lpstr>Laodicea graveyard with bathhouse remains</vt:lpstr>
      <vt:lpstr>Laodicea bathhouse arches</vt:lpstr>
      <vt:lpstr>Laodicea Greek theater</vt:lpstr>
      <vt:lpstr>Laodicea Greek theater</vt:lpstr>
      <vt:lpstr>Laodicea stadium seating northern side</vt:lpstr>
      <vt:lpstr>Laodicea walls still standing</vt:lpstr>
      <vt:lpstr>变热!</vt:lpstr>
      <vt:lpstr>I.  关系:我们的骄傲降服在  基督的权威里</vt:lpstr>
      <vt:lpstr>奢侈的老底嘉</vt:lpstr>
      <vt:lpstr>                 老底嘉的服装工业</vt:lpstr>
      <vt:lpstr>老底嘉的医科学校</vt:lpstr>
      <vt:lpstr>老底嘉(启示录. 3:14-22)</vt:lpstr>
      <vt:lpstr>耶稣就是我们的确信和坚定(比较1：6）!</vt:lpstr>
      <vt:lpstr>"忠信真实的见证人"</vt:lpstr>
      <vt:lpstr>"统治者是创始的, 是头, 是万有的根源" (比较21:6)</vt:lpstr>
      <vt:lpstr>I.  关系:我们的骄傲降服在  基督的权威里</vt:lpstr>
      <vt:lpstr>II. 责备: 基督对属灵冷淡进行管教</vt:lpstr>
      <vt:lpstr>现实: 我们在做,却是妥协的态度(3:15-16a). </vt:lpstr>
      <vt:lpstr>老底嘉(启示录. 3:14-22)</vt:lpstr>
      <vt:lpstr>老底嘉： 既奢侈又不冷不热</vt:lpstr>
      <vt:lpstr>老底嘉： 既奢侈又不冷不热</vt:lpstr>
      <vt:lpstr>老底嘉的输水道</vt:lpstr>
      <vt:lpstr>莱卡思河谷流域</vt:lpstr>
      <vt:lpstr>大部分人喜欢其中之一</vt:lpstr>
      <vt:lpstr>为基督复兴!</vt:lpstr>
      <vt:lpstr>为基督复兴!</vt:lpstr>
      <vt:lpstr>"冷"</vt:lpstr>
      <vt:lpstr>"温水"</vt:lpstr>
      <vt:lpstr>结果: 基督终止妥协 (3:16b). </vt:lpstr>
      <vt:lpstr>老 底 嘉 的 供 水</vt:lpstr>
      <vt:lpstr>耶稣吐出温水 意味着什么?</vt:lpstr>
      <vt:lpstr> 交叉体 (启示录 2–3)</vt:lpstr>
      <vt:lpstr>今日的老底嘉</vt:lpstr>
      <vt:lpstr>"Super Trees" at Marina Bay</vt:lpstr>
      <vt:lpstr>Marina Barrage  Desalination Plant</vt:lpstr>
      <vt:lpstr>结果…</vt:lpstr>
      <vt:lpstr>耶稣:  "不,是你让我不舒服了!"</vt:lpstr>
      <vt:lpstr>I.  关系:我们的骄傲降服在  基督的权威里</vt:lpstr>
      <vt:lpstr>II. 责备: 基督对属灵冷淡进行管教</vt:lpstr>
      <vt:lpstr>III.  依靠: 接受基督的富足和掌管取代自我的依靠</vt:lpstr>
      <vt:lpstr>老底嘉(启示录. 3:14-22)</vt:lpstr>
      <vt:lpstr>老底嘉(启示录. 3:14-22)</vt:lpstr>
      <vt:lpstr>奢侈的老底嘉</vt:lpstr>
      <vt:lpstr>奢侈的老底嘉</vt:lpstr>
      <vt:lpstr>老底嘉的服装工业</vt:lpstr>
      <vt:lpstr>老底嘉的服装工业</vt:lpstr>
      <vt:lpstr>老底嘉的医科学校</vt:lpstr>
      <vt:lpstr>老底嘉的医科学校</vt:lpstr>
      <vt:lpstr>老底嘉(启示录. 3:14-22)</vt:lpstr>
      <vt:lpstr>耶稣对非拉铁非教会</vt:lpstr>
      <vt:lpstr>"看哪，我站在门外敲门…"  (3:20 新译本)</vt:lpstr>
      <vt:lpstr>"看哪! 我站在门外敲门.  如果有人听见…"  (3:20a 新译本)</vt:lpstr>
      <vt:lpstr>"…我要跟他在一起，他也要跟我在一起吃饭" (3:20b 新译本)</vt:lpstr>
      <vt:lpstr>我们会与主一同作王！</vt:lpstr>
      <vt:lpstr>老底嘉(启示录. 3:14-22)</vt:lpstr>
      <vt:lpstr>The Overcomers (Rev. 2–3)</vt:lpstr>
      <vt:lpstr>The Overcomers (Rev. 2–3)</vt:lpstr>
      <vt:lpstr>The Overcomers (Rev. 2–3)</vt:lpstr>
      <vt:lpstr>The Overcomers (Rev. 2–3)</vt:lpstr>
      <vt:lpstr>得胜者 (启示录 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你如何胜过属灵的冷淡?</vt:lpstr>
      <vt:lpstr>仰望基督取代自我依靠</vt:lpstr>
      <vt:lpstr>变热!</vt:lpstr>
      <vt:lpstr>I.  关系:我们的骄傲降服在  基督的权威里</vt:lpstr>
      <vt:lpstr>II. 责备: 基督对属灵冷淡进行管教</vt:lpstr>
      <vt:lpstr>III.  依靠: 接受基督的富足和掌管取代自我的依靠</vt:lpstr>
      <vt:lpstr>你和奢侈却不冷不热的老底嘉相似吗?</vt:lpstr>
      <vt:lpstr>不冷不热是怎样的光景呢?</vt:lpstr>
      <vt:lpstr>不冷不热是怎样的光景呢?</vt:lpstr>
      <vt:lpstr>你的属灵光景在光谱的哪个位置?</vt:lpstr>
      <vt:lpstr>耶稣对完全委身的呼召 (太. 10:32-39 新译本)</vt:lpstr>
      <vt:lpstr>耶稣对完全委身的呼召(太. 10:32-39 新译本)</vt:lpstr>
      <vt:lpstr>耶稣对完全委身的呼召(太. 10:32-39 新译本)</vt:lpstr>
      <vt:lpstr>"看哪! 我站在门外敲门. 如果有人听见我的声音就开门的, 我要进到…"  (3:20a 新译本 )</vt:lpstr>
      <vt:lpstr>Will you answer Jesus?</vt:lpstr>
      <vt:lpstr>"圣灵向众教会所说的话，有耳的就应当听"  (3:22 新译本)</vt:lpstr>
      <vt:lpstr>老 底 嘉 的 供 水</vt:lpstr>
      <vt:lpstr>Complacency</vt:lpstr>
      <vt:lpstr>基督的主权高于所有教会</vt:lpstr>
      <vt:lpstr>PowerPoint Presentation</vt:lpstr>
      <vt:lpstr>新约全书链接地址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27-Revelation-52.ppt</dc:title>
  <dc:creator>Dr Rick Griffith</dc:creator>
  <cp:lastModifiedBy>Rick Griffith</cp:lastModifiedBy>
  <cp:revision>1490</cp:revision>
  <cp:lastPrinted>2006-06-01T06:54:22Z</cp:lastPrinted>
  <dcterms:created xsi:type="dcterms:W3CDTF">2011-03-20T06:56:13Z</dcterms:created>
  <dcterms:modified xsi:type="dcterms:W3CDTF">2020-07-15T17:52:10Z</dcterms:modified>
</cp:coreProperties>
</file>