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1.xml" ContentType="application/vnd.openxmlformats-officedocument.theme+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7.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8.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7.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8.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39.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0.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1.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3.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4.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5.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6.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7.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8.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49.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0.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1.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2.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3.xml" ContentType="application/vnd.openxmlformats-officedocument.theme+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55.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6.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2.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heme/themeOverride3.xml" ContentType="application/vnd.openxmlformats-officedocument.themeOverride+xml"/>
  <Override PartName="/ppt/notesSlides/notesSlide135.xml" ContentType="application/vnd.openxmlformats-officedocument.presentationml.notesSlide+xml"/>
  <Override PartName="/ppt/theme/themeOverride4.xml" ContentType="application/vnd.openxmlformats-officedocument.themeOverr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91407" r:id="rId2"/>
    <p:sldMasterId id="2147491802" r:id="rId3"/>
    <p:sldMasterId id="2147491814" r:id="rId4"/>
    <p:sldMasterId id="2147493921" r:id="rId5"/>
    <p:sldMasterId id="2147493933" r:id="rId6"/>
    <p:sldMasterId id="2147493957" r:id="rId7"/>
    <p:sldMasterId id="2147493993" r:id="rId8"/>
    <p:sldMasterId id="2147494005" r:id="rId9"/>
    <p:sldMasterId id="2147494017" r:id="rId10"/>
    <p:sldMasterId id="2147495657" r:id="rId11"/>
    <p:sldMasterId id="2147500442" r:id="rId12"/>
    <p:sldMasterId id="2147501060" r:id="rId13"/>
    <p:sldMasterId id="2147501072" r:id="rId14"/>
    <p:sldMasterId id="2147501084" r:id="rId15"/>
    <p:sldMasterId id="2147505950" r:id="rId16"/>
    <p:sldMasterId id="2147506842" r:id="rId17"/>
    <p:sldMasterId id="2147506858" r:id="rId18"/>
    <p:sldMasterId id="2147506874" r:id="rId19"/>
    <p:sldMasterId id="2147506886" r:id="rId20"/>
    <p:sldMasterId id="2147507780" r:id="rId21"/>
    <p:sldMasterId id="2147507808" r:id="rId22"/>
    <p:sldMasterId id="2147507995" r:id="rId23"/>
    <p:sldMasterId id="2147508007" r:id="rId24"/>
    <p:sldMasterId id="2147508019" r:id="rId25"/>
    <p:sldMasterId id="2147508031" r:id="rId26"/>
    <p:sldMasterId id="2147508043" r:id="rId27"/>
    <p:sldMasterId id="2147508054" r:id="rId28"/>
    <p:sldMasterId id="2147508086" r:id="rId29"/>
    <p:sldMasterId id="2147508099" r:id="rId30"/>
    <p:sldMasterId id="2147508111" r:id="rId31"/>
    <p:sldMasterId id="2147508127" r:id="rId32"/>
    <p:sldMasterId id="2147508139" r:id="rId33"/>
    <p:sldMasterId id="2147508151" r:id="rId34"/>
    <p:sldMasterId id="2147508165" r:id="rId35"/>
    <p:sldMasterId id="2147508177" r:id="rId36"/>
    <p:sldMasterId id="2147508191" r:id="rId37"/>
    <p:sldMasterId id="2147508206" r:id="rId38"/>
    <p:sldMasterId id="2147508210" r:id="rId39"/>
    <p:sldMasterId id="2147508213" r:id="rId40"/>
    <p:sldMasterId id="2147508227" r:id="rId41"/>
    <p:sldMasterId id="2147508239" r:id="rId42"/>
    <p:sldMasterId id="2147508252" r:id="rId43"/>
    <p:sldMasterId id="2147508266" r:id="rId44"/>
    <p:sldMasterId id="2147508278" r:id="rId45"/>
    <p:sldMasterId id="2147508290" r:id="rId46"/>
    <p:sldMasterId id="2147508304" r:id="rId47"/>
    <p:sldMasterId id="2147508316" r:id="rId48"/>
    <p:sldMasterId id="2147508342" r:id="rId49"/>
    <p:sldMasterId id="2147508354" r:id="rId50"/>
    <p:sldMasterId id="2147508366" r:id="rId51"/>
    <p:sldMasterId id="2147508378" r:id="rId52"/>
    <p:sldMasterId id="2147508390" r:id="rId53"/>
    <p:sldMasterId id="2147508404" r:id="rId54"/>
    <p:sldMasterId id="2147508406" r:id="rId55"/>
    <p:sldMasterId id="2147508421" r:id="rId56"/>
    <p:sldMasterId id="2147508435" r:id="rId57"/>
  </p:sldMasterIdLst>
  <p:notesMasterIdLst>
    <p:notesMasterId r:id="rId269"/>
  </p:notesMasterIdLst>
  <p:handoutMasterIdLst>
    <p:handoutMasterId r:id="rId270"/>
  </p:handoutMasterIdLst>
  <p:sldIdLst>
    <p:sldId id="1563" r:id="rId58"/>
    <p:sldId id="472" r:id="rId59"/>
    <p:sldId id="1912" r:id="rId60"/>
    <p:sldId id="1781" r:id="rId61"/>
    <p:sldId id="469" r:id="rId62"/>
    <p:sldId id="471" r:id="rId63"/>
    <p:sldId id="1911" r:id="rId64"/>
    <p:sldId id="470" r:id="rId65"/>
    <p:sldId id="1879" r:id="rId66"/>
    <p:sldId id="1783" r:id="rId67"/>
    <p:sldId id="1784" r:id="rId68"/>
    <p:sldId id="1785" r:id="rId69"/>
    <p:sldId id="1786" r:id="rId70"/>
    <p:sldId id="1787" r:id="rId71"/>
    <p:sldId id="1564" r:id="rId72"/>
    <p:sldId id="1788" r:id="rId73"/>
    <p:sldId id="1565" r:id="rId74"/>
    <p:sldId id="1789" r:id="rId75"/>
    <p:sldId id="1790" r:id="rId76"/>
    <p:sldId id="467" r:id="rId77"/>
    <p:sldId id="269" r:id="rId78"/>
    <p:sldId id="468" r:id="rId79"/>
    <p:sldId id="1566" r:id="rId80"/>
    <p:sldId id="1567" r:id="rId81"/>
    <p:sldId id="1568" r:id="rId82"/>
    <p:sldId id="1569" r:id="rId83"/>
    <p:sldId id="1570" r:id="rId84"/>
    <p:sldId id="1571" r:id="rId85"/>
    <p:sldId id="1572" r:id="rId86"/>
    <p:sldId id="1573" r:id="rId87"/>
    <p:sldId id="1574" r:id="rId88"/>
    <p:sldId id="1716" r:id="rId89"/>
    <p:sldId id="1576" r:id="rId90"/>
    <p:sldId id="1717" r:id="rId91"/>
    <p:sldId id="1718" r:id="rId92"/>
    <p:sldId id="1579" r:id="rId93"/>
    <p:sldId id="1791" r:id="rId94"/>
    <p:sldId id="1792" r:id="rId95"/>
    <p:sldId id="1580" r:id="rId96"/>
    <p:sldId id="474" r:id="rId97"/>
    <p:sldId id="476" r:id="rId98"/>
    <p:sldId id="475" r:id="rId99"/>
    <p:sldId id="463" r:id="rId100"/>
    <p:sldId id="465" r:id="rId101"/>
    <p:sldId id="464" r:id="rId102"/>
    <p:sldId id="462" r:id="rId103"/>
    <p:sldId id="1913" r:id="rId104"/>
    <p:sldId id="1581" r:id="rId105"/>
    <p:sldId id="1793" r:id="rId106"/>
    <p:sldId id="1719" r:id="rId107"/>
    <p:sldId id="1722" r:id="rId108"/>
    <p:sldId id="1720" r:id="rId109"/>
    <p:sldId id="1794" r:id="rId110"/>
    <p:sldId id="1723" r:id="rId111"/>
    <p:sldId id="1725" r:id="rId112"/>
    <p:sldId id="1726" r:id="rId113"/>
    <p:sldId id="1583" r:id="rId114"/>
    <p:sldId id="1584" r:id="rId115"/>
    <p:sldId id="1795" r:id="rId116"/>
    <p:sldId id="1796" r:id="rId117"/>
    <p:sldId id="1797" r:id="rId118"/>
    <p:sldId id="1798" r:id="rId119"/>
    <p:sldId id="1735" r:id="rId120"/>
    <p:sldId id="1799" r:id="rId121"/>
    <p:sldId id="1800" r:id="rId122"/>
    <p:sldId id="1801" r:id="rId123"/>
    <p:sldId id="1253" r:id="rId124"/>
    <p:sldId id="1724" r:id="rId125"/>
    <p:sldId id="1251" r:id="rId126"/>
    <p:sldId id="1914" r:id="rId127"/>
    <p:sldId id="1736" r:id="rId128"/>
    <p:sldId id="1802" r:id="rId129"/>
    <p:sldId id="1803" r:id="rId130"/>
    <p:sldId id="1804" r:id="rId131"/>
    <p:sldId id="1805" r:id="rId132"/>
    <p:sldId id="1806" r:id="rId133"/>
    <p:sldId id="1807" r:id="rId134"/>
    <p:sldId id="1915" r:id="rId135"/>
    <p:sldId id="1737" r:id="rId136"/>
    <p:sldId id="1738" r:id="rId137"/>
    <p:sldId id="1739" r:id="rId138"/>
    <p:sldId id="1585" r:id="rId139"/>
    <p:sldId id="1811" r:id="rId140"/>
    <p:sldId id="1587" r:id="rId141"/>
    <p:sldId id="1588" r:id="rId142"/>
    <p:sldId id="1589" r:id="rId143"/>
    <p:sldId id="1590" r:id="rId144"/>
    <p:sldId id="1591" r:id="rId145"/>
    <p:sldId id="1812" r:id="rId146"/>
    <p:sldId id="1592" r:id="rId147"/>
    <p:sldId id="1727" r:id="rId148"/>
    <p:sldId id="1593" r:id="rId149"/>
    <p:sldId id="1594" r:id="rId150"/>
    <p:sldId id="1813" r:id="rId151"/>
    <p:sldId id="1916" r:id="rId152"/>
    <p:sldId id="1595" r:id="rId153"/>
    <p:sldId id="1596" r:id="rId154"/>
    <p:sldId id="1597" r:id="rId155"/>
    <p:sldId id="1598" r:id="rId156"/>
    <p:sldId id="1599" r:id="rId157"/>
    <p:sldId id="1600" r:id="rId158"/>
    <p:sldId id="1601" r:id="rId159"/>
    <p:sldId id="1602" r:id="rId160"/>
    <p:sldId id="1927" r:id="rId161"/>
    <p:sldId id="1604" r:id="rId162"/>
    <p:sldId id="1928" r:id="rId163"/>
    <p:sldId id="1919" r:id="rId164"/>
    <p:sldId id="1920" r:id="rId165"/>
    <p:sldId id="1901" r:id="rId166"/>
    <p:sldId id="1902" r:id="rId167"/>
    <p:sldId id="1903" r:id="rId168"/>
    <p:sldId id="1904" r:id="rId169"/>
    <p:sldId id="1905" r:id="rId170"/>
    <p:sldId id="1897" r:id="rId171"/>
    <p:sldId id="1906" r:id="rId172"/>
    <p:sldId id="1907" r:id="rId173"/>
    <p:sldId id="1908" r:id="rId174"/>
    <p:sldId id="1814" r:id="rId175"/>
    <p:sldId id="1728" r:id="rId176"/>
    <p:sldId id="1922" r:id="rId177"/>
    <p:sldId id="1923" r:id="rId178"/>
    <p:sldId id="1924" r:id="rId179"/>
    <p:sldId id="1925" r:id="rId180"/>
    <p:sldId id="1926" r:id="rId181"/>
    <p:sldId id="899" r:id="rId182"/>
    <p:sldId id="1815" r:id="rId183"/>
    <p:sldId id="1816" r:id="rId184"/>
    <p:sldId id="1817" r:id="rId185"/>
    <p:sldId id="1818" r:id="rId186"/>
    <p:sldId id="1917" r:id="rId187"/>
    <p:sldId id="1881" r:id="rId188"/>
    <p:sldId id="1819" r:id="rId189"/>
    <p:sldId id="1820" r:id="rId190"/>
    <p:sldId id="1821" r:id="rId191"/>
    <p:sldId id="1822" r:id="rId192"/>
    <p:sldId id="1823" r:id="rId193"/>
    <p:sldId id="1824" r:id="rId194"/>
    <p:sldId id="1825" r:id="rId195"/>
    <p:sldId id="1826" r:id="rId196"/>
    <p:sldId id="1827" r:id="rId197"/>
    <p:sldId id="1828" r:id="rId198"/>
    <p:sldId id="1729" r:id="rId199"/>
    <p:sldId id="1808" r:id="rId200"/>
    <p:sldId id="1730" r:id="rId201"/>
    <p:sldId id="1829" r:id="rId202"/>
    <p:sldId id="1830" r:id="rId203"/>
    <p:sldId id="1831" r:id="rId204"/>
    <p:sldId id="1832" r:id="rId205"/>
    <p:sldId id="1833" r:id="rId206"/>
    <p:sldId id="1809" r:id="rId207"/>
    <p:sldId id="1834" r:id="rId208"/>
    <p:sldId id="1835" r:id="rId209"/>
    <p:sldId id="1836" r:id="rId210"/>
    <p:sldId id="1837" r:id="rId211"/>
    <p:sldId id="1838" r:id="rId212"/>
    <p:sldId id="1839" r:id="rId213"/>
    <p:sldId id="1840" r:id="rId214"/>
    <p:sldId id="1841" r:id="rId215"/>
    <p:sldId id="1842" r:id="rId216"/>
    <p:sldId id="1850" r:id="rId217"/>
    <p:sldId id="1851" r:id="rId218"/>
    <p:sldId id="1852" r:id="rId219"/>
    <p:sldId id="1853" r:id="rId220"/>
    <p:sldId id="1847" r:id="rId221"/>
    <p:sldId id="1848" r:id="rId222"/>
    <p:sldId id="1849" r:id="rId223"/>
    <p:sldId id="1854" r:id="rId224"/>
    <p:sldId id="1855" r:id="rId225"/>
    <p:sldId id="1856" r:id="rId226"/>
    <p:sldId id="1857" r:id="rId227"/>
    <p:sldId id="1858" r:id="rId228"/>
    <p:sldId id="1859" r:id="rId229"/>
    <p:sldId id="1860" r:id="rId230"/>
    <p:sldId id="1861" r:id="rId231"/>
    <p:sldId id="1862" r:id="rId232"/>
    <p:sldId id="1863" r:id="rId233"/>
    <p:sldId id="1864" r:id="rId234"/>
    <p:sldId id="1865" r:id="rId235"/>
    <p:sldId id="1866" r:id="rId236"/>
    <p:sldId id="1867" r:id="rId237"/>
    <p:sldId id="1868" r:id="rId238"/>
    <p:sldId id="1869" r:id="rId239"/>
    <p:sldId id="1870" r:id="rId240"/>
    <p:sldId id="1871" r:id="rId241"/>
    <p:sldId id="1872" r:id="rId242"/>
    <p:sldId id="1880" r:id="rId243"/>
    <p:sldId id="1882" r:id="rId244"/>
    <p:sldId id="1731" r:id="rId245"/>
    <p:sldId id="1918" r:id="rId246"/>
    <p:sldId id="1732" r:id="rId247"/>
    <p:sldId id="1332" r:id="rId248"/>
    <p:sldId id="1333" r:id="rId249"/>
    <p:sldId id="1334" r:id="rId250"/>
    <p:sldId id="1778" r:id="rId251"/>
    <p:sldId id="1873" r:id="rId252"/>
    <p:sldId id="1874" r:id="rId253"/>
    <p:sldId id="1335" r:id="rId254"/>
    <p:sldId id="1875" r:id="rId255"/>
    <p:sldId id="1774" r:id="rId256"/>
    <p:sldId id="1876" r:id="rId257"/>
    <p:sldId id="642" r:id="rId258"/>
    <p:sldId id="1877" r:id="rId259"/>
    <p:sldId id="1775" r:id="rId260"/>
    <p:sldId id="1776" r:id="rId261"/>
    <p:sldId id="1777" r:id="rId262"/>
    <p:sldId id="1780" r:id="rId263"/>
    <p:sldId id="1878" r:id="rId264"/>
    <p:sldId id="1883" r:id="rId265"/>
    <p:sldId id="1886" r:id="rId266"/>
    <p:sldId id="1888" r:id="rId267"/>
    <p:sldId id="1910" r:id="rId2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accent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FBFBF"/>
    <a:srgbClr val="FFFFFF"/>
    <a:srgbClr val="663300"/>
    <a:srgbClr val="004400"/>
    <a:srgbClr val="800000"/>
    <a:srgbClr val="010201"/>
    <a:srgbClr val="000000"/>
    <a:srgbClr val="3166B3"/>
    <a:srgbClr val="000066"/>
    <a:srgbClr val="FFCC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553" autoAdjust="0"/>
    <p:restoredTop sz="87813" autoAdjust="0"/>
  </p:normalViewPr>
  <p:slideViewPr>
    <p:cSldViewPr snapToGrid="0">
      <p:cViewPr varScale="1">
        <p:scale>
          <a:sx n="93" d="100"/>
          <a:sy n="93" d="100"/>
        </p:scale>
        <p:origin x="208" y="1104"/>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varScale="1">
      <p:scale>
        <a:sx n="50" d="100"/>
        <a:sy n="50" d="100"/>
      </p:scale>
      <p:origin x="0" y="188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1" Type="http://schemas.openxmlformats.org/officeDocument/2006/relationships/slideMaster" Target="slideMasters/slideMaster21.xml"/><Relationship Id="rId63" Type="http://schemas.openxmlformats.org/officeDocument/2006/relationships/slide" Target="slides/slide6.xml"/><Relationship Id="rId159" Type="http://schemas.openxmlformats.org/officeDocument/2006/relationships/slide" Target="slides/slide102.xml"/><Relationship Id="rId170" Type="http://schemas.openxmlformats.org/officeDocument/2006/relationships/slide" Target="slides/slide113.xml"/><Relationship Id="rId226" Type="http://schemas.openxmlformats.org/officeDocument/2006/relationships/slide" Target="slides/slide169.xml"/><Relationship Id="rId268" Type="http://schemas.openxmlformats.org/officeDocument/2006/relationships/slide" Target="slides/slide211.xml"/><Relationship Id="rId32" Type="http://schemas.openxmlformats.org/officeDocument/2006/relationships/slideMaster" Target="slideMasters/slideMaster32.xml"/><Relationship Id="rId74" Type="http://schemas.openxmlformats.org/officeDocument/2006/relationships/slide" Target="slides/slide17.xml"/><Relationship Id="rId128" Type="http://schemas.openxmlformats.org/officeDocument/2006/relationships/slide" Target="slides/slide71.xml"/><Relationship Id="rId5" Type="http://schemas.openxmlformats.org/officeDocument/2006/relationships/slideMaster" Target="slideMasters/slideMaster5.xml"/><Relationship Id="rId95" Type="http://schemas.openxmlformats.org/officeDocument/2006/relationships/slide" Target="slides/slide38.xml"/><Relationship Id="rId160" Type="http://schemas.openxmlformats.org/officeDocument/2006/relationships/slide" Target="slides/slide103.xml"/><Relationship Id="rId181" Type="http://schemas.openxmlformats.org/officeDocument/2006/relationships/slide" Target="slides/slide124.xml"/><Relationship Id="rId216" Type="http://schemas.openxmlformats.org/officeDocument/2006/relationships/slide" Target="slides/slide159.xml"/><Relationship Id="rId237" Type="http://schemas.openxmlformats.org/officeDocument/2006/relationships/slide" Target="slides/slide180.xml"/><Relationship Id="rId258" Type="http://schemas.openxmlformats.org/officeDocument/2006/relationships/slide" Target="slides/slide20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7.xml"/><Relationship Id="rId118" Type="http://schemas.openxmlformats.org/officeDocument/2006/relationships/slide" Target="slides/slide61.xml"/><Relationship Id="rId139" Type="http://schemas.openxmlformats.org/officeDocument/2006/relationships/slide" Target="slides/slide82.xml"/><Relationship Id="rId85" Type="http://schemas.openxmlformats.org/officeDocument/2006/relationships/slide" Target="slides/slide28.xml"/><Relationship Id="rId150" Type="http://schemas.openxmlformats.org/officeDocument/2006/relationships/slide" Target="slides/slide93.xml"/><Relationship Id="rId171" Type="http://schemas.openxmlformats.org/officeDocument/2006/relationships/slide" Target="slides/slide114.xml"/><Relationship Id="rId192" Type="http://schemas.openxmlformats.org/officeDocument/2006/relationships/slide" Target="slides/slide135.xml"/><Relationship Id="rId206" Type="http://schemas.openxmlformats.org/officeDocument/2006/relationships/slide" Target="slides/slide149.xml"/><Relationship Id="rId227" Type="http://schemas.openxmlformats.org/officeDocument/2006/relationships/slide" Target="slides/slide170.xml"/><Relationship Id="rId248" Type="http://schemas.openxmlformats.org/officeDocument/2006/relationships/slide" Target="slides/slide191.xml"/><Relationship Id="rId269"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1.xml"/><Relationship Id="rId129" Type="http://schemas.openxmlformats.org/officeDocument/2006/relationships/slide" Target="slides/slide72.xml"/><Relationship Id="rId54" Type="http://schemas.openxmlformats.org/officeDocument/2006/relationships/slideMaster" Target="slideMasters/slideMaster54.xml"/><Relationship Id="rId75" Type="http://schemas.openxmlformats.org/officeDocument/2006/relationships/slide" Target="slides/slide18.xml"/><Relationship Id="rId96" Type="http://schemas.openxmlformats.org/officeDocument/2006/relationships/slide" Target="slides/slide39.xml"/><Relationship Id="rId140" Type="http://schemas.openxmlformats.org/officeDocument/2006/relationships/slide" Target="slides/slide83.xml"/><Relationship Id="rId161" Type="http://schemas.openxmlformats.org/officeDocument/2006/relationships/slide" Target="slides/slide104.xml"/><Relationship Id="rId182" Type="http://schemas.openxmlformats.org/officeDocument/2006/relationships/slide" Target="slides/slide125.xml"/><Relationship Id="rId217" Type="http://schemas.openxmlformats.org/officeDocument/2006/relationships/slide" Target="slides/slide160.xml"/><Relationship Id="rId6" Type="http://schemas.openxmlformats.org/officeDocument/2006/relationships/slideMaster" Target="slideMasters/slideMaster6.xml"/><Relationship Id="rId238" Type="http://schemas.openxmlformats.org/officeDocument/2006/relationships/slide" Target="slides/slide181.xml"/><Relationship Id="rId259" Type="http://schemas.openxmlformats.org/officeDocument/2006/relationships/slide" Target="slides/slide202.xml"/><Relationship Id="rId23" Type="http://schemas.openxmlformats.org/officeDocument/2006/relationships/slideMaster" Target="slideMasters/slideMaster23.xml"/><Relationship Id="rId119" Type="http://schemas.openxmlformats.org/officeDocument/2006/relationships/slide" Target="slides/slide62.xml"/><Relationship Id="rId270" Type="http://schemas.openxmlformats.org/officeDocument/2006/relationships/handoutMaster" Target="handoutMasters/handoutMaster1.xml"/><Relationship Id="rId44" Type="http://schemas.openxmlformats.org/officeDocument/2006/relationships/slideMaster" Target="slideMasters/slideMaster44.xml"/><Relationship Id="rId65" Type="http://schemas.openxmlformats.org/officeDocument/2006/relationships/slide" Target="slides/slide8.xml"/><Relationship Id="rId86" Type="http://schemas.openxmlformats.org/officeDocument/2006/relationships/slide" Target="slides/slide29.xml"/><Relationship Id="rId130" Type="http://schemas.openxmlformats.org/officeDocument/2006/relationships/slide" Target="slides/slide73.xml"/><Relationship Id="rId151" Type="http://schemas.openxmlformats.org/officeDocument/2006/relationships/slide" Target="slides/slide94.xml"/><Relationship Id="rId172" Type="http://schemas.openxmlformats.org/officeDocument/2006/relationships/slide" Target="slides/slide115.xml"/><Relationship Id="rId193" Type="http://schemas.openxmlformats.org/officeDocument/2006/relationships/slide" Target="slides/slide136.xml"/><Relationship Id="rId207" Type="http://schemas.openxmlformats.org/officeDocument/2006/relationships/slide" Target="slides/slide150.xml"/><Relationship Id="rId228" Type="http://schemas.openxmlformats.org/officeDocument/2006/relationships/slide" Target="slides/slide171.xml"/><Relationship Id="rId249" Type="http://schemas.openxmlformats.org/officeDocument/2006/relationships/slide" Target="slides/slide192.xml"/><Relationship Id="rId13" Type="http://schemas.openxmlformats.org/officeDocument/2006/relationships/slideMaster" Target="slideMasters/slideMaster13.xml"/><Relationship Id="rId109" Type="http://schemas.openxmlformats.org/officeDocument/2006/relationships/slide" Target="slides/slide52.xml"/><Relationship Id="rId260" Type="http://schemas.openxmlformats.org/officeDocument/2006/relationships/slide" Target="slides/slide20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9.xml"/><Relationship Id="rId97" Type="http://schemas.openxmlformats.org/officeDocument/2006/relationships/slide" Target="slides/slide40.xml"/><Relationship Id="rId120" Type="http://schemas.openxmlformats.org/officeDocument/2006/relationships/slide" Target="slides/slide63.xml"/><Relationship Id="rId141" Type="http://schemas.openxmlformats.org/officeDocument/2006/relationships/slide" Target="slides/slide84.xml"/><Relationship Id="rId7" Type="http://schemas.openxmlformats.org/officeDocument/2006/relationships/slideMaster" Target="slideMasters/slideMaster7.xml"/><Relationship Id="rId162" Type="http://schemas.openxmlformats.org/officeDocument/2006/relationships/slide" Target="slides/slide105.xml"/><Relationship Id="rId183" Type="http://schemas.openxmlformats.org/officeDocument/2006/relationships/slide" Target="slides/slide126.xml"/><Relationship Id="rId218" Type="http://schemas.openxmlformats.org/officeDocument/2006/relationships/slide" Target="slides/slide161.xml"/><Relationship Id="rId239" Type="http://schemas.openxmlformats.org/officeDocument/2006/relationships/slide" Target="slides/slide182.xml"/><Relationship Id="rId250" Type="http://schemas.openxmlformats.org/officeDocument/2006/relationships/slide" Target="slides/slide193.xml"/><Relationship Id="rId271"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9.xml"/><Relationship Id="rId87" Type="http://schemas.openxmlformats.org/officeDocument/2006/relationships/slide" Target="slides/slide30.xml"/><Relationship Id="rId110" Type="http://schemas.openxmlformats.org/officeDocument/2006/relationships/slide" Target="slides/slide53.xml"/><Relationship Id="rId131" Type="http://schemas.openxmlformats.org/officeDocument/2006/relationships/slide" Target="slides/slide74.xml"/><Relationship Id="rId152" Type="http://schemas.openxmlformats.org/officeDocument/2006/relationships/slide" Target="slides/slide95.xml"/><Relationship Id="rId173" Type="http://schemas.openxmlformats.org/officeDocument/2006/relationships/slide" Target="slides/slide116.xml"/><Relationship Id="rId194" Type="http://schemas.openxmlformats.org/officeDocument/2006/relationships/slide" Target="slides/slide137.xml"/><Relationship Id="rId208" Type="http://schemas.openxmlformats.org/officeDocument/2006/relationships/slide" Target="slides/slide151.xml"/><Relationship Id="rId229" Type="http://schemas.openxmlformats.org/officeDocument/2006/relationships/slide" Target="slides/slide172.xml"/><Relationship Id="rId240" Type="http://schemas.openxmlformats.org/officeDocument/2006/relationships/slide" Target="slides/slide183.xml"/><Relationship Id="rId261" Type="http://schemas.openxmlformats.org/officeDocument/2006/relationships/slide" Target="slides/slide20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0.xml"/><Relationship Id="rId100" Type="http://schemas.openxmlformats.org/officeDocument/2006/relationships/slide" Target="slides/slide43.xml"/><Relationship Id="rId8" Type="http://schemas.openxmlformats.org/officeDocument/2006/relationships/slideMaster" Target="slideMasters/slideMaster8.xml"/><Relationship Id="rId98" Type="http://schemas.openxmlformats.org/officeDocument/2006/relationships/slide" Target="slides/slide41.xml"/><Relationship Id="rId121" Type="http://schemas.openxmlformats.org/officeDocument/2006/relationships/slide" Target="slides/slide64.xml"/><Relationship Id="rId142" Type="http://schemas.openxmlformats.org/officeDocument/2006/relationships/slide" Target="slides/slide85.xml"/><Relationship Id="rId163" Type="http://schemas.openxmlformats.org/officeDocument/2006/relationships/slide" Target="slides/slide106.xml"/><Relationship Id="rId184" Type="http://schemas.openxmlformats.org/officeDocument/2006/relationships/slide" Target="slides/slide127.xml"/><Relationship Id="rId219" Type="http://schemas.openxmlformats.org/officeDocument/2006/relationships/slide" Target="slides/slide162.xml"/><Relationship Id="rId230" Type="http://schemas.openxmlformats.org/officeDocument/2006/relationships/slide" Target="slides/slide173.xml"/><Relationship Id="rId251" Type="http://schemas.openxmlformats.org/officeDocument/2006/relationships/slide" Target="slides/slide19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0.xml"/><Relationship Id="rId272" Type="http://schemas.openxmlformats.org/officeDocument/2006/relationships/viewProps" Target="viewProps.xml"/><Relationship Id="rId88" Type="http://schemas.openxmlformats.org/officeDocument/2006/relationships/slide" Target="slides/slide31.xml"/><Relationship Id="rId111" Type="http://schemas.openxmlformats.org/officeDocument/2006/relationships/slide" Target="slides/slide54.xml"/><Relationship Id="rId132" Type="http://schemas.openxmlformats.org/officeDocument/2006/relationships/slide" Target="slides/slide75.xml"/><Relationship Id="rId153" Type="http://schemas.openxmlformats.org/officeDocument/2006/relationships/slide" Target="slides/slide96.xml"/><Relationship Id="rId174" Type="http://schemas.openxmlformats.org/officeDocument/2006/relationships/slide" Target="slides/slide117.xml"/><Relationship Id="rId195" Type="http://schemas.openxmlformats.org/officeDocument/2006/relationships/slide" Target="slides/slide138.xml"/><Relationship Id="rId209" Type="http://schemas.openxmlformats.org/officeDocument/2006/relationships/slide" Target="slides/slide152.xml"/><Relationship Id="rId220" Type="http://schemas.openxmlformats.org/officeDocument/2006/relationships/slide" Target="slides/slide163.xml"/><Relationship Id="rId241" Type="http://schemas.openxmlformats.org/officeDocument/2006/relationships/slide" Target="slides/slide18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5.xml"/><Relationship Id="rId78" Type="http://schemas.openxmlformats.org/officeDocument/2006/relationships/slide" Target="slides/slide21.xml"/><Relationship Id="rId99" Type="http://schemas.openxmlformats.org/officeDocument/2006/relationships/slide" Target="slides/slide42.xml"/><Relationship Id="rId101" Type="http://schemas.openxmlformats.org/officeDocument/2006/relationships/slide" Target="slides/slide44.xml"/><Relationship Id="rId122" Type="http://schemas.openxmlformats.org/officeDocument/2006/relationships/slide" Target="slides/slide65.xml"/><Relationship Id="rId143" Type="http://schemas.openxmlformats.org/officeDocument/2006/relationships/slide" Target="slides/slide86.xml"/><Relationship Id="rId164" Type="http://schemas.openxmlformats.org/officeDocument/2006/relationships/slide" Target="slides/slide107.xml"/><Relationship Id="rId185" Type="http://schemas.openxmlformats.org/officeDocument/2006/relationships/slide" Target="slides/slide128.xml"/><Relationship Id="rId9" Type="http://schemas.openxmlformats.org/officeDocument/2006/relationships/slideMaster" Target="slideMasters/slideMaster9.xml"/><Relationship Id="rId210" Type="http://schemas.openxmlformats.org/officeDocument/2006/relationships/slide" Target="slides/slide153.xml"/><Relationship Id="rId26" Type="http://schemas.openxmlformats.org/officeDocument/2006/relationships/slideMaster" Target="slideMasters/slideMaster26.xml"/><Relationship Id="rId231" Type="http://schemas.openxmlformats.org/officeDocument/2006/relationships/slide" Target="slides/slide174.xml"/><Relationship Id="rId252" Type="http://schemas.openxmlformats.org/officeDocument/2006/relationships/slide" Target="slides/slide195.xml"/><Relationship Id="rId273"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11.xml"/><Relationship Id="rId89" Type="http://schemas.openxmlformats.org/officeDocument/2006/relationships/slide" Target="slides/slide32.xml"/><Relationship Id="rId112" Type="http://schemas.openxmlformats.org/officeDocument/2006/relationships/slide" Target="slides/slide55.xml"/><Relationship Id="rId133" Type="http://schemas.openxmlformats.org/officeDocument/2006/relationships/slide" Target="slides/slide76.xml"/><Relationship Id="rId154" Type="http://schemas.openxmlformats.org/officeDocument/2006/relationships/slide" Target="slides/slide97.xml"/><Relationship Id="rId175" Type="http://schemas.openxmlformats.org/officeDocument/2006/relationships/slide" Target="slides/slide118.xml"/><Relationship Id="rId196" Type="http://schemas.openxmlformats.org/officeDocument/2006/relationships/slide" Target="slides/slide139.xml"/><Relationship Id="rId200" Type="http://schemas.openxmlformats.org/officeDocument/2006/relationships/slide" Target="slides/slide143.xml"/><Relationship Id="rId16" Type="http://schemas.openxmlformats.org/officeDocument/2006/relationships/slideMaster" Target="slideMasters/slideMaster16.xml"/><Relationship Id="rId221" Type="http://schemas.openxmlformats.org/officeDocument/2006/relationships/slide" Target="slides/slide164.xml"/><Relationship Id="rId242" Type="http://schemas.openxmlformats.org/officeDocument/2006/relationships/slide" Target="slides/slide185.xml"/><Relationship Id="rId263" Type="http://schemas.openxmlformats.org/officeDocument/2006/relationships/slide" Target="slides/slide206.xml"/><Relationship Id="rId37" Type="http://schemas.openxmlformats.org/officeDocument/2006/relationships/slideMaster" Target="slideMasters/slideMaster37.xml"/><Relationship Id="rId58" Type="http://schemas.openxmlformats.org/officeDocument/2006/relationships/slide" Target="slides/slide1.xml"/><Relationship Id="rId79" Type="http://schemas.openxmlformats.org/officeDocument/2006/relationships/slide" Target="slides/slide22.xml"/><Relationship Id="rId102" Type="http://schemas.openxmlformats.org/officeDocument/2006/relationships/slide" Target="slides/slide45.xml"/><Relationship Id="rId123" Type="http://schemas.openxmlformats.org/officeDocument/2006/relationships/slide" Target="slides/slide66.xml"/><Relationship Id="rId144" Type="http://schemas.openxmlformats.org/officeDocument/2006/relationships/slide" Target="slides/slide87.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211" Type="http://schemas.openxmlformats.org/officeDocument/2006/relationships/slide" Target="slides/slide154.xml"/><Relationship Id="rId232" Type="http://schemas.openxmlformats.org/officeDocument/2006/relationships/slide" Target="slides/slide175.xml"/><Relationship Id="rId253" Type="http://schemas.openxmlformats.org/officeDocument/2006/relationships/slide" Target="slides/slide196.xml"/><Relationship Id="rId274"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201" Type="http://schemas.openxmlformats.org/officeDocument/2006/relationships/slide" Target="slides/slide144.xml"/><Relationship Id="rId222" Type="http://schemas.openxmlformats.org/officeDocument/2006/relationships/slide" Target="slides/slide165.xml"/><Relationship Id="rId243" Type="http://schemas.openxmlformats.org/officeDocument/2006/relationships/slide" Target="slides/slide186.xml"/><Relationship Id="rId264" Type="http://schemas.openxmlformats.org/officeDocument/2006/relationships/slide" Target="slides/slide20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1" Type="http://schemas.openxmlformats.org/officeDocument/2006/relationships/slideMaster" Target="slideMasters/slideMaster1.xml"/><Relationship Id="rId212" Type="http://schemas.openxmlformats.org/officeDocument/2006/relationships/slide" Target="slides/slide155.xml"/><Relationship Id="rId233" Type="http://schemas.openxmlformats.org/officeDocument/2006/relationships/slide" Target="slides/slide176.xml"/><Relationship Id="rId254" Type="http://schemas.openxmlformats.org/officeDocument/2006/relationships/slide" Target="slides/slide19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202" Type="http://schemas.openxmlformats.org/officeDocument/2006/relationships/slide" Target="slides/slide145.xml"/><Relationship Id="rId223" Type="http://schemas.openxmlformats.org/officeDocument/2006/relationships/slide" Target="slides/slide166.xml"/><Relationship Id="rId244" Type="http://schemas.openxmlformats.org/officeDocument/2006/relationships/slide" Target="slides/slide18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8.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34"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8.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19" Type="http://schemas.openxmlformats.org/officeDocument/2006/relationships/slideMaster" Target="slideMasters/slideMaster19.xml"/><Relationship Id="rId224" Type="http://schemas.openxmlformats.org/officeDocument/2006/relationships/slide" Target="slides/slide167.xml"/><Relationship Id="rId245" Type="http://schemas.openxmlformats.org/officeDocument/2006/relationships/slide" Target="slides/slide188.xml"/><Relationship Id="rId266" Type="http://schemas.openxmlformats.org/officeDocument/2006/relationships/slide" Target="slides/slide209.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189" Type="http://schemas.openxmlformats.org/officeDocument/2006/relationships/slide" Target="slides/slide132.xml"/><Relationship Id="rId3" Type="http://schemas.openxmlformats.org/officeDocument/2006/relationships/slideMaster" Target="slideMasters/slideMaster3.xml"/><Relationship Id="rId214" Type="http://schemas.openxmlformats.org/officeDocument/2006/relationships/slide" Target="slides/slide157.xml"/><Relationship Id="rId235" Type="http://schemas.openxmlformats.org/officeDocument/2006/relationships/slide" Target="slides/slide178.xml"/><Relationship Id="rId256" Type="http://schemas.openxmlformats.org/officeDocument/2006/relationships/slide" Target="slides/slide199.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179" Type="http://schemas.openxmlformats.org/officeDocument/2006/relationships/slide" Target="slides/slide122.xml"/><Relationship Id="rId190" Type="http://schemas.openxmlformats.org/officeDocument/2006/relationships/slide" Target="slides/slide133.xml"/><Relationship Id="rId204" Type="http://schemas.openxmlformats.org/officeDocument/2006/relationships/slide" Target="slides/slide147.xml"/><Relationship Id="rId225" Type="http://schemas.openxmlformats.org/officeDocument/2006/relationships/slide" Target="slides/slide168.xml"/><Relationship Id="rId246" Type="http://schemas.openxmlformats.org/officeDocument/2006/relationships/slide" Target="slides/slide189.xml"/><Relationship Id="rId267" Type="http://schemas.openxmlformats.org/officeDocument/2006/relationships/slide" Target="slides/slide210.xml"/><Relationship Id="rId106" Type="http://schemas.openxmlformats.org/officeDocument/2006/relationships/slide" Target="slides/slide49.xml"/><Relationship Id="rId127"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94" Type="http://schemas.openxmlformats.org/officeDocument/2006/relationships/slide" Target="slides/slide37.xml"/><Relationship Id="rId148" Type="http://schemas.openxmlformats.org/officeDocument/2006/relationships/slide" Target="slides/slide91.xml"/><Relationship Id="rId169" Type="http://schemas.openxmlformats.org/officeDocument/2006/relationships/slide" Target="slides/slide112.xml"/><Relationship Id="rId4" Type="http://schemas.openxmlformats.org/officeDocument/2006/relationships/slideMaster" Target="slideMasters/slideMaster4.xml"/><Relationship Id="rId180" Type="http://schemas.openxmlformats.org/officeDocument/2006/relationships/slide" Target="slides/slide123.xml"/><Relationship Id="rId215" Type="http://schemas.openxmlformats.org/officeDocument/2006/relationships/slide" Target="slides/slide158.xml"/><Relationship Id="rId236" Type="http://schemas.openxmlformats.org/officeDocument/2006/relationships/slide" Target="slides/slide179.xml"/><Relationship Id="rId257" Type="http://schemas.openxmlformats.org/officeDocument/2006/relationships/slide" Target="slides/slide200.xml"/><Relationship Id="rId42" Type="http://schemas.openxmlformats.org/officeDocument/2006/relationships/slideMaster" Target="slideMasters/slideMaster42.xml"/><Relationship Id="rId84" Type="http://schemas.openxmlformats.org/officeDocument/2006/relationships/slide" Target="slides/slide27.xml"/><Relationship Id="rId138" Type="http://schemas.openxmlformats.org/officeDocument/2006/relationships/slide" Target="slides/slide81.xml"/><Relationship Id="rId191" Type="http://schemas.openxmlformats.org/officeDocument/2006/relationships/slide" Target="slides/slide134.xml"/><Relationship Id="rId205" Type="http://schemas.openxmlformats.org/officeDocument/2006/relationships/slide" Target="slides/slide148.xml"/><Relationship Id="rId247" Type="http://schemas.openxmlformats.org/officeDocument/2006/relationships/slide" Target="slides/slide190.xml"/><Relationship Id="rId107" Type="http://schemas.openxmlformats.org/officeDocument/2006/relationships/slide" Target="slides/slide5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www.afn.org/~govern/index.html" TargetMode="External"/><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vigilantcitizen.com/educate-yourself/"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4190695-545C-46C7-8F33-06C696B5388A}" type="slidenum">
              <a:rPr lang="en-GB" sz="1200">
                <a:solidFill>
                  <a:prstClr val="white"/>
                </a:solidFill>
              </a:rPr>
              <a:pPr/>
              <a:t>1</a:t>
            </a:fld>
            <a:endParaRPr lang="en-GB" sz="1200">
              <a:solidFill>
                <a:prstClr val="white"/>
              </a:solidFill>
            </a:endParaRPr>
          </a:p>
        </p:txBody>
      </p:sp>
      <p:sp>
        <p:nvSpPr>
          <p:cNvPr id="734210" name="Rectangle 2"/>
          <p:cNvSpPr>
            <a:spLocks noGrp="1" noRot="1" noChangeAspect="1" noChangeArrowheads="1" noTextEdit="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p:spPr>
        <p:txBody>
          <a:bodyPr/>
          <a:lstStyle/>
          <a:p>
            <a:r>
              <a:rPr lang="en-US" dirty="0"/>
              <a:t>Slides needing translation</a:t>
            </a:r>
            <a:r>
              <a:rPr lang="en-US" baseline="0" dirty="0"/>
              <a:t> as of </a:t>
            </a:r>
            <a:r>
              <a:rPr lang="en-US" sz="1200" kern="1200" baseline="0" dirty="0">
                <a:solidFill>
                  <a:schemeClr val="tx1"/>
                </a:solidFill>
                <a:latin typeface="Times New Roman" pitchFamily="-112" charset="0"/>
                <a:ea typeface="ＭＳ Ｐゴシック" pitchFamily="-108" charset="-128"/>
                <a:cs typeface="ＭＳ Ｐゴシック" pitchFamily="-108" charset="-128"/>
              </a:rPr>
              <a:t>12 Sep 2013: slides 90</a:t>
            </a:r>
            <a:r>
              <a:rPr lang="en-US" sz="1200" kern="1200" baseline="0">
                <a:solidFill>
                  <a:schemeClr val="tx1"/>
                </a:solidFill>
                <a:latin typeface="Times New Roman" pitchFamily="-112" charset="0"/>
                <a:ea typeface="ＭＳ Ｐゴシック" pitchFamily="-108" charset="-128"/>
                <a:cs typeface="ＭＳ Ｐゴシック" pitchFamily="-108" charset="-128"/>
              </a:rPr>
              <a:t>-91, 146</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157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CCED0B-A5D4-E248-B449-59D6AA534C46}" type="slidenum">
              <a:rPr lang="en-US" sz="1200">
                <a:solidFill>
                  <a:srgbClr val="000000"/>
                </a:solidFill>
              </a:rPr>
              <a:pPr/>
              <a:t>149</a:t>
            </a:fld>
            <a:endParaRPr lang="en-US" sz="1200">
              <a:solidFill>
                <a:srgbClr val="000000"/>
              </a:solidFill>
            </a:endParaRPr>
          </a:p>
        </p:txBody>
      </p:sp>
      <p:sp>
        <p:nvSpPr>
          <p:cNvPr id="941059" name="Rectangle 2"/>
          <p:cNvSpPr>
            <a:spLocks noGrp="1" noRot="1" noChangeAspect="1" noChangeArrowheads="1" noTextEdit="1"/>
          </p:cNvSpPr>
          <p:nvPr>
            <p:ph type="sldImg"/>
          </p:nvPr>
        </p:nvSpPr>
        <p:spPr>
          <a:ln/>
        </p:spPr>
      </p:sp>
      <p:sp>
        <p:nvSpPr>
          <p:cNvPr id="941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E64787-850E-1A4E-AE9D-FF7E8B0C12BE}" type="slidenum">
              <a:rPr lang="en-US" sz="1200">
                <a:solidFill>
                  <a:srgbClr val="000000"/>
                </a:solidFill>
              </a:rPr>
              <a:pPr/>
              <a:t>150</a:t>
            </a:fld>
            <a:endParaRPr lang="en-US" sz="1200">
              <a:solidFill>
                <a:srgbClr val="000000"/>
              </a:solidFill>
            </a:endParaRPr>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7344F4-226A-924D-BE8C-43633E7173E1}" type="slidenum">
              <a:rPr lang="en-US" sz="1200">
                <a:solidFill>
                  <a:srgbClr val="000000"/>
                </a:solidFill>
              </a:rPr>
              <a:pPr/>
              <a:t>151</a:t>
            </a:fld>
            <a:endParaRPr lang="en-US" sz="1200">
              <a:solidFill>
                <a:srgbClr val="000000"/>
              </a:solidFill>
            </a:endParaRPr>
          </a:p>
        </p:txBody>
      </p:sp>
      <p:sp>
        <p:nvSpPr>
          <p:cNvPr id="942083" name="Rectangle 2"/>
          <p:cNvSpPr>
            <a:spLocks noGrp="1" noRot="1" noChangeAspect="1" noChangeArrowheads="1" noTextEdit="1"/>
          </p:cNvSpPr>
          <p:nvPr>
            <p:ph type="sldImg"/>
          </p:nvPr>
        </p:nvSpPr>
        <p:spPr>
          <a:ln/>
        </p:spPr>
      </p:sp>
      <p:sp>
        <p:nvSpPr>
          <p:cNvPr id="942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93654B-0446-9341-BAE9-1766E770CE94}" type="slidenum">
              <a:rPr lang="en-US" sz="1200">
                <a:solidFill>
                  <a:srgbClr val="000000"/>
                </a:solidFill>
              </a:rPr>
              <a:pPr/>
              <a:t>152</a:t>
            </a:fld>
            <a:endParaRPr lang="en-US" sz="1200">
              <a:solidFill>
                <a:srgbClr val="000000"/>
              </a:solidFill>
            </a:endParaRPr>
          </a:p>
        </p:txBody>
      </p:sp>
      <p:sp>
        <p:nvSpPr>
          <p:cNvPr id="943107" name="Rectangle 2"/>
          <p:cNvSpPr>
            <a:spLocks noGrp="1" noRot="1" noChangeAspect="1" noChangeArrowheads="1" noTextEdit="1"/>
          </p:cNvSpPr>
          <p:nvPr>
            <p:ph type="sldImg"/>
          </p:nvPr>
        </p:nvSpPr>
        <p:spPr>
          <a:ln/>
        </p:spPr>
      </p:sp>
      <p:sp>
        <p:nvSpPr>
          <p:cNvPr id="943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7ACD0D-60B9-A148-80DB-D162B48682D7}" type="slidenum">
              <a:rPr lang="en-US" sz="1200">
                <a:solidFill>
                  <a:srgbClr val="000000"/>
                </a:solidFill>
              </a:rPr>
              <a:pPr/>
              <a:t>153</a:t>
            </a:fld>
            <a:endParaRPr lang="en-US" sz="1200">
              <a:solidFill>
                <a:srgbClr val="000000"/>
              </a:solidFill>
            </a:endParaRPr>
          </a:p>
        </p:txBody>
      </p:sp>
      <p:sp>
        <p:nvSpPr>
          <p:cNvPr id="944131" name="Rectangle 2"/>
          <p:cNvSpPr>
            <a:spLocks noGrp="1" noRot="1" noChangeAspect="1" noChangeArrowheads="1" noTextEdit="1"/>
          </p:cNvSpPr>
          <p:nvPr>
            <p:ph type="sldImg"/>
          </p:nvPr>
        </p:nvSpPr>
        <p:spPr>
          <a:ln/>
        </p:spPr>
      </p:sp>
      <p:sp>
        <p:nvSpPr>
          <p:cNvPr id="9441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F22C94-DE47-9B42-B4D2-F4B8BDDD3E06}" type="slidenum">
              <a:rPr lang="en-US" sz="1200">
                <a:solidFill>
                  <a:srgbClr val="000000"/>
                </a:solidFill>
              </a:rPr>
              <a:pPr/>
              <a:t>154</a:t>
            </a:fld>
            <a:endParaRPr lang="en-US" sz="1200">
              <a:solidFill>
                <a:srgbClr val="000000"/>
              </a:solidFill>
            </a:endParaRPr>
          </a:p>
        </p:txBody>
      </p:sp>
      <p:sp>
        <p:nvSpPr>
          <p:cNvPr id="945155" name="Rectangle 2"/>
          <p:cNvSpPr>
            <a:spLocks noGrp="1" noRot="1" noChangeAspect="1" noChangeArrowheads="1" noTextEdit="1"/>
          </p:cNvSpPr>
          <p:nvPr>
            <p:ph type="sldImg"/>
          </p:nvPr>
        </p:nvSpPr>
        <p:spPr>
          <a:ln/>
        </p:spPr>
      </p:sp>
      <p:sp>
        <p:nvSpPr>
          <p:cNvPr id="945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C3A476-A3EA-E14A-9FB8-A34B3B212565}" type="slidenum">
              <a:rPr lang="en-US" sz="1200">
                <a:solidFill>
                  <a:srgbClr val="000000"/>
                </a:solidFill>
              </a:rPr>
              <a:pPr/>
              <a:t>155</a:t>
            </a:fld>
            <a:endParaRPr lang="en-US" sz="1200">
              <a:solidFill>
                <a:srgbClr val="000000"/>
              </a:solidFill>
            </a:endParaRPr>
          </a:p>
        </p:txBody>
      </p:sp>
      <p:sp>
        <p:nvSpPr>
          <p:cNvPr id="946179" name="Rectangle 2"/>
          <p:cNvSpPr>
            <a:spLocks noGrp="1" noRot="1" noChangeAspect="1" noChangeArrowheads="1" noTextEdit="1"/>
          </p:cNvSpPr>
          <p:nvPr>
            <p:ph type="sldImg"/>
          </p:nvPr>
        </p:nvSpPr>
        <p:spPr>
          <a:ln/>
        </p:spPr>
      </p:sp>
      <p:sp>
        <p:nvSpPr>
          <p:cNvPr id="9461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6BD7C2D-4DCC-1447-9E23-C64951EEB3C8}" type="slidenum">
              <a:rPr lang="en-US" sz="1200">
                <a:solidFill>
                  <a:srgbClr val="000000"/>
                </a:solidFill>
              </a:rPr>
              <a:pPr/>
              <a:t>156</a:t>
            </a:fld>
            <a:endParaRPr lang="en-US" sz="1200">
              <a:solidFill>
                <a:srgbClr val="000000"/>
              </a:solidFill>
            </a:endParaRPr>
          </a:p>
        </p:txBody>
      </p:sp>
      <p:sp>
        <p:nvSpPr>
          <p:cNvPr id="947203" name="Rectangle 2"/>
          <p:cNvSpPr>
            <a:spLocks noGrp="1" noRot="1" noChangeAspect="1" noChangeArrowheads="1" noTextEdit="1"/>
          </p:cNvSpPr>
          <p:nvPr>
            <p:ph type="sldImg"/>
          </p:nvPr>
        </p:nvSpPr>
        <p:spPr>
          <a:ln/>
        </p:spPr>
      </p:sp>
      <p:sp>
        <p:nvSpPr>
          <p:cNvPr id="947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89F0B51-7DC1-3948-8047-19287DB15A1A}" type="slidenum">
              <a:rPr lang="en-US" sz="1200">
                <a:solidFill>
                  <a:srgbClr val="000000"/>
                </a:solidFill>
              </a:rPr>
              <a:pPr/>
              <a:t>157</a:t>
            </a:fld>
            <a:endParaRPr lang="en-US" sz="1200">
              <a:solidFill>
                <a:srgbClr val="000000"/>
              </a:solidFill>
            </a:endParaRPr>
          </a:p>
        </p:txBody>
      </p:sp>
      <p:sp>
        <p:nvSpPr>
          <p:cNvPr id="948227" name="Rectangle 2"/>
          <p:cNvSpPr>
            <a:spLocks noGrp="1" noRot="1" noChangeAspect="1" noChangeArrowheads="1" noTextEdit="1"/>
          </p:cNvSpPr>
          <p:nvPr>
            <p:ph type="sldImg"/>
          </p:nvPr>
        </p:nvSpPr>
        <p:spPr>
          <a:ln/>
        </p:spPr>
      </p:sp>
      <p:sp>
        <p:nvSpPr>
          <p:cNvPr id="9482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182F4F-48B1-6249-B75A-09AA2A56FEF8}" type="slidenum">
              <a:rPr lang="en-US" sz="1200">
                <a:solidFill>
                  <a:srgbClr val="000000"/>
                </a:solidFill>
              </a:rPr>
              <a:pPr/>
              <a:t>158</a:t>
            </a:fld>
            <a:endParaRPr lang="en-US" sz="1200">
              <a:solidFill>
                <a:srgbClr val="000000"/>
              </a:solidFill>
            </a:endParaRPr>
          </a:p>
        </p:txBody>
      </p:sp>
      <p:sp>
        <p:nvSpPr>
          <p:cNvPr id="949251" name="Rectangle 2"/>
          <p:cNvSpPr>
            <a:spLocks noGrp="1" noRot="1" noChangeAspect="1" noChangeArrowheads="1" noTextEdit="1"/>
          </p:cNvSpPr>
          <p:nvPr>
            <p:ph type="sldImg"/>
          </p:nvPr>
        </p:nvSpPr>
        <p:spPr>
          <a:ln/>
        </p:spPr>
      </p:sp>
      <p:sp>
        <p:nvSpPr>
          <p:cNvPr id="9492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0038255-BD14-2E4A-BEF4-AC148D50146C}" type="slidenum">
              <a:rPr lang="en-GB" sz="1200">
                <a:solidFill>
                  <a:srgbClr val="FFFFFF"/>
                </a:solidFill>
              </a:rPr>
              <a:pPr/>
              <a:t>25</a:t>
            </a:fld>
            <a:endParaRPr lang="en-GB" sz="1200">
              <a:solidFill>
                <a:srgbClr val="FFFFFF"/>
              </a:solidFill>
            </a:endParaRPr>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3428140-8E60-374B-B924-981773E87B11}" type="slidenum">
              <a:rPr lang="en-US" sz="1200">
                <a:solidFill>
                  <a:srgbClr val="000000"/>
                </a:solidFill>
              </a:rPr>
              <a:pPr/>
              <a:t>159</a:t>
            </a:fld>
            <a:endParaRPr lang="en-US" sz="1200">
              <a:solidFill>
                <a:srgbClr val="000000"/>
              </a:solidFill>
            </a:endParaRPr>
          </a:p>
        </p:txBody>
      </p:sp>
      <p:sp>
        <p:nvSpPr>
          <p:cNvPr id="950275" name="Rectangle 2"/>
          <p:cNvSpPr>
            <a:spLocks noGrp="1" noRot="1" noChangeAspect="1" noChangeArrowheads="1" noTextEdit="1"/>
          </p:cNvSpPr>
          <p:nvPr>
            <p:ph type="sldImg"/>
          </p:nvPr>
        </p:nvSpPr>
        <p:spPr>
          <a:ln/>
        </p:spPr>
      </p:sp>
      <p:sp>
        <p:nvSpPr>
          <p:cNvPr id="950276" name="Rectangle 3"/>
          <p:cNvSpPr>
            <a:spLocks noGrp="1" noChangeArrowheads="1"/>
          </p:cNvSpPr>
          <p:nvPr>
            <p:ph type="body" idx="1"/>
          </p:nvPr>
        </p:nvSpPr>
        <p:spPr>
          <a:xfrm>
            <a:off x="914400" y="4343400"/>
            <a:ext cx="5029200" cy="18542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http://www.afn.org/~govern/Christian_Nation.html says…</a:t>
            </a:r>
          </a:p>
          <a:p>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WAS THE UNITED STATES FOUNDED AS A CHRISTIAN NATION?</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Recently, many authors have debated whether or not the United States of America was founded as a Christian nation. I wish to provide a few historical quotes from our Founding Era that lend credence to the supposition that we indeed were founded as a Christian nation. </a:t>
            </a:r>
          </a:p>
          <a:p>
            <a:r>
              <a:rPr lang="en-US">
                <a:latin typeface="Times New Roman" charset="0"/>
                <a:ea typeface="ＭＳ Ｐゴシック" charset="0"/>
                <a:cs typeface="ＭＳ Ｐゴシック" charset="0"/>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b="1">
                <a:latin typeface="Times New Roman" charset="0"/>
                <a:ea typeface="ＭＳ Ｐゴシック" charset="0"/>
                <a:cs typeface="ＭＳ Ｐゴシック" charset="0"/>
              </a:rPr>
              <a:t>it has pleased the almighty God </a:t>
            </a:r>
            <a:r>
              <a:rPr lang="en-US">
                <a:latin typeface="Times New Roman" charset="0"/>
                <a:ea typeface="ＭＳ Ｐゴシック" charset="0"/>
                <a:cs typeface="ＭＳ Ｐゴシック" charset="0"/>
              </a:rPr>
              <a:t>by the wise disposition of His Divine Providence…" </a:t>
            </a:r>
          </a:p>
          <a:p>
            <a:r>
              <a:rPr lang="en-US">
                <a:latin typeface="Times New Roman" charset="0"/>
                <a:ea typeface="ＭＳ Ｐゴシック" charset="0"/>
                <a:cs typeface="ＭＳ Ｐゴシック" charset="0"/>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b="1">
                <a:latin typeface="Times New Roman" charset="0"/>
                <a:ea typeface="ＭＳ Ｐゴシック" charset="0"/>
                <a:cs typeface="ＭＳ Ｐゴシック" charset="0"/>
              </a:rPr>
              <a:t>Jesus Christ, Thy Son, our Savior. </a:t>
            </a:r>
            <a:r>
              <a:rPr lang="en-US">
                <a:latin typeface="Times New Roman" charset="0"/>
                <a:ea typeface="ＭＳ Ｐゴシック" charset="0"/>
                <a:cs typeface="ＭＳ Ｐゴシック" charset="0"/>
              </a:rPr>
              <a:t>Amen". Sounds Christian to me. </a:t>
            </a:r>
          </a:p>
          <a:p>
            <a:r>
              <a:rPr lang="en-US">
                <a:latin typeface="Times New Roman" charset="0"/>
                <a:ea typeface="ＭＳ Ｐゴシック" charset="0"/>
                <a:cs typeface="ＭＳ Ｐゴシック" charset="0"/>
              </a:rPr>
              <a:t>Ben Franklin, at the Constitutional Convention, said: "</a:t>
            </a:r>
            <a:r>
              <a:rPr lang="en-US" b="1">
                <a:latin typeface="Times New Roman" charset="0"/>
                <a:ea typeface="ＭＳ Ｐゴシック" charset="0"/>
                <a:cs typeface="ＭＳ Ｐゴシック" charset="0"/>
              </a:rPr>
              <a:t>...God governs in the affairs of men. </a:t>
            </a:r>
            <a:r>
              <a:rPr lang="en-US">
                <a:latin typeface="Times New Roman" charset="0"/>
                <a:ea typeface="ＭＳ Ｐゴシック" charset="0"/>
                <a:cs typeface="ＭＳ Ｐゴシック" charset="0"/>
              </a:rPr>
              <a:t>And if a sparrow cannot fall to the ground without His notice is it probable that an empire can rise </a:t>
            </a:r>
            <a:r>
              <a:rPr lang="en-US" b="1">
                <a:latin typeface="Times New Roman" charset="0"/>
                <a:ea typeface="ＭＳ Ｐゴシック" charset="0"/>
                <a:cs typeface="ＭＳ Ｐゴシック" charset="0"/>
              </a:rPr>
              <a:t>without His aid?"</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John Adams stated so eloquently during this period of time that; "The general principles </a:t>
            </a:r>
            <a:r>
              <a:rPr lang="en-US" b="1">
                <a:latin typeface="Times New Roman" charset="0"/>
                <a:ea typeface="ＭＳ Ｐゴシック" charset="0"/>
                <a:cs typeface="ＭＳ Ｐゴシック" charset="0"/>
              </a:rPr>
              <a:t>on which the fathers achieved Independence were ... the general principles of Christianity </a:t>
            </a:r>
            <a:r>
              <a:rPr lang="en-US">
                <a:latin typeface="Times New Roman" charset="0"/>
                <a:ea typeface="ＭＳ Ｐゴシック" charset="0"/>
                <a:cs typeface="ＭＳ Ｐゴシック" charset="0"/>
              </a:rPr>
              <a:t>... I will avow that I then believed, and now believe, that the general principles of Christianity are as etemal and immutable as the existence and attributes of God." </a:t>
            </a:r>
          </a:p>
          <a:p>
            <a:r>
              <a:rPr lang="en-US">
                <a:latin typeface="Times New Roman" charset="0"/>
                <a:ea typeface="ＭＳ Ｐゴシック" charset="0"/>
                <a:cs typeface="ＭＳ Ｐゴシック" charset="0"/>
              </a:rPr>
              <a:t>Later, John Quincy Adams answered the question as to why, next to Christmas, was the Fourth of July this most joyous and venerated day in the United States. He answered: "...Is</a:t>
            </a:r>
            <a:r>
              <a:rPr lang="en-US" b="1">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it not that the Declaration of Independence first organized </a:t>
            </a:r>
            <a:r>
              <a:rPr lang="en-US" b="1">
                <a:latin typeface="Times New Roman" charset="0"/>
                <a:ea typeface="ＭＳ Ｐゴシック" charset="0"/>
                <a:cs typeface="ＭＳ Ｐゴシック" charset="0"/>
              </a:rPr>
              <a:t>the social compact on the foundation of the Redeemer</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mission </a:t>
            </a:r>
            <a:r>
              <a:rPr lang="en-US">
                <a:latin typeface="Times New Roman" charset="0"/>
                <a:ea typeface="ＭＳ Ｐゴシック" charset="0"/>
                <a:cs typeface="ＭＳ Ｐゴシック" charset="0"/>
              </a:rPr>
              <a:t>upon earth? That it laid </a:t>
            </a:r>
            <a:r>
              <a:rPr lang="en-US" b="1">
                <a:latin typeface="Times New Roman" charset="0"/>
                <a:ea typeface="ＭＳ Ｐゴシック" charset="0"/>
                <a:cs typeface="ＭＳ Ｐゴシック" charset="0"/>
              </a:rPr>
              <a:t>the cornerstone of human government upon the first precepts of Christianity?" </a:t>
            </a:r>
            <a:r>
              <a:rPr lang="en-US">
                <a:latin typeface="Times New Roman" charset="0"/>
                <a:ea typeface="ＭＳ Ｐゴシック" charset="0"/>
                <a:cs typeface="ＭＳ Ｐゴシック" charset="0"/>
              </a:rPr>
              <a:t>Sounds like the founding of a Christian nation to me. John Quincy Adams went on to say that the biggest victory won in the American Revolution was that </a:t>
            </a:r>
            <a:r>
              <a:rPr lang="en-US" b="1">
                <a:latin typeface="Times New Roman" charset="0"/>
                <a:ea typeface="ＭＳ Ｐゴシック" charset="0"/>
                <a:cs typeface="ＭＳ Ｐゴシック" charset="0"/>
              </a:rPr>
              <a:t>Christian principles and civil government would be tied together In what he called an "indissoluble" bond. </a:t>
            </a:r>
            <a:r>
              <a:rPr lang="en-US">
                <a:latin typeface="Times New Roman" charset="0"/>
                <a:ea typeface="ＭＳ Ｐゴシック" charset="0"/>
                <a:cs typeface="ＭＳ Ｐゴシック" charset="0"/>
              </a:rPr>
              <a:t>The Founding Fathers understood that religion was inextricably part of our nation and government. The practice of the Christian religion in our government was not only welcomed but encouraged. </a:t>
            </a:r>
          </a:p>
          <a:p>
            <a:r>
              <a:rPr lang="en-US">
                <a:latin typeface="Times New Roman" charset="0"/>
                <a:ea typeface="ＭＳ Ｐゴシック" charset="0"/>
                <a:cs typeface="ＭＳ Ｐゴシック" charset="0"/>
              </a:rPr>
              <a:t>The intent of the First Amendment was well understood during the founding of our country. The First Amendment was not to keep religion out of government. It was to keep Government from establishing a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National Denomination" (like the Church of England). As early as 1799 a court declared: </a:t>
            </a:r>
            <a:r>
              <a:rPr lang="en-US" b="1">
                <a:latin typeface="Times New Roman" charset="0"/>
                <a:ea typeface="ＭＳ Ｐゴシック" charset="0"/>
                <a:cs typeface="ＭＳ Ｐゴシック" charset="0"/>
              </a:rPr>
              <a:t>"By our form of government the Christian religion is the established religion; </a:t>
            </a:r>
            <a:r>
              <a:rPr lang="en-US">
                <a:latin typeface="Times New Roman" charset="0"/>
                <a:ea typeface="ＭＳ Ｐゴシック" charset="0"/>
                <a:cs typeface="ＭＳ Ｐゴシック" charset="0"/>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 </a:t>
            </a:r>
          </a:p>
          <a:p>
            <a:r>
              <a:rPr lang="en-US">
                <a:latin typeface="Times New Roman" charset="0"/>
                <a:ea typeface="ＭＳ Ｐゴシック" charset="0"/>
                <a:cs typeface="ＭＳ Ｐゴシック" charset="0"/>
              </a:rPr>
              <a:t>Even George Washington who certainly knew the intent of the Constitution and the Bill of Rights, since he presided over their formation, said in his "Farewell Address": "Of all the dispositions and habits which lead to political prosperity, </a:t>
            </a:r>
            <a:r>
              <a:rPr lang="en-US" b="1">
                <a:latin typeface="Times New Roman" charset="0"/>
                <a:ea typeface="ＭＳ Ｐゴシック" charset="0"/>
                <a:cs typeface="ＭＳ Ｐゴシック" charset="0"/>
              </a:rPr>
              <a:t>religion and morality are indispensable supports. </a:t>
            </a:r>
            <a:r>
              <a:rPr lang="en-US">
                <a:latin typeface="Times New Roman" charset="0"/>
                <a:ea typeface="ＭＳ Ｐゴシック" charset="0"/>
                <a:cs typeface="ＭＳ Ｐゴシック" charset="0"/>
              </a:rPr>
              <a:t>In vain would that man claim the tribute of patriotism, </a:t>
            </a:r>
            <a:r>
              <a:rPr lang="en-US" b="1">
                <a:latin typeface="Times New Roman" charset="0"/>
                <a:ea typeface="ＭＳ Ｐゴシック" charset="0"/>
                <a:cs typeface="ＭＳ Ｐゴシック" charset="0"/>
              </a:rPr>
              <a:t>who should labor to subvert these great pillars." </a:t>
            </a:r>
            <a:r>
              <a:rPr lang="en-US">
                <a:latin typeface="Times New Roman" charset="0"/>
                <a:ea typeface="ＭＳ Ｐゴシック" charset="0"/>
                <a:cs typeface="ＭＳ Ｐゴシック" charset="0"/>
              </a:rPr>
              <a:t>Sure doesn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sound like Washington was trying to separate religion and politics. </a:t>
            </a:r>
          </a:p>
          <a:p>
            <a:r>
              <a:rPr lang="en-US">
                <a:latin typeface="Times New Roman" charset="0"/>
                <a:ea typeface="ＭＳ Ｐゴシック" charset="0"/>
                <a:cs typeface="ＭＳ Ｐゴシック" charset="0"/>
              </a:rPr>
              <a:t>John Jay, the first Chief Justice of the United States Supreme Court, and one of the three men most responsible for the writing of the Constitution declared: </a:t>
            </a:r>
          </a:p>
          <a:p>
            <a:r>
              <a:rPr lang="en-US">
                <a:latin typeface="Times New Roman" charset="0"/>
                <a:ea typeface="ＭＳ Ｐゴシック" charset="0"/>
                <a:cs typeface="ＭＳ Ｐゴシック" charset="0"/>
              </a:rPr>
              <a:t>"Providence has given to our people the choice of their rulers, and it is their duty-as well as privilege and interest- </a:t>
            </a:r>
            <a:r>
              <a:rPr lang="en-US" b="1">
                <a:latin typeface="Times New Roman" charset="0"/>
                <a:ea typeface="ＭＳ Ｐゴシック" charset="0"/>
                <a:cs typeface="ＭＳ Ｐゴシック" charset="0"/>
              </a:rPr>
              <a:t>of our Christian nation </a:t>
            </a:r>
            <a:r>
              <a:rPr lang="en-US">
                <a:latin typeface="Times New Roman" charset="0"/>
                <a:ea typeface="ＭＳ Ｐゴシック" charset="0"/>
                <a:cs typeface="ＭＳ Ｐゴシック" charset="0"/>
              </a:rPr>
              <a:t>to select and prefer Christians for their rulers." Still sounds like the Founding Fathers knew this was a Christian nation. </a:t>
            </a:r>
          </a:p>
          <a:p>
            <a:r>
              <a:rPr lang="en-US">
                <a:latin typeface="Times New Roman" charset="0"/>
                <a:ea typeface="ＭＳ Ｐゴシック" charset="0"/>
                <a:cs typeface="ＭＳ Ｐゴシック" charset="0"/>
              </a:rPr>
              <a:t>This view, that we were a Christian nation, was hold for almost 150 years until the Everson v. Board of Education ruling in 1947. Before that momentous ruling, even the Supreme Court knew that we were a Christian nation. In 1892 the Court stated: </a:t>
            </a:r>
          </a:p>
          <a:p>
            <a:r>
              <a:rPr lang="en-US">
                <a:latin typeface="Times New Roman" charset="0"/>
                <a:ea typeface="ＭＳ Ｐゴシック" charset="0"/>
                <a:cs typeface="ＭＳ Ｐゴシック" charset="0"/>
              </a:rPr>
              <a:t>"No purpose of action against religion can be imputed to any legislation, state or national, because this is a religious people</a:t>
            </a:r>
            <a:r>
              <a:rPr lang="en-US" b="1">
                <a:latin typeface="Times New Roman" charset="0"/>
                <a:ea typeface="ＭＳ Ｐゴシック" charset="0"/>
                <a:cs typeface="ＭＳ Ｐゴシック" charset="0"/>
              </a:rPr>
              <a:t>...This is a Christian nation." </a:t>
            </a:r>
            <a:r>
              <a:rPr lang="en-US">
                <a:latin typeface="Times New Roman" charset="0"/>
                <a:ea typeface="ＭＳ Ｐゴシック" charset="0"/>
                <a:cs typeface="ＭＳ Ｐゴシック" charset="0"/>
              </a:rPr>
              <a:t>There it is again! From the Supreme Court of the United States. This court went on to cite 87 precedents (prior actions, words, and rulings) to conclude that this was a "Christian nation". </a:t>
            </a:r>
          </a:p>
          <a:p>
            <a:r>
              <a:rPr lang="en-US">
                <a:latin typeface="Times New Roman" charset="0"/>
                <a:ea typeface="ＭＳ Ｐゴシック" charset="0"/>
                <a:cs typeface="ＭＳ Ｐゴシック" charset="0"/>
              </a:rPr>
              <a:t>In 1854, the House Judiciary Committee said: "in this age, there is </a:t>
            </a:r>
            <a:r>
              <a:rPr lang="en-US" b="1">
                <a:latin typeface="Times New Roman" charset="0"/>
                <a:ea typeface="ＭＳ Ｐゴシック" charset="0"/>
                <a:cs typeface="ＭＳ Ｐゴシック" charset="0"/>
              </a:rPr>
              <a:t>no substitute for Christianity...That was the religion of the founders </a:t>
            </a:r>
            <a:r>
              <a:rPr lang="en-US">
                <a:latin typeface="Times New Roman" charset="0"/>
                <a:ea typeface="ＭＳ Ｐゴシック" charset="0"/>
                <a:cs typeface="ＭＳ Ｐゴシック" charset="0"/>
              </a:rPr>
              <a:t>of the republic, and they expected it to remain the religion of their descendants.</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It should be noted here that even as late as 1958 a dissenting judge warned in Baer v. Kolmorgen that if the court did not stop talking about the "separation of Church and State", people were going to start thinking it was part of the Constitution. </a:t>
            </a:r>
          </a:p>
          <a:p>
            <a:r>
              <a:rPr lang="en-US">
                <a:latin typeface="Times New Roman" charset="0"/>
                <a:ea typeface="ＭＳ Ｐゴシック" charset="0"/>
                <a:cs typeface="ＭＳ Ｐゴシック" charset="0"/>
              </a:rPr>
              <a:t>It has been demonstrated in their own words: Ben Franklin, George Washington and John Adams, to the House of Representatives and the Supreme Court, how our founding fathers felt about the mix of politics and religion. </a:t>
            </a:r>
          </a:p>
          <a:p>
            <a:r>
              <a:rPr lang="en-US">
                <a:latin typeface="Times New Roman" charset="0"/>
                <a:ea typeface="ＭＳ Ｐゴシック" charset="0"/>
                <a:cs typeface="ＭＳ Ｐゴシック" charset="0"/>
              </a:rPr>
              <a:t>When we read articles such as "What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God got to do with it?" (Primack, 5/4) and "The wall between state and church must not be breached" (Tager,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 </a:t>
            </a:r>
          </a:p>
          <a:p>
            <a:r>
              <a:rPr lang="en-US">
                <a:latin typeface="Times New Roman" charset="0"/>
                <a:ea typeface="ＭＳ Ｐゴシック" charset="0"/>
                <a:cs typeface="ＭＳ Ｐゴシック" charset="0"/>
              </a:rPr>
              <a:t>Tex Browning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r>
              <a:rPr lang="en-US" i="1">
                <a:latin typeface="Times New Roman" charset="0"/>
                <a:ea typeface="ＭＳ Ｐゴシック" charset="0"/>
                <a:cs typeface="ＭＳ Ｐゴシック" charset="0"/>
                <a:hlinkClick r:id="rId3"/>
              </a:rPr>
              <a:t>Back to Citizens for Better Government</a:t>
            </a:r>
            <a:r>
              <a:rPr lang="en-US">
                <a:latin typeface="Times New Roman" charset="0"/>
                <a:ea typeface="ＭＳ Ｐゴシック" charset="0"/>
                <a:cs typeface="ＭＳ Ｐゴシック" charset="0"/>
              </a:rPr>
              <a:t> </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Last Modified May 1, 2003 </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B4BA674-CC08-B643-995D-34DD42D9ABDE}" type="slidenum">
              <a:rPr lang="en-US" sz="1200">
                <a:solidFill>
                  <a:srgbClr val="000000"/>
                </a:solidFill>
              </a:rPr>
              <a:pPr/>
              <a:t>160</a:t>
            </a:fld>
            <a:endParaRPr lang="en-US" sz="1200">
              <a:solidFill>
                <a:srgbClr val="000000"/>
              </a:solidFill>
            </a:endParaRPr>
          </a:p>
        </p:txBody>
      </p:sp>
      <p:sp>
        <p:nvSpPr>
          <p:cNvPr id="951299" name="Rectangle 2"/>
          <p:cNvSpPr>
            <a:spLocks noGrp="1" noRot="1" noChangeAspect="1" noChangeArrowheads="1" noTextEdit="1"/>
          </p:cNvSpPr>
          <p:nvPr>
            <p:ph type="sldImg"/>
          </p:nvPr>
        </p:nvSpPr>
        <p:spPr>
          <a:ln/>
        </p:spPr>
      </p:sp>
      <p:sp>
        <p:nvSpPr>
          <p:cNvPr id="951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0E04F5-AF87-1C4F-82A5-5FCF1314820B}" type="slidenum">
              <a:rPr lang="en-US" sz="1200">
                <a:solidFill>
                  <a:srgbClr val="000000"/>
                </a:solidFill>
                <a:latin typeface="Arial" charset="0"/>
              </a:rPr>
              <a:pPr/>
              <a:t>161</a:t>
            </a:fld>
            <a:endParaRPr lang="en-US" sz="1200">
              <a:solidFill>
                <a:srgbClr val="000000"/>
              </a:solidFill>
              <a:latin typeface="Arial" charset="0"/>
            </a:endParaRPr>
          </a:p>
        </p:txBody>
      </p:sp>
      <p:sp>
        <p:nvSpPr>
          <p:cNvPr id="952323" name="Rectangle 2"/>
          <p:cNvSpPr>
            <a:spLocks noGrp="1" noRot="1" noChangeAspect="1" noChangeArrowheads="1" noTextEdit="1"/>
          </p:cNvSpPr>
          <p:nvPr>
            <p:ph type="sldImg"/>
          </p:nvPr>
        </p:nvSpPr>
        <p:spPr>
          <a:ln/>
        </p:spPr>
      </p:sp>
      <p:sp>
        <p:nvSpPr>
          <p:cNvPr id="9523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ECE2AAA-59E4-6A4D-BCEA-8BAFF111B267}" type="slidenum">
              <a:rPr lang="en-US" sz="1200">
                <a:solidFill>
                  <a:srgbClr val="000000"/>
                </a:solidFill>
                <a:latin typeface="Arial" charset="0"/>
              </a:rPr>
              <a:pPr/>
              <a:t>162</a:t>
            </a:fld>
            <a:endParaRPr lang="en-US" sz="1200">
              <a:solidFill>
                <a:srgbClr val="000000"/>
              </a:solidFill>
              <a:latin typeface="Arial" charset="0"/>
            </a:endParaRPr>
          </a:p>
        </p:txBody>
      </p:sp>
      <p:sp>
        <p:nvSpPr>
          <p:cNvPr id="953347" name="Rectangle 2"/>
          <p:cNvSpPr>
            <a:spLocks noGrp="1" noRot="1" noChangeAspect="1" noChangeArrowheads="1" noTextEdit="1"/>
          </p:cNvSpPr>
          <p:nvPr>
            <p:ph type="sldImg"/>
          </p:nvPr>
        </p:nvSpPr>
        <p:spPr>
          <a:ln/>
        </p:spPr>
      </p:sp>
      <p:sp>
        <p:nvSpPr>
          <p:cNvPr id="953348" name="Rectangle 3"/>
          <p:cNvSpPr>
            <a:spLocks noGrp="1" noChangeArrowheads="1"/>
          </p:cNvSpPr>
          <p:nvPr>
            <p:ph type="body" idx="1"/>
          </p:nvPr>
        </p:nvSpPr>
        <p:spPr>
          <a:xfrm>
            <a:off x="914400" y="4343400"/>
            <a:ext cx="5029200" cy="8334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But do we really trust in God?  (Click) I found it interesting that in 2007 the news broke that our new dollar coin produced in the previous month actually didn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have this phrase on the front or the back.  Some have said that it didn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appear on the coin at all.</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C9EEDC-5CF0-DC42-A74C-60BC06F7F343}" type="slidenum">
              <a:rPr lang="en-US" sz="1200">
                <a:solidFill>
                  <a:srgbClr val="000000"/>
                </a:solidFill>
                <a:latin typeface="Arial" charset="0"/>
              </a:rPr>
              <a:pPr/>
              <a:t>163</a:t>
            </a:fld>
            <a:endParaRPr lang="en-US" sz="1200">
              <a:solidFill>
                <a:srgbClr val="000000"/>
              </a:solidFill>
              <a:latin typeface="Arial" charset="0"/>
            </a:endParaRPr>
          </a:p>
        </p:txBody>
      </p:sp>
      <p:sp>
        <p:nvSpPr>
          <p:cNvPr id="954371" name="Rectangle 2"/>
          <p:cNvSpPr>
            <a:spLocks noGrp="1" noRot="1" noChangeAspect="1" noChangeArrowheads="1" noTextEdit="1"/>
          </p:cNvSpPr>
          <p:nvPr>
            <p:ph type="sldImg"/>
          </p:nvPr>
        </p:nvSpPr>
        <p:spPr>
          <a:ln/>
        </p:spPr>
      </p:sp>
      <p:sp>
        <p:nvSpPr>
          <p:cNvPr id="954372" name="Rectangle 3"/>
          <p:cNvSpPr>
            <a:spLocks noGrp="1" noChangeArrowheads="1"/>
          </p:cNvSpPr>
          <p:nvPr>
            <p:ph type="body" idx="1"/>
          </p:nvPr>
        </p:nvSpPr>
        <p:spPr>
          <a:xfrm>
            <a:off x="914400" y="4343400"/>
            <a:ext cx="5029200" cy="13874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But the phrase does appear--only it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071B6F-C82A-C74B-8E9A-3DEA7091ECC6}" type="slidenum">
              <a:rPr lang="en-US" sz="1200">
                <a:solidFill>
                  <a:srgbClr val="000000"/>
                </a:solidFill>
                <a:latin typeface="Arial" charset="0"/>
              </a:rPr>
              <a:pPr/>
              <a:t>164</a:t>
            </a:fld>
            <a:endParaRPr lang="en-US" sz="1200">
              <a:solidFill>
                <a:srgbClr val="000000"/>
              </a:solidFill>
              <a:latin typeface="Arial" charset="0"/>
            </a:endParaRPr>
          </a:p>
        </p:txBody>
      </p:sp>
      <p:sp>
        <p:nvSpPr>
          <p:cNvPr id="955395" name="Rectangle 2"/>
          <p:cNvSpPr>
            <a:spLocks noGrp="1" noRot="1" noChangeAspect="1" noChangeArrowheads="1" noTextEdit="1"/>
          </p:cNvSpPr>
          <p:nvPr>
            <p:ph type="sldImg"/>
          </p:nvPr>
        </p:nvSpPr>
        <p:spPr>
          <a:ln/>
        </p:spPr>
      </p:sp>
      <p:sp>
        <p:nvSpPr>
          <p:cNvPr id="955396" name="Rectangle 3"/>
          <p:cNvSpPr>
            <a:spLocks noGrp="1" noChangeArrowheads="1"/>
          </p:cNvSpPr>
          <p:nvPr>
            <p:ph type="body" idx="1"/>
          </p:nvPr>
        </p:nvSpPr>
        <p:spPr>
          <a:xfrm>
            <a:off x="914400" y="4343400"/>
            <a:ext cx="5029200" cy="6492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admit that they trust in Christ.</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D4BC4A-2440-464F-8067-36158314B1AB}" type="slidenum">
              <a:rPr lang="en-US" sz="1200">
                <a:solidFill>
                  <a:srgbClr val="000000"/>
                </a:solidFill>
              </a:rPr>
              <a:pPr/>
              <a:t>165</a:t>
            </a:fld>
            <a:endParaRPr lang="en-US" sz="1200">
              <a:solidFill>
                <a:srgbClr val="000000"/>
              </a:solidFill>
            </a:endParaRPr>
          </a:p>
        </p:txBody>
      </p:sp>
      <p:sp>
        <p:nvSpPr>
          <p:cNvPr id="956419" name="Rectangle 2"/>
          <p:cNvSpPr>
            <a:spLocks noGrp="1" noRot="1" noChangeAspect="1" noChangeArrowheads="1" noTextEdit="1"/>
          </p:cNvSpPr>
          <p:nvPr>
            <p:ph type="sldImg"/>
          </p:nvPr>
        </p:nvSpPr>
        <p:spPr>
          <a:ln/>
        </p:spPr>
      </p:sp>
      <p:sp>
        <p:nvSpPr>
          <p:cNvPr id="9564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3E69BE-398B-BE41-9560-A2BC7BD77F28}" type="slidenum">
              <a:rPr lang="en-US" sz="1200">
                <a:solidFill>
                  <a:srgbClr val="000000"/>
                </a:solidFill>
              </a:rPr>
              <a:pPr/>
              <a:t>166</a:t>
            </a:fld>
            <a:endParaRPr lang="en-US" sz="1200">
              <a:solidFill>
                <a:srgbClr val="000000"/>
              </a:solidFill>
            </a:endParaRPr>
          </a:p>
        </p:txBody>
      </p:sp>
      <p:sp>
        <p:nvSpPr>
          <p:cNvPr id="957443" name="Rectangle 2"/>
          <p:cNvSpPr>
            <a:spLocks noGrp="1" noRot="1" noChangeAspect="1" noChangeArrowheads="1" noTextEdit="1"/>
          </p:cNvSpPr>
          <p:nvPr>
            <p:ph type="sldImg"/>
          </p:nvPr>
        </p:nvSpPr>
        <p:spPr>
          <a:ln/>
        </p:spPr>
      </p:sp>
      <p:sp>
        <p:nvSpPr>
          <p:cNvPr id="9574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44182-81E7-1949-8E1B-7411C2913241}" type="slidenum">
              <a:rPr lang="en-US" sz="1200">
                <a:solidFill>
                  <a:srgbClr val="000000"/>
                </a:solidFill>
              </a:rPr>
              <a:pPr/>
              <a:t>167</a:t>
            </a:fld>
            <a:endParaRPr lang="en-US" sz="1200">
              <a:solidFill>
                <a:srgbClr val="000000"/>
              </a:solidFill>
            </a:endParaRPr>
          </a:p>
        </p:txBody>
      </p:sp>
      <p:sp>
        <p:nvSpPr>
          <p:cNvPr id="958467" name="Rectangle 2"/>
          <p:cNvSpPr>
            <a:spLocks noGrp="1" noRot="1" noChangeAspect="1" noChangeArrowheads="1" noTextEdit="1"/>
          </p:cNvSpPr>
          <p:nvPr>
            <p:ph type="sldImg"/>
          </p:nvPr>
        </p:nvSpPr>
        <p:spPr>
          <a:ln/>
        </p:spPr>
      </p:sp>
      <p:sp>
        <p:nvSpPr>
          <p:cNvPr id="9584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B09CF06-F17C-BA4D-A899-8AEE6659D663}" type="slidenum">
              <a:rPr lang="en-GB" sz="1200">
                <a:solidFill>
                  <a:srgbClr val="FFFFFF"/>
                </a:solidFill>
              </a:rPr>
              <a:pPr/>
              <a:t>168</a:t>
            </a:fld>
            <a:endParaRPr lang="en-GB" sz="1200">
              <a:solidFill>
                <a:srgbClr val="FFFFFF"/>
              </a:solidFill>
            </a:endParaRPr>
          </a:p>
        </p:txBody>
      </p:sp>
      <p:sp>
        <p:nvSpPr>
          <p:cNvPr id="959491" name="Rectangle 2"/>
          <p:cNvSpPr>
            <a:spLocks noGrp="1" noRot="1" noChangeAspect="1" noChangeArrowheads="1" noTextEdit="1"/>
          </p:cNvSpPr>
          <p:nvPr>
            <p:ph type="sldImg"/>
          </p:nvPr>
        </p:nvSpPr>
        <p:spPr>
          <a:solidFill>
            <a:srgbClr val="FFFFFF"/>
          </a:solidFill>
          <a:ln/>
        </p:spPr>
      </p:sp>
      <p:sp>
        <p:nvSpPr>
          <p:cNvPr id="959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F989DA-69CD-D147-94FC-ED9F6EC27FC5}" type="slidenum">
              <a:rPr lang="en-GB" sz="1200">
                <a:solidFill>
                  <a:srgbClr val="FFFFFF"/>
                </a:solidFill>
              </a:rPr>
              <a:pPr/>
              <a:t>26</a:t>
            </a:fld>
            <a:endParaRPr lang="en-GB" sz="1200">
              <a:solidFill>
                <a:srgbClr val="FFFFFF"/>
              </a:solidFill>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D69B4DF-A54B-D34C-B918-EA812671C6B5}" type="slidenum">
              <a:rPr lang="en-US" sz="1200">
                <a:solidFill>
                  <a:srgbClr val="000000"/>
                </a:solidFill>
                <a:latin typeface="Times New Roman" charset="0"/>
              </a:rPr>
              <a:pPr eaLnBrk="1" hangingPunct="1"/>
              <a:t>169</a:t>
            </a:fld>
            <a:endParaRPr lang="en-US" sz="1200">
              <a:solidFill>
                <a:srgbClr val="000000"/>
              </a:solidFill>
              <a:latin typeface="Times New Roman" charset="0"/>
            </a:endParaRPr>
          </a:p>
        </p:txBody>
      </p:sp>
      <p:sp>
        <p:nvSpPr>
          <p:cNvPr id="960515" name="Rectangle 2"/>
          <p:cNvSpPr>
            <a:spLocks noGrp="1" noRot="1" noChangeAspect="1" noChangeArrowheads="1" noTextEdit="1"/>
          </p:cNvSpPr>
          <p:nvPr>
            <p:ph type="sldImg"/>
          </p:nvPr>
        </p:nvSpPr>
        <p:spPr>
          <a:ln/>
        </p:spPr>
      </p:sp>
      <p:sp>
        <p:nvSpPr>
          <p:cNvPr id="960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D8FD51E-02C3-934E-AA0B-800E7C15745A}" type="slidenum">
              <a:rPr lang="en-US" sz="1200">
                <a:solidFill>
                  <a:srgbClr val="000000"/>
                </a:solidFill>
                <a:latin typeface="Times New Roman" charset="0"/>
              </a:rPr>
              <a:pPr eaLnBrk="1" hangingPunct="1"/>
              <a:t>170</a:t>
            </a:fld>
            <a:endParaRPr lang="en-US" sz="1200">
              <a:solidFill>
                <a:srgbClr val="000000"/>
              </a:solidFill>
              <a:latin typeface="Times New Roman" charset="0"/>
            </a:endParaRPr>
          </a:p>
        </p:txBody>
      </p:sp>
      <p:sp>
        <p:nvSpPr>
          <p:cNvPr id="961539" name="Rectangle 2"/>
          <p:cNvSpPr>
            <a:spLocks noGrp="1" noRot="1" noChangeAspect="1" noChangeArrowheads="1" noTextEdit="1"/>
          </p:cNvSpPr>
          <p:nvPr>
            <p:ph type="sldImg"/>
          </p:nvPr>
        </p:nvSpPr>
        <p:spPr>
          <a:ln/>
        </p:spPr>
      </p:sp>
      <p:sp>
        <p:nvSpPr>
          <p:cNvPr id="9615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CA33DE7D-EE49-7F45-BDF8-DF76C085AC1B}" type="slidenum">
              <a:rPr lang="en-US" sz="1200">
                <a:solidFill>
                  <a:srgbClr val="000000"/>
                </a:solidFill>
                <a:latin typeface="Times New Roman" charset="0"/>
              </a:rPr>
              <a:pPr eaLnBrk="1" hangingPunct="1"/>
              <a:t>171</a:t>
            </a:fld>
            <a:endParaRPr lang="en-US" sz="1200">
              <a:solidFill>
                <a:srgbClr val="000000"/>
              </a:solidFill>
              <a:latin typeface="Times New Roman" charset="0"/>
            </a:endParaRPr>
          </a:p>
        </p:txBody>
      </p:sp>
      <p:sp>
        <p:nvSpPr>
          <p:cNvPr id="962563" name="Rectangle 2"/>
          <p:cNvSpPr>
            <a:spLocks noGrp="1" noRot="1" noChangeAspect="1" noChangeArrowheads="1" noTextEdit="1"/>
          </p:cNvSpPr>
          <p:nvPr>
            <p:ph type="sldImg"/>
          </p:nvPr>
        </p:nvSpPr>
        <p:spPr>
          <a:ln/>
        </p:spPr>
      </p:sp>
      <p:sp>
        <p:nvSpPr>
          <p:cNvPr id="9625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B094946-5EF7-D344-84A7-6FDE04E3407F}" type="slidenum">
              <a:rPr lang="en-GB" sz="1200">
                <a:solidFill>
                  <a:srgbClr val="FFFFFF"/>
                </a:solidFill>
              </a:rPr>
              <a:pPr/>
              <a:t>172</a:t>
            </a:fld>
            <a:endParaRPr lang="en-GB" sz="1200">
              <a:solidFill>
                <a:srgbClr val="FFFFFF"/>
              </a:solidFill>
            </a:endParaRPr>
          </a:p>
        </p:txBody>
      </p:sp>
      <p:sp>
        <p:nvSpPr>
          <p:cNvPr id="963587" name="Rectangle 2"/>
          <p:cNvSpPr>
            <a:spLocks noGrp="1" noRot="1" noChangeAspect="1" noChangeArrowheads="1" noTextEdit="1"/>
          </p:cNvSpPr>
          <p:nvPr>
            <p:ph type="sldImg"/>
          </p:nvPr>
        </p:nvSpPr>
        <p:spPr>
          <a:solidFill>
            <a:srgbClr val="FFFFFF"/>
          </a:solidFill>
          <a:ln/>
        </p:spPr>
      </p:sp>
      <p:sp>
        <p:nvSpPr>
          <p:cNvPr id="9635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38D79BF-6BEC-204A-9940-E64828ECBA36}" type="slidenum">
              <a:rPr lang="en-GB" sz="1200">
                <a:solidFill>
                  <a:srgbClr val="FFFFFF"/>
                </a:solidFill>
              </a:rPr>
              <a:pPr/>
              <a:t>173</a:t>
            </a:fld>
            <a:endParaRPr lang="en-GB" sz="1200">
              <a:solidFill>
                <a:srgbClr val="FFFFFF"/>
              </a:solidFill>
            </a:endParaRPr>
          </a:p>
        </p:txBody>
      </p:sp>
      <p:sp>
        <p:nvSpPr>
          <p:cNvPr id="964611" name="Rectangle 2"/>
          <p:cNvSpPr>
            <a:spLocks noGrp="1" noRot="1" noChangeAspect="1" noChangeArrowheads="1" noTextEdit="1"/>
          </p:cNvSpPr>
          <p:nvPr>
            <p:ph type="sldImg"/>
          </p:nvPr>
        </p:nvSpPr>
        <p:spPr>
          <a:solidFill>
            <a:srgbClr val="FFFFFF"/>
          </a:solidFill>
          <a:ln/>
        </p:spPr>
      </p:sp>
      <p:sp>
        <p:nvSpPr>
          <p:cNvPr id="964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E89E3A4-A14B-C148-B319-09CA04806C88}" type="slidenum">
              <a:rPr lang="en-GB" sz="1200">
                <a:solidFill>
                  <a:srgbClr val="FFFFFF"/>
                </a:solidFill>
              </a:rPr>
              <a:pPr/>
              <a:t>174</a:t>
            </a:fld>
            <a:endParaRPr lang="en-GB" sz="1200">
              <a:solidFill>
                <a:srgbClr val="FFFFFF"/>
              </a:solidFill>
            </a:endParaRPr>
          </a:p>
        </p:txBody>
      </p:sp>
      <p:sp>
        <p:nvSpPr>
          <p:cNvPr id="965635" name="Rectangle 2"/>
          <p:cNvSpPr>
            <a:spLocks noGrp="1" noRot="1" noChangeAspect="1" noChangeArrowheads="1" noTextEdit="1"/>
          </p:cNvSpPr>
          <p:nvPr>
            <p:ph type="sldImg"/>
          </p:nvPr>
        </p:nvSpPr>
        <p:spPr>
          <a:solidFill>
            <a:srgbClr val="FFFFFF"/>
          </a:solidFill>
          <a:ln/>
        </p:spPr>
      </p:sp>
      <p:sp>
        <p:nvSpPr>
          <p:cNvPr id="9656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0BCB056-F7B0-EB42-B4D8-FA2DCB9C350D}" type="slidenum">
              <a:rPr lang="en-GB" sz="1200">
                <a:solidFill>
                  <a:srgbClr val="FFFFFF"/>
                </a:solidFill>
              </a:rPr>
              <a:pPr/>
              <a:t>175</a:t>
            </a:fld>
            <a:endParaRPr lang="en-GB" sz="1200">
              <a:solidFill>
                <a:srgbClr val="FFFFFF"/>
              </a:solidFill>
            </a:endParaRPr>
          </a:p>
        </p:txBody>
      </p:sp>
      <p:sp>
        <p:nvSpPr>
          <p:cNvPr id="966659" name="Rectangle 2"/>
          <p:cNvSpPr>
            <a:spLocks noGrp="1" noRot="1" noChangeAspect="1" noChangeArrowheads="1" noTextEdit="1"/>
          </p:cNvSpPr>
          <p:nvPr>
            <p:ph type="sldImg"/>
          </p:nvPr>
        </p:nvSpPr>
        <p:spPr>
          <a:solidFill>
            <a:srgbClr val="FFFFFF"/>
          </a:solidFill>
          <a:ln/>
        </p:spPr>
      </p:sp>
      <p:sp>
        <p:nvSpPr>
          <p:cNvPr id="966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88F5B76-3633-E24E-BB70-22EEB27AB24C}" type="slidenum">
              <a:rPr lang="en-GB" sz="1200">
                <a:solidFill>
                  <a:srgbClr val="FFFFFF"/>
                </a:solidFill>
              </a:rPr>
              <a:pPr/>
              <a:t>176</a:t>
            </a:fld>
            <a:endParaRPr lang="en-GB" sz="1200">
              <a:solidFill>
                <a:srgbClr val="FFFFFF"/>
              </a:solidFill>
            </a:endParaRPr>
          </a:p>
        </p:txBody>
      </p:sp>
      <p:sp>
        <p:nvSpPr>
          <p:cNvPr id="967683" name="Rectangle 2"/>
          <p:cNvSpPr>
            <a:spLocks noGrp="1" noRot="1" noChangeAspect="1" noChangeArrowheads="1" noTextEdit="1"/>
          </p:cNvSpPr>
          <p:nvPr>
            <p:ph type="sldImg"/>
          </p:nvPr>
        </p:nvSpPr>
        <p:spPr>
          <a:solidFill>
            <a:srgbClr val="FFFFFF"/>
          </a:solidFill>
          <a:ln/>
        </p:spPr>
      </p:sp>
      <p:sp>
        <p:nvSpPr>
          <p:cNvPr id="9676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DDF645-A0E9-4B41-88B9-5385C5647A99}" type="slidenum">
              <a:rPr lang="en-GB" sz="1200">
                <a:solidFill>
                  <a:srgbClr val="FFFFFF"/>
                </a:solidFill>
              </a:rPr>
              <a:pPr/>
              <a:t>177</a:t>
            </a:fld>
            <a:endParaRPr lang="en-GB" sz="1200">
              <a:solidFill>
                <a:srgbClr val="FFFFFF"/>
              </a:solidFill>
            </a:endParaRPr>
          </a:p>
        </p:txBody>
      </p:sp>
      <p:sp>
        <p:nvSpPr>
          <p:cNvPr id="968707" name="Rectangle 2"/>
          <p:cNvSpPr>
            <a:spLocks noGrp="1" noRot="1" noChangeAspect="1" noChangeArrowheads="1" noTextEdit="1"/>
          </p:cNvSpPr>
          <p:nvPr>
            <p:ph type="sldImg"/>
          </p:nvPr>
        </p:nvSpPr>
        <p:spPr>
          <a:solidFill>
            <a:srgbClr val="FFFFFF"/>
          </a:solidFill>
          <a:ln/>
        </p:spPr>
      </p:sp>
      <p:sp>
        <p:nvSpPr>
          <p:cNvPr id="968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BB3333-CD9F-7C43-AD7B-E5698520EAAA}" type="slidenum">
              <a:rPr lang="en-GB" sz="1200">
                <a:solidFill>
                  <a:srgbClr val="FFFFFF"/>
                </a:solidFill>
              </a:rPr>
              <a:pPr/>
              <a:t>178</a:t>
            </a:fld>
            <a:endParaRPr lang="en-GB" sz="1200">
              <a:solidFill>
                <a:srgbClr val="FFFFFF"/>
              </a:solidFill>
            </a:endParaRPr>
          </a:p>
        </p:txBody>
      </p:sp>
      <p:sp>
        <p:nvSpPr>
          <p:cNvPr id="969731" name="Rectangle 2"/>
          <p:cNvSpPr>
            <a:spLocks noGrp="1" noRot="1" noChangeAspect="1" noChangeArrowheads="1" noTextEdit="1"/>
          </p:cNvSpPr>
          <p:nvPr>
            <p:ph type="sldImg"/>
          </p:nvPr>
        </p:nvSpPr>
        <p:spPr>
          <a:solidFill>
            <a:srgbClr val="FFFFFF"/>
          </a:solidFill>
          <a:ln/>
        </p:spPr>
      </p:sp>
      <p:sp>
        <p:nvSpPr>
          <p:cNvPr id="9697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DB5087-0340-3849-B1E3-68754C72CBC3}" type="slidenum">
              <a:rPr lang="en-GB" sz="1200">
                <a:solidFill>
                  <a:srgbClr val="FFFFFF"/>
                </a:solidFill>
              </a:rPr>
              <a:pPr/>
              <a:t>27</a:t>
            </a:fld>
            <a:endParaRPr lang="en-GB" sz="1200">
              <a:solidFill>
                <a:srgbClr val="FFFFFF"/>
              </a:solidFill>
            </a:endParaRPr>
          </a:p>
        </p:txBody>
      </p:sp>
      <p:sp>
        <p:nvSpPr>
          <p:cNvPr id="963586" name="Rectangle 2"/>
          <p:cNvSpPr>
            <a:spLocks noGrp="1" noRot="1" noChangeAspect="1" noChangeArrowheads="1"/>
          </p:cNvSpPr>
          <p:nvPr>
            <p:ph type="sldImg"/>
          </p:nvPr>
        </p:nvSpPr>
        <p:spPr>
          <a:solidFill>
            <a:srgbClr val="FFFFFF"/>
          </a:solidFill>
          <a:ln/>
        </p:spPr>
      </p:sp>
      <p:sp>
        <p:nvSpPr>
          <p:cNvPr id="96358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680A93-3BAC-6048-910E-F6CEB0DF4BE1}" type="slidenum">
              <a:rPr lang="en-GB" sz="1200">
                <a:solidFill>
                  <a:srgbClr val="FFFFFF"/>
                </a:solidFill>
              </a:rPr>
              <a:pPr/>
              <a:t>179</a:t>
            </a:fld>
            <a:endParaRPr lang="en-GB" sz="1200">
              <a:solidFill>
                <a:srgbClr val="FFFFFF"/>
              </a:solidFill>
            </a:endParaRPr>
          </a:p>
        </p:txBody>
      </p:sp>
      <p:sp>
        <p:nvSpPr>
          <p:cNvPr id="970755" name="Rectangle 2"/>
          <p:cNvSpPr>
            <a:spLocks noGrp="1" noRot="1" noChangeAspect="1" noChangeArrowheads="1" noTextEdit="1"/>
          </p:cNvSpPr>
          <p:nvPr>
            <p:ph type="sldImg"/>
          </p:nvPr>
        </p:nvSpPr>
        <p:spPr>
          <a:solidFill>
            <a:srgbClr val="FFFFFF"/>
          </a:solidFill>
          <a:ln/>
        </p:spPr>
      </p:sp>
      <p:sp>
        <p:nvSpPr>
          <p:cNvPr id="970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414691-6A4C-3948-B5D1-C353CD57C894}" type="slidenum">
              <a:rPr lang="en-GB" sz="1200">
                <a:solidFill>
                  <a:srgbClr val="FFFFFF"/>
                </a:solidFill>
              </a:rPr>
              <a:pPr/>
              <a:t>180</a:t>
            </a:fld>
            <a:endParaRPr lang="en-GB" sz="1200">
              <a:solidFill>
                <a:srgbClr val="FFFFFF"/>
              </a:solidFill>
            </a:endParaRPr>
          </a:p>
        </p:txBody>
      </p:sp>
      <p:sp>
        <p:nvSpPr>
          <p:cNvPr id="971779" name="Rectangle 2"/>
          <p:cNvSpPr>
            <a:spLocks noGrp="1" noRot="1" noChangeAspect="1" noChangeArrowheads="1" noTextEdit="1"/>
          </p:cNvSpPr>
          <p:nvPr>
            <p:ph type="sldImg"/>
          </p:nvPr>
        </p:nvSpPr>
        <p:spPr>
          <a:solidFill>
            <a:srgbClr val="FFFFFF"/>
          </a:solidFill>
          <a:ln/>
        </p:spPr>
      </p:sp>
      <p:sp>
        <p:nvSpPr>
          <p:cNvPr id="971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ECD18B-F862-6D4C-96D1-38C4E56F471E}" type="slidenum">
              <a:rPr lang="en-GB" sz="1200">
                <a:solidFill>
                  <a:srgbClr val="FFFFFF"/>
                </a:solidFill>
              </a:rPr>
              <a:pPr/>
              <a:t>181</a:t>
            </a:fld>
            <a:endParaRPr lang="en-GB" sz="1200">
              <a:solidFill>
                <a:srgbClr val="FFFFFF"/>
              </a:solidFill>
            </a:endParaRPr>
          </a:p>
        </p:txBody>
      </p:sp>
      <p:sp>
        <p:nvSpPr>
          <p:cNvPr id="972803" name="Rectangle 2"/>
          <p:cNvSpPr>
            <a:spLocks noGrp="1" noRot="1" noChangeAspect="1" noChangeArrowheads="1" noTextEdit="1"/>
          </p:cNvSpPr>
          <p:nvPr>
            <p:ph type="sldImg"/>
          </p:nvPr>
        </p:nvSpPr>
        <p:spPr>
          <a:solidFill>
            <a:srgbClr val="FFFFFF"/>
          </a:solidFill>
          <a:ln/>
        </p:spPr>
      </p:sp>
      <p:sp>
        <p:nvSpPr>
          <p:cNvPr id="972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3D9B95-0FBB-0641-9380-24E7BECE7E93}" type="slidenum">
              <a:rPr lang="en-GB" sz="1200">
                <a:solidFill>
                  <a:srgbClr val="FFFFFF"/>
                </a:solidFill>
              </a:rPr>
              <a:pPr/>
              <a:t>182</a:t>
            </a:fld>
            <a:endParaRPr lang="en-GB" sz="1200">
              <a:solidFill>
                <a:srgbClr val="FFFFFF"/>
              </a:solidFill>
            </a:endParaRPr>
          </a:p>
        </p:txBody>
      </p:sp>
      <p:sp>
        <p:nvSpPr>
          <p:cNvPr id="973827" name="Rectangle 2"/>
          <p:cNvSpPr>
            <a:spLocks noGrp="1" noRot="1" noChangeAspect="1" noChangeArrowheads="1" noTextEdit="1"/>
          </p:cNvSpPr>
          <p:nvPr>
            <p:ph type="sldImg"/>
          </p:nvPr>
        </p:nvSpPr>
        <p:spPr>
          <a:solidFill>
            <a:srgbClr val="FFFFFF"/>
          </a:solidFill>
          <a:ln/>
        </p:spPr>
      </p:sp>
      <p:sp>
        <p:nvSpPr>
          <p:cNvPr id="973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A6B4EE-9FFC-AE49-B273-202CED3C3041}" type="slidenum">
              <a:rPr lang="en-GB" sz="1200">
                <a:solidFill>
                  <a:srgbClr val="FFFFFF"/>
                </a:solidFill>
              </a:rPr>
              <a:pPr/>
              <a:t>183</a:t>
            </a:fld>
            <a:endParaRPr lang="en-GB" sz="1200">
              <a:solidFill>
                <a:srgbClr val="FFFFFF"/>
              </a:solidFill>
            </a:endParaRPr>
          </a:p>
        </p:txBody>
      </p:sp>
      <p:sp>
        <p:nvSpPr>
          <p:cNvPr id="974851" name="Rectangle 2"/>
          <p:cNvSpPr>
            <a:spLocks noGrp="1" noRot="1" noChangeAspect="1" noChangeArrowheads="1" noTextEdit="1"/>
          </p:cNvSpPr>
          <p:nvPr>
            <p:ph type="sldImg"/>
          </p:nvPr>
        </p:nvSpPr>
        <p:spPr>
          <a:solidFill>
            <a:srgbClr val="FFFFFF"/>
          </a:solidFill>
          <a:ln/>
        </p:spPr>
      </p:sp>
      <p:sp>
        <p:nvSpPr>
          <p:cNvPr id="974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7BB6F8C-E1C3-6A49-A9FC-10D4149788E1}" type="slidenum">
              <a:rPr lang="en-GB" sz="1200">
                <a:solidFill>
                  <a:srgbClr val="FFFFFF"/>
                </a:solidFill>
              </a:rPr>
              <a:pPr/>
              <a:t>184</a:t>
            </a:fld>
            <a:endParaRPr lang="en-GB" sz="1200">
              <a:solidFill>
                <a:srgbClr val="FFFFFF"/>
              </a:solidFill>
            </a:endParaRPr>
          </a:p>
        </p:txBody>
      </p:sp>
      <p:sp>
        <p:nvSpPr>
          <p:cNvPr id="975875" name="Rectangle 2"/>
          <p:cNvSpPr>
            <a:spLocks noGrp="1" noRot="1" noChangeAspect="1" noChangeArrowheads="1" noTextEdit="1"/>
          </p:cNvSpPr>
          <p:nvPr>
            <p:ph type="sldImg"/>
          </p:nvPr>
        </p:nvSpPr>
        <p:spPr>
          <a:solidFill>
            <a:srgbClr val="FFFFFF"/>
          </a:solidFill>
          <a:ln/>
        </p:spPr>
      </p:sp>
      <p:sp>
        <p:nvSpPr>
          <p:cNvPr id="9758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2F9EE0D-7556-F744-9629-45DBF96024EE}" type="slidenum">
              <a:rPr lang="en-GB" sz="1200">
                <a:solidFill>
                  <a:srgbClr val="FFFFFF"/>
                </a:solidFill>
              </a:rPr>
              <a:pPr/>
              <a:t>185</a:t>
            </a:fld>
            <a:endParaRPr lang="en-GB" sz="1200">
              <a:solidFill>
                <a:srgbClr val="FFFFFF"/>
              </a:solidFill>
            </a:endParaRPr>
          </a:p>
        </p:txBody>
      </p:sp>
      <p:sp>
        <p:nvSpPr>
          <p:cNvPr id="976899" name="Rectangle 2"/>
          <p:cNvSpPr>
            <a:spLocks noGrp="1" noRot="1" noChangeAspect="1" noChangeArrowheads="1" noTextEdit="1"/>
          </p:cNvSpPr>
          <p:nvPr>
            <p:ph type="sldImg"/>
          </p:nvPr>
        </p:nvSpPr>
        <p:spPr>
          <a:solidFill>
            <a:srgbClr val="FFFFFF"/>
          </a:solidFill>
          <a:ln/>
        </p:spPr>
      </p:sp>
      <p:sp>
        <p:nvSpPr>
          <p:cNvPr id="976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186</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187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188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FE1D8E-5F70-4544-B457-4F363F0D491C}" type="slidenum">
              <a:rPr lang="en-GB" sz="1200">
                <a:solidFill>
                  <a:srgbClr val="FFFFFF"/>
                </a:solidFill>
              </a:rPr>
              <a:pPr/>
              <a:t>28</a:t>
            </a:fld>
            <a:endParaRPr lang="en-GB" sz="1200">
              <a:solidFill>
                <a:srgbClr val="FFFFFF"/>
              </a:solidFill>
            </a:endParaRPr>
          </a:p>
        </p:txBody>
      </p:sp>
      <p:sp>
        <p:nvSpPr>
          <p:cNvPr id="965634" name="Rectangle 2"/>
          <p:cNvSpPr>
            <a:spLocks noGrp="1" noRot="1" noChangeAspect="1" noChangeArrowheads="1"/>
          </p:cNvSpPr>
          <p:nvPr>
            <p:ph type="sldImg"/>
          </p:nvPr>
        </p:nvSpPr>
        <p:spPr>
          <a:solidFill>
            <a:srgbClr val="FFFFFF"/>
          </a:solidFill>
          <a:ln/>
        </p:spPr>
      </p:sp>
      <p:sp>
        <p:nvSpPr>
          <p:cNvPr id="96563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190</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F066663-8D29-4773-BDC1-71B0EA14A15F}" type="slidenum">
              <a:rPr lang="en-GB" sz="1200">
                <a:solidFill>
                  <a:prstClr val="white"/>
                </a:solidFill>
              </a:rPr>
              <a:pPr/>
              <a:t>191</a:t>
            </a:fld>
            <a:endParaRPr lang="en-GB" sz="1200">
              <a:solidFill>
                <a:prstClr val="white"/>
              </a:solidFill>
            </a:endParaRPr>
          </a:p>
        </p:txBody>
      </p:sp>
      <p:sp>
        <p:nvSpPr>
          <p:cNvPr id="7485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413EDC11-A884-41C9-A8E2-1F5E7001E366}" type="slidenum">
              <a:rPr lang="en-US" sz="1200">
                <a:solidFill>
                  <a:prstClr val="black"/>
                </a:solidFill>
                <a:latin typeface="Arial" pitchFamily="34" charset="0"/>
                <a:cs typeface="+mn-cs"/>
              </a:rPr>
              <a:pPr algn="r"/>
              <a:t>191</a:t>
            </a:fld>
            <a:endParaRPr lang="en-US" sz="1200">
              <a:solidFill>
                <a:prstClr val="black"/>
              </a:solidFill>
              <a:latin typeface="Arial" pitchFamily="34" charset="0"/>
              <a:cs typeface="+mn-cs"/>
            </a:endParaRPr>
          </a:p>
        </p:txBody>
      </p:sp>
      <p:sp>
        <p:nvSpPr>
          <p:cNvPr id="748547" name="Rectangle 2"/>
          <p:cNvSpPr>
            <a:spLocks noGrp="1" noRot="1" noChangeAspect="1" noChangeArrowheads="1" noTextEdit="1"/>
          </p:cNvSpPr>
          <p:nvPr>
            <p:ph type="sldImg"/>
          </p:nvPr>
        </p:nvSpPr>
        <p:spPr>
          <a:solidFill>
            <a:srgbClr val="FFFFFF"/>
          </a:solidFill>
          <a:ln/>
        </p:spPr>
      </p:sp>
      <p:sp>
        <p:nvSpPr>
          <p:cNvPr id="748548"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F714E68-CD9A-4625-80E0-F962C8594B7E}" type="slidenum">
              <a:rPr lang="en-GB" sz="1200">
                <a:solidFill>
                  <a:prstClr val="white"/>
                </a:solidFill>
              </a:rPr>
              <a:pPr/>
              <a:t>192</a:t>
            </a:fld>
            <a:endParaRPr lang="en-GB" sz="1200">
              <a:solidFill>
                <a:prstClr val="white"/>
              </a:solidFill>
            </a:endParaRPr>
          </a:p>
        </p:txBody>
      </p:sp>
      <p:sp>
        <p:nvSpPr>
          <p:cNvPr id="75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F1EAA5B7-7E34-4B91-8E5C-1B815CE1F683}" type="slidenum">
              <a:rPr lang="en-US" sz="1200">
                <a:solidFill>
                  <a:prstClr val="black"/>
                </a:solidFill>
                <a:latin typeface="Arial" pitchFamily="34" charset="0"/>
                <a:cs typeface="+mn-cs"/>
              </a:rPr>
              <a:pPr algn="r"/>
              <a:t>192</a:t>
            </a:fld>
            <a:endParaRPr lang="en-US" sz="1200">
              <a:solidFill>
                <a:prstClr val="black"/>
              </a:solidFill>
              <a:latin typeface="Arial" pitchFamily="34" charset="0"/>
              <a:cs typeface="+mn-cs"/>
            </a:endParaRPr>
          </a:p>
        </p:txBody>
      </p:sp>
      <p:sp>
        <p:nvSpPr>
          <p:cNvPr id="750595" name="Rectangle 1026"/>
          <p:cNvSpPr>
            <a:spLocks noGrp="1" noRot="1" noChangeAspect="1" noChangeArrowheads="1" noTextEdit="1"/>
          </p:cNvSpPr>
          <p:nvPr>
            <p:ph type="sldImg"/>
          </p:nvPr>
        </p:nvSpPr>
        <p:spPr>
          <a:solidFill>
            <a:srgbClr val="FFFFFF"/>
          </a:solidFill>
          <a:ln/>
        </p:spPr>
      </p:sp>
      <p:sp>
        <p:nvSpPr>
          <p:cNvPr id="750596"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spcBef>
                <a:spcPct val="0"/>
              </a:spcBef>
            </a:pPr>
            <a:endParaRPr lang="en-US" sz="240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D401D25B-114E-4C51-8815-EC4D2418F296}" type="slidenum">
              <a:rPr lang="en-US" sz="1200">
                <a:solidFill>
                  <a:srgbClr val="000000"/>
                </a:solidFill>
                <a:latin typeface="Arial" pitchFamily="34" charset="0"/>
                <a:cs typeface="+mn-cs"/>
              </a:rPr>
              <a:pPr algn="r"/>
              <a:t>193</a:t>
            </a:fld>
            <a:endParaRPr lang="en-US" sz="1200">
              <a:solidFill>
                <a:srgbClr val="000000"/>
              </a:solidFill>
              <a:latin typeface="Arial" pitchFamily="34" charset="0"/>
              <a:cs typeface="+mn-cs"/>
            </a:endParaRPr>
          </a:p>
        </p:txBody>
      </p:sp>
      <p:sp>
        <p:nvSpPr>
          <p:cNvPr id="752642" name="Rectangle 2"/>
          <p:cNvSpPr>
            <a:spLocks noGrp="1" noRot="1" noChangeAspect="1" noChangeArrowheads="1" noTextEdit="1"/>
          </p:cNvSpPr>
          <p:nvPr>
            <p:ph type="sldImg"/>
          </p:nvPr>
        </p:nvSpPr>
        <p:spPr>
          <a:solidFill>
            <a:srgbClr val="FFFFFF"/>
          </a:solidFill>
          <a:ln/>
        </p:spPr>
      </p:sp>
      <p:sp>
        <p:nvSpPr>
          <p:cNvPr id="75264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spcBef>
                <a:spcPct val="0"/>
              </a:spcBef>
            </a:pPr>
            <a:endParaRPr lang="en-US" sz="240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ED5EDC7-FA7F-4043-80BF-5A0BA55F2415}" type="slidenum">
              <a:rPr lang="en-US" sz="1200">
                <a:solidFill>
                  <a:srgbClr val="000000"/>
                </a:solidFill>
                <a:latin typeface="Arial" charset="0"/>
              </a:rPr>
              <a:pPr/>
              <a:t>195</a:t>
            </a:fld>
            <a:endParaRPr lang="en-US" sz="1200">
              <a:solidFill>
                <a:srgbClr val="000000"/>
              </a:solidFill>
              <a:latin typeface="Arial" charset="0"/>
            </a:endParaRPr>
          </a:p>
        </p:txBody>
      </p:sp>
      <p:sp>
        <p:nvSpPr>
          <p:cNvPr id="984067" name="Rectangle 1026"/>
          <p:cNvSpPr>
            <a:spLocks noGrp="1" noRot="1" noChangeAspect="1" noChangeArrowheads="1" noTextEdit="1"/>
          </p:cNvSpPr>
          <p:nvPr>
            <p:ph type="sldImg"/>
          </p:nvPr>
        </p:nvSpPr>
        <p:spPr>
          <a:ln/>
        </p:spPr>
      </p:sp>
      <p:sp>
        <p:nvSpPr>
          <p:cNvPr id="984068"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46B95352-91D1-1B48-96B3-5C22856E2077}" type="slidenum">
              <a:rPr lang="en-US" sz="1200" smtClean="0">
                <a:solidFill>
                  <a:srgbClr val="000000"/>
                </a:solidFill>
                <a:latin typeface="Arial" charset="0"/>
              </a:rPr>
              <a:pPr algn="r"/>
              <a:t>196</a:t>
            </a:fld>
            <a:endParaRPr lang="en-US" sz="1200">
              <a:solidFill>
                <a:srgbClr val="000000"/>
              </a:solidFill>
              <a:latin typeface="Arial" charset="0"/>
            </a:endParaRPr>
          </a:p>
        </p:txBody>
      </p:sp>
      <p:sp>
        <p:nvSpPr>
          <p:cNvPr id="985091" name="Rectangle 2"/>
          <p:cNvSpPr>
            <a:spLocks noGrp="1" noRot="1" noChangeAspect="1" noChangeArrowheads="1" noTextEdit="1"/>
          </p:cNvSpPr>
          <p:nvPr>
            <p:ph type="sldImg"/>
          </p:nvPr>
        </p:nvSpPr>
        <p:spPr>
          <a:solidFill>
            <a:srgbClr val="FFFFFF"/>
          </a:solidFill>
          <a:ln/>
        </p:spPr>
      </p:sp>
      <p:sp>
        <p:nvSpPr>
          <p:cNvPr id="985092"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9EF9C870-AB86-4158-A523-79CC05EFD8A9}" type="slidenum">
              <a:rPr lang="en-US" sz="1200">
                <a:solidFill>
                  <a:prstClr val="black"/>
                </a:solidFill>
                <a:latin typeface="Arial" pitchFamily="34" charset="0"/>
                <a:cs typeface="+mn-cs"/>
              </a:rPr>
              <a:pPr algn="r"/>
              <a:t>197</a:t>
            </a:fld>
            <a:endParaRPr lang="en-US" sz="1200">
              <a:solidFill>
                <a:prstClr val="black"/>
              </a:solidFill>
              <a:latin typeface="Arial" pitchFamily="34" charset="0"/>
              <a:cs typeface="+mn-cs"/>
            </a:endParaRPr>
          </a:p>
        </p:txBody>
      </p:sp>
      <p:sp>
        <p:nvSpPr>
          <p:cNvPr id="756738"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756739"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lIns="89950" tIns="44975" rIns="89950" bIns="44975"/>
          <a:lstStyle/>
          <a:p>
            <a:pPr eaLnBrk="1" hangingPunct="1"/>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5FBD3EE8-B18E-0044-BB24-06071DFFD675}" type="slidenum">
              <a:rPr lang="en-US" sz="1200" smtClean="0">
                <a:solidFill>
                  <a:srgbClr val="000000"/>
                </a:solidFill>
                <a:latin typeface="Arial" charset="0"/>
              </a:rPr>
              <a:pPr algn="r"/>
              <a:t>198</a:t>
            </a:fld>
            <a:endParaRPr lang="en-US" sz="1200">
              <a:solidFill>
                <a:srgbClr val="000000"/>
              </a:solidFill>
              <a:latin typeface="Arial" charset="0"/>
            </a:endParaRPr>
          </a:p>
        </p:txBody>
      </p:sp>
      <p:sp>
        <p:nvSpPr>
          <p:cNvPr id="987139" name="Rectangle 1026"/>
          <p:cNvSpPr>
            <a:spLocks noGrp="1" noRot="1" noChangeAspect="1" noChangeArrowheads="1" noTextEdit="1"/>
          </p:cNvSpPr>
          <p:nvPr>
            <p:ph type="sldImg"/>
          </p:nvPr>
        </p:nvSpPr>
        <p:spPr>
          <a:solidFill>
            <a:srgbClr val="FFFFFF"/>
          </a:solidFill>
          <a:ln/>
        </p:spPr>
      </p:sp>
      <p:sp>
        <p:nvSpPr>
          <p:cNvPr id="987140" name="Rectangle 1027"/>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199</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Slide Image Placeholder 1"/>
          <p:cNvSpPr>
            <a:spLocks noGrp="1" noRot="1" noChangeAspect="1" noTextEdit="1"/>
          </p:cNvSpPr>
          <p:nvPr>
            <p:ph type="sldImg"/>
          </p:nvPr>
        </p:nvSpPr>
        <p:spPr>
          <a:ln/>
        </p:spPr>
      </p:sp>
      <p:sp>
        <p:nvSpPr>
          <p:cNvPr id="989187" name="Notes Placeholder 2"/>
          <p:cNvSpPr>
            <a:spLocks noGrp="1"/>
          </p:cNvSpPr>
          <p:nvPr>
            <p:ph type="body" idx="1"/>
          </p:nvPr>
        </p:nvSpPr>
        <p:spPr>
          <a:xfrm>
            <a:off x="914400" y="4343400"/>
            <a:ext cx="5029200" cy="9445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What is life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most important question? (Get answers from class)</a:t>
            </a:r>
          </a:p>
          <a:p>
            <a:r>
              <a:rPr lang="en-US">
                <a:latin typeface="Times New Roman" charset="0"/>
                <a:ea typeface="ＭＳ Ｐゴシック" charset="0"/>
                <a:cs typeface="ＭＳ Ｐゴシック" charset="0"/>
              </a:rPr>
              <a:t>It matters little how you answer most questions in life, but this one is the key one that affects now and eternity.</a:t>
            </a:r>
          </a:p>
          <a:p>
            <a:r>
              <a:rPr lang="en-US">
                <a:latin typeface="Times New Roman" charset="0"/>
                <a:ea typeface="ＭＳ Ｐゴシック" charset="0"/>
                <a:cs typeface="ＭＳ Ｐゴシック" charset="0"/>
              </a:rPr>
              <a:t>How do you personally answer each of these other questions?</a:t>
            </a:r>
          </a:p>
        </p:txBody>
      </p:sp>
      <p:sp>
        <p:nvSpPr>
          <p:cNvPr id="9891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4323F9-CF03-E646-8618-703276788807}" type="slidenum">
              <a:rPr lang="en-GB" sz="1200">
                <a:solidFill>
                  <a:schemeClr val="bg1"/>
                </a:solidFill>
              </a:rPr>
              <a:pPr/>
              <a:t>200</a:t>
            </a:fld>
            <a:endParaRPr lang="en-GB" sz="1200">
              <a:solidFill>
                <a:schemeClr val="bg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7444ED6-E156-5D42-A6D7-BA58B9C38AD0}" type="slidenum">
              <a:rPr lang="en-GB" sz="1200">
                <a:solidFill>
                  <a:srgbClr val="FFFFFF"/>
                </a:solidFill>
              </a:rPr>
              <a:pPr/>
              <a:t>29</a:t>
            </a:fld>
            <a:endParaRPr lang="en-GB" sz="1200">
              <a:solidFill>
                <a:srgbClr val="FFFFFF"/>
              </a:solidFill>
            </a:endParaRPr>
          </a:p>
        </p:txBody>
      </p:sp>
      <p:sp>
        <p:nvSpPr>
          <p:cNvPr id="967682" name="Rectangle 2"/>
          <p:cNvSpPr>
            <a:spLocks noGrp="1" noRot="1" noChangeAspect="1" noChangeArrowheads="1"/>
          </p:cNvSpPr>
          <p:nvPr>
            <p:ph type="sldImg"/>
          </p:nvPr>
        </p:nvSpPr>
        <p:spPr>
          <a:solidFill>
            <a:srgbClr val="FFFFFF"/>
          </a:solidFill>
          <a:ln/>
        </p:spPr>
      </p:sp>
      <p:sp>
        <p:nvSpPr>
          <p:cNvPr id="96768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838200B7-A729-A246-B8F8-C6072D21BCD9}" type="slidenum">
              <a:rPr lang="en-US" sz="1200">
                <a:latin typeface="Arial" charset="0"/>
              </a:rPr>
              <a:pPr algn="r"/>
              <a:t>201</a:t>
            </a:fld>
            <a:endParaRPr lang="en-US" sz="1200">
              <a:latin typeface="Arial" charset="0"/>
            </a:endParaRPr>
          </a:p>
        </p:txBody>
      </p:sp>
      <p:sp>
        <p:nvSpPr>
          <p:cNvPr id="1100802" name="Rectangle 2"/>
          <p:cNvSpPr>
            <a:spLocks noGrp="1" noRot="1" noChangeAspect="1" noChangeArrowheads="1"/>
          </p:cNvSpPr>
          <p:nvPr>
            <p:ph type="sldImg"/>
          </p:nvPr>
        </p:nvSpPr>
        <p:spPr>
          <a:xfrm>
            <a:off x="1103313" y="676275"/>
            <a:ext cx="4603750" cy="3452813"/>
          </a:xfrm>
          <a:solidFill>
            <a:srgbClr val="FFFFFF"/>
          </a:solidFill>
          <a:ln/>
        </p:spPr>
      </p:sp>
      <p:sp>
        <p:nvSpPr>
          <p:cNvPr id="1100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280A1CF-13B5-B944-B384-B9114E24D413}" type="slidenum">
              <a:rPr lang="en-GB" sz="1200">
                <a:solidFill>
                  <a:schemeClr val="bg1"/>
                </a:solidFill>
              </a:rPr>
              <a:pPr/>
              <a:t>202</a:t>
            </a:fld>
            <a:endParaRPr lang="en-GB" sz="1200">
              <a:solidFill>
                <a:schemeClr val="bg1"/>
              </a:solidFill>
            </a:endParaRPr>
          </a:p>
        </p:txBody>
      </p:sp>
      <p:sp>
        <p:nvSpPr>
          <p:cNvPr id="991235" name="Rectangle 2"/>
          <p:cNvSpPr>
            <a:spLocks noGrp="1" noRot="1" noChangeAspect="1" noChangeArrowheads="1" noTextEdit="1"/>
          </p:cNvSpPr>
          <p:nvPr>
            <p:ph type="sldImg"/>
          </p:nvPr>
        </p:nvSpPr>
        <p:spPr>
          <a:solidFill>
            <a:srgbClr val="FFFFFF"/>
          </a:solidFill>
          <a:ln/>
        </p:spPr>
      </p:sp>
      <p:sp>
        <p:nvSpPr>
          <p:cNvPr id="9912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2FEF1-CE57-2E45-AB86-CF86D38D724E}" type="slidenum">
              <a:rPr lang="en-US" sz="1200">
                <a:solidFill>
                  <a:srgbClr val="000000"/>
                </a:solidFill>
              </a:rPr>
              <a:pPr/>
              <a:t>203</a:t>
            </a:fld>
            <a:endParaRPr lang="en-US" sz="1200">
              <a:solidFill>
                <a:srgbClr val="000000"/>
              </a:solidFill>
            </a:endParaRPr>
          </a:p>
        </p:txBody>
      </p:sp>
      <p:sp>
        <p:nvSpPr>
          <p:cNvPr id="287746"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xfrm>
            <a:off x="914400" y="4343400"/>
            <a:ext cx="5029200" cy="279180"/>
          </a:xfrm>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00BE81D-1A1A-4DE1-B769-5F8B18BFCECD}" type="slidenum">
              <a:rPr lang="en-GB" sz="1200">
                <a:solidFill>
                  <a:prstClr val="white"/>
                </a:solidFill>
              </a:rPr>
              <a:pPr/>
              <a:t>206</a:t>
            </a:fld>
            <a:endParaRPr lang="en-GB" sz="1200">
              <a:solidFill>
                <a:prstClr val="white"/>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t>Old Testament :</a:t>
            </a:r>
            <a:r>
              <a:rPr lang="zh-TW" altLang="en-US" dirty="0">
                <a:ea typeface="PMingLiU" pitchFamily="18" charset="-120"/>
              </a:rPr>
              <a:t>旧约 </a:t>
            </a:r>
            <a:r>
              <a:rPr lang="en-US" altLang="zh-TW" dirty="0">
                <a:ea typeface="PMingLiU" pitchFamily="18" charset="-120"/>
              </a:rPr>
              <a:t>,  New Testament: </a:t>
            </a:r>
            <a:r>
              <a:rPr lang="zh-TW" altLang="en-US" dirty="0">
                <a:ea typeface="PMingLiU" pitchFamily="18" charset="-120"/>
              </a:rPr>
              <a:t>新约 </a:t>
            </a:r>
            <a:r>
              <a:rPr lang="en-US" altLang="zh-TW" dirty="0">
                <a:ea typeface="PMingLiU" pitchFamily="18" charset="-120"/>
              </a:rPr>
              <a:t>, He is coming: </a:t>
            </a:r>
            <a:r>
              <a:rPr lang="zh-TW" altLang="en-US" dirty="0">
                <a:ea typeface="PMingLiU" pitchFamily="18" charset="-120"/>
              </a:rPr>
              <a:t>他来了 </a:t>
            </a:r>
            <a:r>
              <a:rPr lang="en-US" altLang="zh-TW" dirty="0">
                <a:ea typeface="PMingLiU" pitchFamily="18" charset="-120"/>
              </a:rPr>
              <a:t>, He is coming again! </a:t>
            </a:r>
            <a:r>
              <a:rPr lang="zh-CN" altLang="en-US" dirty="0">
                <a:ea typeface="SimSun" pitchFamily="2" charset="-122"/>
              </a:rPr>
              <a:t>他即将</a:t>
            </a:r>
            <a:r>
              <a:rPr lang="zh-CN" altLang="en-US" b="1" dirty="0">
                <a:solidFill>
                  <a:schemeClr val="bg1"/>
                </a:solidFill>
                <a:ea typeface="SimSun" pitchFamily="2" charset="-122"/>
              </a:rPr>
              <a:t>再</a:t>
            </a:r>
            <a:r>
              <a:rPr lang="zh-CN" altLang="en-US" dirty="0">
                <a:ea typeface="SimSun" pitchFamily="2" charset="-122"/>
              </a:rPr>
              <a:t>来！ </a:t>
            </a:r>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Slide Image Placeholder 1"/>
          <p:cNvSpPr>
            <a:spLocks noGrp="1" noRot="1" noChangeAspect="1" noTextEdit="1"/>
          </p:cNvSpPr>
          <p:nvPr>
            <p:ph type="sldImg"/>
          </p:nvPr>
        </p:nvSpPr>
        <p:spPr>
          <a:ln/>
        </p:spPr>
      </p:sp>
      <p:sp>
        <p:nvSpPr>
          <p:cNvPr id="9943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Book of Revelation helps complete our picture of Jesus by not only seeing him in the left column, but the right as well.</a:t>
            </a:r>
          </a:p>
        </p:txBody>
      </p:sp>
      <p:sp>
        <p:nvSpPr>
          <p:cNvPr id="9943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E2AE4F2-03BA-1A48-9594-A5EB9F55E656}" type="slidenum">
              <a:rPr lang="en-GB" sz="1200">
                <a:solidFill>
                  <a:srgbClr val="000000"/>
                </a:solidFill>
              </a:rPr>
              <a:pPr/>
              <a:t>207</a:t>
            </a:fld>
            <a:endParaRPr lang="en-GB" sz="1200">
              <a:solidFill>
                <a:srgbClr val="000000"/>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
        <p:nvSpPr>
          <p:cNvPr id="54276"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057ED05-5C41-274C-A880-1F2869D2316F}" type="slidenum">
              <a:rPr lang="en-US" sz="1200">
                <a:solidFill>
                  <a:prstClr val="black"/>
                </a:solidFill>
              </a:rPr>
              <a:pPr eaLnBrk="1" hangingPunct="1"/>
              <a:t>208</a:t>
            </a:fld>
            <a:endParaRPr lang="en-US" sz="1200">
              <a:solidFill>
                <a:prstClr val="black"/>
              </a:solidFil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B3596A4-487E-1E46-8A0E-09E91AA929BB}" type="slidenum">
              <a:rPr lang="en-US" sz="1200">
                <a:solidFill>
                  <a:srgbClr val="000000"/>
                </a:solidFill>
                <a:latin typeface="Arial" charset="0"/>
                <a:cs typeface="Arial" charset="0"/>
              </a:rPr>
              <a:pPr eaLnBrk="1" hangingPunct="1"/>
              <a:t>209</a:t>
            </a:fld>
            <a:endParaRPr lang="en-US" sz="1200">
              <a:solidFill>
                <a:srgbClr val="000000"/>
              </a:solidFill>
              <a:latin typeface="Arial" charset="0"/>
              <a:cs typeface="Arial" charset="0"/>
            </a:endParaRPr>
          </a:p>
        </p:txBody>
      </p:sp>
      <p:sp>
        <p:nvSpPr>
          <p:cNvPr id="1216515" name="Rectangle 2"/>
          <p:cNvSpPr>
            <a:spLocks noGrp="1" noRot="1" noChangeAspect="1" noChangeArrowheads="1" noTextEdit="1"/>
          </p:cNvSpPr>
          <p:nvPr>
            <p:ph type="sldImg"/>
          </p:nvPr>
        </p:nvSpPr>
        <p:spPr>
          <a:ln/>
        </p:spPr>
      </p:sp>
      <p:sp>
        <p:nvSpPr>
          <p:cNvPr id="1216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06695-903D-C845-ADA9-5FF43763873E}" type="slidenum">
              <a:rPr lang="en-GB" sz="1200">
                <a:solidFill>
                  <a:srgbClr val="FFFFFF"/>
                </a:solidFill>
              </a:rPr>
              <a:pPr/>
              <a:t>30</a:t>
            </a:fld>
            <a:endParaRPr lang="en-GB" sz="1200">
              <a:solidFill>
                <a:srgbClr val="FFFFFF"/>
              </a:solidFill>
            </a:endParaRPr>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BB2364-0AB1-3442-9390-42FDFA207F57}" type="slidenum">
              <a:rPr lang="en-GB" sz="1200">
                <a:solidFill>
                  <a:srgbClr val="FFFFFF"/>
                </a:solidFill>
              </a:rPr>
              <a:pPr/>
              <a:t>31</a:t>
            </a:fld>
            <a:endParaRPr lang="en-GB" sz="1200">
              <a:solidFill>
                <a:srgbClr val="FFFFFF"/>
              </a:solidFill>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A2311B-9E1D-A74C-99F7-6C6231E0AFAE}" type="slidenum">
              <a:rPr lang="en-GB" sz="1200">
                <a:solidFill>
                  <a:srgbClr val="FFFFFF"/>
                </a:solidFill>
              </a:rPr>
              <a:pPr/>
              <a:t>32</a:t>
            </a:fld>
            <a:endParaRPr lang="en-GB" sz="1200">
              <a:solidFill>
                <a:srgbClr val="FFFFFF"/>
              </a:solidFill>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8C146F-0FD2-C147-8E28-271576A784DF}" type="slidenum">
              <a:rPr lang="en-GB" sz="1200">
                <a:solidFill>
                  <a:srgbClr val="FFFFFF"/>
                </a:solidFill>
              </a:rPr>
              <a:pPr/>
              <a:t>33</a:t>
            </a:fld>
            <a:endParaRPr lang="en-GB" sz="1200">
              <a:solidFill>
                <a:srgbClr val="FFFFFF"/>
              </a:solidFill>
            </a:endParaRPr>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three animals named in Revelation 13:2 remind us of the four beasts Daniel saw in his dream (Dan. 7): a lion (Babylon), a bear (Media-Persia), a leopard (Greece), and a “terrible beast” (the Antichrist). John saw these animals, or kingdoms, in reverse order since he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back,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while Daniel was looking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ahead.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final world empire will be rooted in all the previous empires and unite in one their evil and power. Added to the ferocity of these beasts will be Satan’s own power, throne, and authority!"</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184015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F1E3E9-B407-D044-A87D-5E053F3B4462}" type="slidenum">
              <a:rPr lang="en-GB" sz="1200">
                <a:solidFill>
                  <a:srgbClr val="FFFFFF"/>
                </a:solidFill>
              </a:rPr>
              <a:pPr/>
              <a:t>34</a:t>
            </a:fld>
            <a:endParaRPr lang="en-GB" sz="1200">
              <a:solidFill>
                <a:srgbClr val="FFFFFF"/>
              </a:solidFill>
            </a:endParaRPr>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8AAD8B-D606-564E-A853-E53D3664A1A1}" type="slidenum">
              <a:rPr lang="en-GB" sz="1200">
                <a:solidFill>
                  <a:srgbClr val="FFFFFF"/>
                </a:solidFill>
              </a:rPr>
              <a:pPr/>
              <a:t>35</a:t>
            </a:fld>
            <a:endParaRPr lang="en-GB" sz="1200">
              <a:solidFill>
                <a:srgbClr val="FFFFFF"/>
              </a:solidFill>
            </a:endParaRPr>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a:xfrm>
            <a:off x="914400" y="4343400"/>
            <a:ext cx="50292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http://religion-cults.com/antichrist/mark.htm and </a:t>
            </a:r>
            <a:r>
              <a:rPr lang="en-US" b="1">
                <a:solidFill>
                  <a:srgbClr val="0000CC"/>
                </a:solidFill>
                <a:latin typeface="Arial" charset="0"/>
                <a:ea typeface="ＭＳ Ｐゴシック" charset="0"/>
                <a:cs typeface="ＭＳ Ｐゴシック" charset="0"/>
              </a:rPr>
              <a:t>www.soldierofthelord.4t.com/ photo.html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49C7D0-FFC1-CA45-98AC-F34CD0B8F56C}" type="slidenum">
              <a:rPr lang="en-GB" sz="1200">
                <a:solidFill>
                  <a:srgbClr val="FFFFFF"/>
                </a:solidFill>
              </a:rPr>
              <a:pPr/>
              <a:t>36</a:t>
            </a:fld>
            <a:endParaRPr lang="en-GB" sz="1200">
              <a:solidFill>
                <a:srgbClr val="FFFFFF"/>
              </a:solidFill>
            </a:endParaRPr>
          </a:p>
        </p:txBody>
      </p:sp>
      <p:sp>
        <p:nvSpPr>
          <p:cNvPr id="982018" name="Rectangle 2"/>
          <p:cNvSpPr>
            <a:spLocks noGrp="1" noRot="1" noChangeAspect="1" noChangeArrowheads="1" noTextEdit="1"/>
          </p:cNvSpPr>
          <p:nvPr>
            <p:ph type="sldImg"/>
          </p:nvPr>
        </p:nvSpPr>
        <p:spPr>
          <a:ln/>
        </p:spPr>
      </p:sp>
      <p:sp>
        <p:nvSpPr>
          <p:cNvPr id="982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37</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38</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39</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/articles-</a:t>
            </a:r>
            <a:r>
              <a:rPr lang="en-US" b="0" dirty="0" err="1">
                <a:latin typeface="Arial" panose="020B0604020202020204" pitchFamily="34" charset="0"/>
                <a:cs typeface="Arial" panose="020B0604020202020204" pitchFamily="34" charset="0"/>
              </a:rPr>
              <a:t>endtime</a:t>
            </a:r>
            <a:r>
              <a:rPr lang="en-US" b="0" dirty="0">
                <a:latin typeface="Arial" panose="020B0604020202020204" pitchFamily="34" charset="0"/>
                <a:cs typeface="Arial" panose="020B0604020202020204" pitchFamily="34" charset="0"/>
              </a:rPr>
              <a:t>-magazine/antichrist-is-he-on-earth-right-now/</a:t>
            </a:r>
          </a:p>
          <a:p>
            <a:r>
              <a:rPr lang="en-US" b="0" dirty="0">
                <a:latin typeface="Arial" panose="020B0604020202020204" pitchFamily="34" charset="0"/>
                <a:cs typeface="Arial" panose="020B0604020202020204" pitchFamily="34" charset="0"/>
              </a:rPr>
              <a:t>Accessed 27 May 2020</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He appears to be </a:t>
            </a:r>
            <a:r>
              <a:rPr lang="en-US" b="0" dirty="0" err="1">
                <a:latin typeface="Arial" panose="020B0604020202020204" pitchFamily="34" charset="0"/>
                <a:cs typeface="Arial" panose="020B0604020202020204" pitchFamily="34" charset="0"/>
              </a:rPr>
              <a:t>midtribulational</a:t>
            </a:r>
            <a:r>
              <a:rPr lang="en-US" b="0" dirty="0">
                <a:latin typeface="Arial" panose="020B0604020202020204" pitchFamily="34" charset="0"/>
                <a:cs typeface="Arial" panose="020B0604020202020204" pitchFamily="34" charset="0"/>
              </a:rPr>
              <a:t>:</a:t>
            </a:r>
          </a:p>
          <a:p>
            <a:r>
              <a:rPr lang="en-SG" b="0" dirty="0">
                <a:latin typeface="Arial" panose="020B0604020202020204" pitchFamily="34" charset="0"/>
                <a:cs typeface="Arial" panose="020B0604020202020204" pitchFamily="34" charset="0"/>
              </a:rPr>
              <a:t>“The Rapture: What do you teach? When is it?</a:t>
            </a:r>
          </a:p>
          <a:p>
            <a:r>
              <a:rPr lang="en-SG" b="0" dirty="0">
                <a:latin typeface="Arial" panose="020B0604020202020204" pitchFamily="34" charset="0"/>
                <a:cs typeface="Arial" panose="020B0604020202020204" pitchFamily="34" charset="0"/>
              </a:rPr>
              <a:t>In the Bible, 1 Corinthians describes our final victory: “Behold, I shew you a mystery; We shall not all sleep, but we shall all be changed, In a moment, in the twinkling of an eye, at the last trump: for the trumpet shall sound, and the dead shall be raised incorruptible, and we shall be changed” (1 Corinthians 15:51-52, King James Version). Paul says this occurs at the last trump, which the Bible tells us is the seventh trumpet. 1 Corinthians 15 and Revelation 11:15 are referring to the same thing. For the trumpet shall sound, the dead shall be raised, and we shall be changed.”</a:t>
            </a:r>
          </a:p>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faq</a:t>
            </a:r>
            <a:r>
              <a:rPr lang="en-US" b="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2650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/articles-</a:t>
            </a:r>
            <a:r>
              <a:rPr lang="en-US" b="0" dirty="0" err="1">
                <a:latin typeface="Arial" panose="020B0604020202020204" pitchFamily="34" charset="0"/>
                <a:cs typeface="Arial" panose="020B0604020202020204" pitchFamily="34" charset="0"/>
              </a:rPr>
              <a:t>endtime</a:t>
            </a:r>
            <a:r>
              <a:rPr lang="en-US" b="0" dirty="0">
                <a:latin typeface="Arial" panose="020B0604020202020204" pitchFamily="34" charset="0"/>
                <a:cs typeface="Arial" panose="020B0604020202020204" pitchFamily="34" charset="0"/>
              </a:rPr>
              <a:t>-magazine/antichrist-is-he-on-earth-right-now/</a:t>
            </a:r>
          </a:p>
          <a:p>
            <a:r>
              <a:rPr lang="en-US" b="0" dirty="0">
                <a:latin typeface="Arial" panose="020B0604020202020204" pitchFamily="34" charset="0"/>
                <a:cs typeface="Arial" panose="020B0604020202020204" pitchFamily="34" charset="0"/>
              </a:rPr>
              <a:t>Accessed 27 May 2020</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He appears to be </a:t>
            </a:r>
            <a:r>
              <a:rPr lang="en-US" b="0" dirty="0" err="1">
                <a:latin typeface="Arial" panose="020B0604020202020204" pitchFamily="34" charset="0"/>
                <a:cs typeface="Arial" panose="020B0604020202020204" pitchFamily="34" charset="0"/>
              </a:rPr>
              <a:t>midtribulational</a:t>
            </a:r>
            <a:r>
              <a:rPr lang="en-US" b="0" dirty="0">
                <a:latin typeface="Arial" panose="020B0604020202020204" pitchFamily="34" charset="0"/>
                <a:cs typeface="Arial" panose="020B0604020202020204" pitchFamily="34" charset="0"/>
              </a:rPr>
              <a:t>:</a:t>
            </a:r>
          </a:p>
          <a:p>
            <a:r>
              <a:rPr lang="en-SG" b="0" dirty="0">
                <a:latin typeface="Arial" panose="020B0604020202020204" pitchFamily="34" charset="0"/>
                <a:cs typeface="Arial" panose="020B0604020202020204" pitchFamily="34" charset="0"/>
              </a:rPr>
              <a:t>“The Rapture: What do you teach? When is it?</a:t>
            </a:r>
          </a:p>
          <a:p>
            <a:r>
              <a:rPr lang="en-SG" b="0" dirty="0">
                <a:latin typeface="Arial" panose="020B0604020202020204" pitchFamily="34" charset="0"/>
                <a:cs typeface="Arial" panose="020B0604020202020204" pitchFamily="34" charset="0"/>
              </a:rPr>
              <a:t>In the Bible, 1 Corinthians describes our final victory: “Behold, I shew you a mystery; We shall not all sleep, but we shall all be changed, In a moment, in the twinkling of an eye, at the last trump: for the trumpet shall sound, and the dead shall be raised incorruptible, and we shall be changed” (1 Corinthians 15:51-52, King James Version). Paul says this occurs at the last trump, which the Bible tells us is the seventh trumpet. 1 Corinthians 15 and Revelation 11:15 are referring to the same thing. For the trumpet shall sound, the dead shall be raised, and we shall be changed.”</a:t>
            </a:r>
          </a:p>
          <a:p>
            <a:r>
              <a:rPr lang="en-US" b="0" dirty="0">
                <a:latin typeface="Arial" panose="020B0604020202020204" pitchFamily="34" charset="0"/>
                <a:cs typeface="Arial" panose="020B0604020202020204" pitchFamily="34" charset="0"/>
              </a:rPr>
              <a:t>https://</a:t>
            </a:r>
            <a:r>
              <a:rPr lang="en-US" b="0" dirty="0" err="1">
                <a:latin typeface="Arial" panose="020B0604020202020204" pitchFamily="34" charset="0"/>
                <a:cs typeface="Arial" panose="020B0604020202020204" pitchFamily="34" charset="0"/>
              </a:rPr>
              <a:t>www.endtime.com</a:t>
            </a:r>
            <a:r>
              <a:rPr lang="en-US" b="0" dirty="0">
                <a:latin typeface="Arial" panose="020B0604020202020204" pitchFamily="34" charset="0"/>
                <a:cs typeface="Arial" panose="020B0604020202020204" pitchFamily="34" charset="0"/>
              </a:rPr>
              <a:t>/</a:t>
            </a:r>
            <a:r>
              <a:rPr lang="en-US" b="0" dirty="0" err="1">
                <a:latin typeface="Arial" panose="020B0604020202020204" pitchFamily="34" charset="0"/>
                <a:cs typeface="Arial" panose="020B0604020202020204" pitchFamily="34" charset="0"/>
              </a:rPr>
              <a:t>faq</a:t>
            </a:r>
            <a:r>
              <a:rPr lang="en-US" b="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832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 on water picture: https://</a:t>
            </a:r>
            <a:r>
              <a:rPr lang="en-US" dirty="0" err="1"/>
              <a:t>www.economist.com</a:t>
            </a:r>
            <a:r>
              <a:rPr lang="en-US" dirty="0"/>
              <a:t>/leaders/2017/06/17/electoral-victory-will-make-</a:t>
            </a:r>
            <a:r>
              <a:rPr lang="en-US" dirty="0" err="1"/>
              <a:t>frances</a:t>
            </a:r>
            <a:r>
              <a:rPr lang="en-US" dirty="0"/>
              <a:t>-president-a-potent-f</a:t>
            </a:r>
          </a:p>
          <a:p>
            <a:r>
              <a:rPr lang="en-US" dirty="0" err="1"/>
              <a:t>orce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8879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48</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three animals named in Revelation 13:2 remind us of the four beasts Daniel saw in his dream (Dan. 7): a lion (Babylon), a bear (Media-Persia), a leopard (Greece), and a “terrible beast” (the Antichrist). John saw these animals, or kingdoms, in reverse order since he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back,</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while Daniel was looking </a:t>
            </a:r>
            <a:r>
              <a:rPr lang="en-US" sz="1200" i="1" kern="1200" dirty="0">
                <a:solidFill>
                  <a:schemeClr val="tx1"/>
                </a:solidFill>
                <a:effectLst/>
                <a:latin typeface="Arial" panose="020B0604020202020204" pitchFamily="34" charset="0"/>
                <a:ea typeface="ＭＳ Ｐゴシック" pitchFamily="-108" charset="-128"/>
                <a:cs typeface="Arial" panose="020B0604020202020204" pitchFamily="34" charset="0"/>
              </a:rPr>
              <a:t>ahead.</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The final world empire will be rooted in all the previous empires and unite in one their evil and power. Added to the ferocity of these beasts will be Satan</a:t>
            </a:r>
            <a:r>
              <a:rPr lang="fr-FR"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 own power, throne, and authority!"</a:t>
            </a:r>
            <a:r>
              <a:rPr lang="en-US" sz="1200"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6033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D883BA-779D-9649-B35E-E8BD63DAEB08}" type="slidenum">
              <a:rPr lang="en-GB" sz="1200">
                <a:solidFill>
                  <a:prstClr val="white"/>
                </a:solidFill>
              </a:rPr>
              <a:pPr/>
              <a:t>49</a:t>
            </a:fld>
            <a:endParaRPr lang="en-GB" sz="1200">
              <a:solidFill>
                <a:prstClr val="white"/>
              </a:solidFill>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53</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r>
              <a:rPr lang="en-US" dirty="0">
                <a:cs typeface="+mn-cs"/>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the present age, the angels are not privileged to preach the Gospel. That responsibility has been given to God’s people. While the nations will fear 'the beast' and give honor to him, this heavenly messenger will summon them to fear and honor God alone. It is a reminder that God is the Creator and He alone deserves worship. This is not the Gospel message as we know it (1 Cor. 15:1–4); rather, it is a return to the message of Romans 1:18ff, what theologians call “'natural theology'</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cs typeface="Geneva"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19BD29-551F-CD4D-8074-5BE0B0401949}" type="slidenum">
              <a:rPr lang="en-US" sz="1200">
                <a:solidFill>
                  <a:srgbClr val="000000"/>
                </a:solidFill>
              </a:rPr>
              <a:pPr/>
              <a:t>57</a:t>
            </a:fld>
            <a:endParaRPr lang="en-US" sz="1200">
              <a:solidFill>
                <a:srgbClr val="000000"/>
              </a:solidFill>
            </a:endParaRPr>
          </a:p>
        </p:txBody>
      </p:sp>
      <p:sp>
        <p:nvSpPr>
          <p:cNvPr id="263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6CFA0227-DA75-B94E-8215-00696820A0F5}" type="slidenum">
              <a:rPr lang="en-US" sz="1200" smtClean="0">
                <a:solidFill>
                  <a:prstClr val="black"/>
                </a:solidFill>
                <a:cs typeface="Arial" charset="0"/>
              </a:rPr>
              <a:pPr algn="r" eaLnBrk="1" hangingPunct="1">
                <a:defRPr/>
              </a:pPr>
              <a:t>57</a:t>
            </a:fld>
            <a:endParaRPr lang="en-US" sz="1200">
              <a:solidFill>
                <a:prstClr val="black"/>
              </a:solidFill>
              <a:cs typeface="Arial" charset="0"/>
            </a:endParaRPr>
          </a:p>
        </p:txBody>
      </p:sp>
      <p:sp>
        <p:nvSpPr>
          <p:cNvPr id="990211" name="Rectangle 2"/>
          <p:cNvSpPr>
            <a:spLocks noGrp="1" noRot="1" noChangeAspect="1" noChangeArrowheads="1" noTextEdit="1"/>
          </p:cNvSpPr>
          <p:nvPr>
            <p:ph type="sldImg"/>
          </p:nvPr>
        </p:nvSpPr>
        <p:spPr>
          <a:ln/>
        </p:spPr>
      </p:sp>
      <p:sp>
        <p:nvSpPr>
          <p:cNvPr id="263782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23542F2-098E-DA4D-9457-756F0390326C}" type="slidenum">
              <a:rPr lang="en-US" sz="1200">
                <a:solidFill>
                  <a:srgbClr val="000000"/>
                </a:solidFill>
              </a:rPr>
              <a:pPr/>
              <a:t>58</a:t>
            </a:fld>
            <a:endParaRPr lang="en-US" sz="1200">
              <a:solidFill>
                <a:srgbClr val="000000"/>
              </a:solidFill>
            </a:endParaRPr>
          </a:p>
        </p:txBody>
      </p:sp>
      <p:sp>
        <p:nvSpPr>
          <p:cNvPr id="992258" name="Rectangle 2"/>
          <p:cNvSpPr>
            <a:spLocks noGrp="1" noRot="1" noChangeAspect="1" noChangeArrowheads="1" noTextEdit="1"/>
          </p:cNvSpPr>
          <p:nvPr>
            <p:ph type="sldImg"/>
          </p:nvPr>
        </p:nvSpPr>
        <p:spPr>
          <a:ln/>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a:cs typeface="+mn-cs"/>
              </a:rPr>
              <a:t>Each element is a TIFF image with alpha channels. This whole page totals 1.1 MB rather than 11+ MB that flat JPEGs would produce.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59</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063BA7-094F-A14D-8AB1-E33122B1174A}" type="slidenum">
              <a:rPr lang="en-US" sz="1200">
                <a:solidFill>
                  <a:srgbClr val="000000"/>
                </a:solidFill>
              </a:rPr>
              <a:pPr/>
              <a:t>60</a:t>
            </a:fld>
            <a:endParaRPr lang="en-US" sz="1200">
              <a:solidFill>
                <a:srgbClr val="000000"/>
              </a:solidFill>
            </a:endParaRPr>
          </a:p>
        </p:txBody>
      </p:sp>
      <p:sp>
        <p:nvSpPr>
          <p:cNvPr id="988162" name="Rectangle 2"/>
          <p:cNvSpPr>
            <a:spLocks noGrp="1" noRot="1" noChangeAspect="1" noChangeArrowheads="1" noTextEdit="1"/>
          </p:cNvSpPr>
          <p:nvPr>
            <p:ph type="sldImg"/>
          </p:nvPr>
        </p:nvSpPr>
        <p:spPr>
          <a:ln/>
        </p:spPr>
      </p:sp>
      <p:sp>
        <p:nvSpPr>
          <p:cNvPr id="208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"While this distance may be literal and may designate the area of judgment as around the city of Jerusalem, it is of course impossible for the blood to reach a height where it would touch horses’ bridles. What this affirms is a tremendous bloodletting in which blood is spattered as high as the bridles of horses. This is a graphic picture of a great slaughter (Isa. 63:1-3). Other Scriptures (e.g., Rev. 16:14; Dan. 11:40-45) make it clear that there will be a world war of tremendous scope underway at the time of the second coming of Christ, and this may be a partial fulfillment of these prophecies"</a:t>
            </a:r>
            <a:r>
              <a:rPr lang="en-US" baseline="0" dirty="0"/>
              <a:t> (Walvoord, BKC).</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66</a:t>
            </a:fld>
            <a:endParaRPr lang="en-GB">
              <a:solidFill>
                <a:prstClr val="black"/>
              </a:solidFill>
            </a:endParaRPr>
          </a:p>
        </p:txBody>
      </p:sp>
    </p:spTree>
    <p:extLst>
      <p:ext uri="{BB962C8B-B14F-4D97-AF65-F5344CB8AC3E}">
        <p14:creationId xmlns:p14="http://schemas.microsoft.com/office/powerpoint/2010/main" val="2254116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The 3</a:t>
            </a:r>
            <a:r>
              <a:rPr lang="en-US" baseline="0" dirty="0">
                <a:latin typeface="Arial" panose="020B0604020202020204" pitchFamily="34" charset="0"/>
                <a:ea typeface="ＭＳ Ｐゴシック" charset="0"/>
                <a:cs typeface="Arial" panose="020B0604020202020204" pitchFamily="34" charset="0"/>
              </a:rPr>
              <a:t> main divisions of Revelation are summarized in 1:19</a:t>
            </a:r>
          </a:p>
          <a:p>
            <a:r>
              <a:rPr lang="en-US" baseline="0" dirty="0">
                <a:latin typeface="Arial" panose="020B0604020202020204" pitchFamily="34" charset="0"/>
                <a:ea typeface="ＭＳ Ｐゴシック" charset="0"/>
                <a:cs typeface="Arial" panose="020B0604020202020204" pitchFamily="34" charset="0"/>
              </a:rPr>
              <a:t>The 3 main cycles of judgment are squared in blue</a:t>
            </a:r>
          </a:p>
          <a:p>
            <a:r>
              <a:rPr lang="en-US" baseline="0" dirty="0">
                <a:latin typeface="Arial" panose="020B0604020202020204" pitchFamily="34" charset="0"/>
                <a:ea typeface="ＭＳ Ｐゴシック" charset="0"/>
                <a:cs typeface="Arial" panose="020B0604020202020204" pitchFamily="34" charset="0"/>
              </a:rPr>
              <a:t>The 4 parenthetical sections appear in parentheses within the scrolls.  They do not advance the chronology but add important information that is not associated with a particular judgment.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6333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052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3</a:t>
            </a:r>
            <a:r>
              <a:rPr lang="en-US" baseline="0" dirty="0">
                <a:latin typeface="Times New Roman" charset="0"/>
                <a:ea typeface="ＭＳ Ｐゴシック" charset="0"/>
                <a:cs typeface="ＭＳ Ｐゴシック" charset="0"/>
              </a:rPr>
              <a:t> main divisions of Revelation are summarized in 1:19</a:t>
            </a:r>
          </a:p>
          <a:p>
            <a:r>
              <a:rPr lang="en-US" baseline="0" dirty="0">
                <a:latin typeface="Times New Roman" charset="0"/>
                <a:ea typeface="ＭＳ Ｐゴシック" charset="0"/>
                <a:cs typeface="ＭＳ Ｐゴシック" charset="0"/>
              </a:rPr>
              <a:t>The 3 main cycles of judgment are squared in blue</a:t>
            </a:r>
          </a:p>
          <a:p>
            <a:r>
              <a:rPr lang="en-US" baseline="0" dirty="0">
                <a:latin typeface="Times New Roman" charset="0"/>
                <a:ea typeface="ＭＳ Ｐゴシック" charset="0"/>
                <a:cs typeface="ＭＳ Ｐゴシック" charset="0"/>
              </a:rPr>
              <a:t>The 4 parenthetical sections appear in parentheses within the scrolls.  </a:t>
            </a:r>
            <a:r>
              <a:rPr lang="en-US" baseline="0">
                <a:latin typeface="Times New Roman" charset="0"/>
                <a:ea typeface="ＭＳ Ｐゴシック" charset="0"/>
                <a:cs typeface="ＭＳ Ｐゴシック" charset="0"/>
              </a:rPr>
              <a:t>They do not advance the chronology but add important information that is not associated with a particular judgment.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11024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Tribulation saints whom John saw and heard were standing by the “sea of glass” in heaven (Rev. 4:6), just as the Israelites stood by the Red Sea. They were singing “the song of Moses” and also “the song of the Lamb.” “The song of Moses” is recorded in Exodus 15, and its refrain is: “The Lord is my strength and song, and He is become my salvation” (Ex. 15:2). The 144,000 sang a song that nobody else could sing; but this is a song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all</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saints can sing"</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pPr>
                <a:defRPr/>
              </a:pPr>
              <a:t>73</a:t>
            </a:fld>
            <a:endParaRPr lang="en-GB"/>
          </a:p>
        </p:txBody>
      </p:sp>
    </p:spTree>
    <p:extLst>
      <p:ext uri="{BB962C8B-B14F-4D97-AF65-F5344CB8AC3E}">
        <p14:creationId xmlns:p14="http://schemas.microsoft.com/office/powerpoint/2010/main" val="3193107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849714-85B0-3B44-9D6C-8A15D296FFC0}" type="slidenum">
              <a:rPr lang="en-GB" sz="1200">
                <a:solidFill>
                  <a:srgbClr val="FFFFFF"/>
                </a:solidFill>
              </a:rPr>
              <a:pPr/>
              <a:t>82</a:t>
            </a:fld>
            <a:endParaRPr lang="en-GB" sz="1200">
              <a:solidFill>
                <a:srgbClr val="FFFFFF"/>
              </a:solidFill>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84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FFC440B-4BAF-408F-9598-8BC955528D9E}" type="slidenum">
              <a:rPr lang="en-GB" sz="1200">
                <a:solidFill>
                  <a:prstClr val="white"/>
                </a:solidFill>
              </a:rPr>
              <a:pPr/>
              <a:t>88</a:t>
            </a:fld>
            <a:endParaRPr lang="en-GB" sz="1200">
              <a:solidFill>
                <a:prstClr val="white"/>
              </a:solidFill>
            </a:endParaRPr>
          </a:p>
        </p:txBody>
      </p:sp>
      <p:sp>
        <p:nvSpPr>
          <p:cNvPr id="743426"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A57FD3C7-C7EF-49F2-803A-411E9A6EC236}" type="slidenum">
              <a:rPr lang="en-GB" sz="1200">
                <a:solidFill>
                  <a:prstClr val="white"/>
                </a:solidFill>
                <a:cs typeface="+mn-cs"/>
              </a:rPr>
              <a:pPr algn="r"/>
              <a:t>88</a:t>
            </a:fld>
            <a:endParaRPr lang="en-GB" sz="1200">
              <a:solidFill>
                <a:prstClr val="white"/>
              </a:solidFill>
              <a:cs typeface="+mn-cs"/>
            </a:endParaRPr>
          </a:p>
        </p:txBody>
      </p:sp>
      <p:sp>
        <p:nvSpPr>
          <p:cNvPr id="743427" name="Rectangle 2"/>
          <p:cNvSpPr>
            <a:spLocks noGrp="1" noRot="1" noChangeAspect="1" noChangeArrowheads="1" noTextEdit="1"/>
          </p:cNvSpPr>
          <p:nvPr>
            <p:ph type="sldImg"/>
          </p:nvPr>
        </p:nvSpPr>
        <p:spPr>
          <a:ln/>
        </p:spPr>
      </p:sp>
      <p:sp>
        <p:nvSpPr>
          <p:cNvPr id="74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E02952C4-79FB-DD4C-9A21-165D0207C414}" type="slidenum">
              <a:rPr lang="en-GB" sz="1200" smtClean="0">
                <a:solidFill>
                  <a:prstClr val="white"/>
                </a:solidFill>
              </a:rPr>
              <a:pPr algn="r"/>
              <a:t>89</a:t>
            </a:fld>
            <a:endParaRPr lang="en-GB" sz="1200">
              <a:solidFill>
                <a:prstClr val="white"/>
              </a:solidFill>
            </a:endParaRPr>
          </a:p>
        </p:txBody>
      </p:sp>
      <p:sp>
        <p:nvSpPr>
          <p:cNvPr id="904195" name="Rectangle 2"/>
          <p:cNvSpPr>
            <a:spLocks noGrp="1" noRot="1" noChangeAspect="1" noChangeArrowheads="1" noTextEdit="1"/>
          </p:cNvSpPr>
          <p:nvPr>
            <p:ph type="sldImg"/>
          </p:nvPr>
        </p:nvSpPr>
        <p:spPr>
          <a:solidFill>
            <a:srgbClr val="FFFFFF"/>
          </a:solidFill>
          <a:ln/>
        </p:spPr>
      </p:sp>
      <p:sp>
        <p:nvSpPr>
          <p:cNvPr id="904196"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r>
              <a:rPr lang="en-US">
                <a:latin typeface="Times New Roman" charset="0"/>
                <a:ea typeface="ＭＳ Ｐゴシック" charset="0"/>
                <a:cs typeface="ＭＳ Ｐゴシック" charset="0"/>
              </a:rPr>
              <a:t>No one really knows the identity of the army of 200 million.  Traditionally this was thought to be China…</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FF511E66-FF89-FC4A-8D31-A4825F6BF4B8}" type="slidenum">
              <a:rPr lang="en-GB" sz="1200">
                <a:solidFill>
                  <a:prstClr val="white"/>
                </a:solidFill>
              </a:rPr>
              <a:pPr algn="r"/>
              <a:t>90</a:t>
            </a:fld>
            <a:endParaRPr lang="en-GB" sz="1200">
              <a:solidFill>
                <a:prstClr val="white"/>
              </a:solidFill>
            </a:endParaRPr>
          </a:p>
        </p:txBody>
      </p:sp>
      <p:sp>
        <p:nvSpPr>
          <p:cNvPr id="1004546" name="Rectangle 2"/>
          <p:cNvSpPr>
            <a:spLocks noGrp="1" noRot="1" noChangeAspect="1" noChangeArrowheads="1" noTextEdit="1"/>
          </p:cNvSpPr>
          <p:nvPr>
            <p:ph type="sldImg"/>
          </p:nvPr>
        </p:nvSpPr>
        <p:spPr>
          <a:solidFill>
            <a:srgbClr val="FFFFFF"/>
          </a:solidFill>
          <a:ln/>
        </p:spPr>
      </p:sp>
      <p:sp>
        <p:nvSpPr>
          <p:cNvPr id="100454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r>
              <a:rPr lang="en-US">
                <a:latin typeface="Times New Roman" charset="0"/>
                <a:ea typeface="ＭＳ Ｐゴシック" charset="0"/>
                <a:cs typeface="ＭＳ Ｐゴシック" charset="0"/>
              </a:rPr>
              <a:t>No one really knows the identity of the army of 200 million.  Traditionally this was thought to be Russia or China, but note that these are KINGS (plural), so many other armies could be included.  8 of the 10 largest armies of the world are east of Israel! www.bizbrowse.com/wordpress/2012/pages/1/top_ten_armies.html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9242E9-282A-EA4D-97EF-A2D8CCE4E569}" type="slidenum">
              <a:rPr lang="en-GB" sz="1200">
                <a:solidFill>
                  <a:prstClr val="white"/>
                </a:solidFill>
              </a:rPr>
              <a:pPr/>
              <a:t>92</a:t>
            </a:fld>
            <a:endParaRPr lang="en-GB" sz="1200">
              <a:solidFill>
                <a:prstClr val="white"/>
              </a:solidFill>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2"/>
          <p:cNvSpPr>
            <a:spLocks noGrp="1" noRot="1" noChangeAspect="1" noChangeArrowheads="1" noTextEdit="1"/>
          </p:cNvSpPr>
          <p:nvPr>
            <p:ph type="sldImg"/>
          </p:nvPr>
        </p:nvSpPr>
        <p:spPr>
          <a:ln/>
        </p:spPr>
      </p:sp>
      <p:sp>
        <p:nvSpPr>
          <p:cNvPr id="1008642" name="Rectangle 3"/>
          <p:cNvSpPr>
            <a:spLocks noGrp="1" noChangeArrowheads="1"/>
          </p:cNvSpPr>
          <p:nvPr>
            <p:ph type="body" idx="1"/>
          </p:nvPr>
        </p:nvSpPr>
        <p:spPr>
          <a:xfrm>
            <a:off x="914400" y="4343400"/>
            <a:ext cx="50292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http://myweathercontent.myweather.net/webhd/pkg/v2/template3.html?host=whio&amp;section=4&amp;page=42&amp;story=350</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EE67CE9-34D7-574A-A96A-57A3CCA96DAE}" type="slidenum">
              <a:rPr lang="en-US" sz="1200">
                <a:solidFill>
                  <a:srgbClr val="000000"/>
                </a:solidFill>
              </a:rPr>
              <a:pPr/>
              <a:t>94</a:t>
            </a:fld>
            <a:endParaRPr lang="en-US" sz="1200">
              <a:solidFill>
                <a:srgbClr val="000000"/>
              </a:solidFill>
            </a:endParaRPr>
          </a:p>
        </p:txBody>
      </p:sp>
      <p:sp>
        <p:nvSpPr>
          <p:cNvPr id="908291" name="Rectangle 2"/>
          <p:cNvSpPr>
            <a:spLocks noGrp="1" noRot="1" noChangeAspect="1" noChangeArrowheads="1" noTextEdit="1"/>
          </p:cNvSpPr>
          <p:nvPr>
            <p:ph type="sldImg"/>
          </p:nvPr>
        </p:nvSpPr>
        <p:spPr>
          <a:solidFill>
            <a:srgbClr val="FFFFFF"/>
          </a:solidFill>
          <a:ln/>
        </p:spPr>
      </p:sp>
      <p:sp>
        <p:nvSpPr>
          <p:cNvPr id="90829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Slides 3-8 appear in the</a:t>
            </a:r>
            <a:r>
              <a:rPr lang="en-US" baseline="0" dirty="0"/>
              <a:t> Revelation 1-12 slide show as slides 104-109 so just copy the translated slides from there.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7</a:t>
            </a:fld>
            <a:endParaRPr lang="en-GB">
              <a:solidFill>
                <a:prstClr val="black"/>
              </a:solidFill>
              <a:latin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96</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D148FB-BE19-E148-AEFB-5C5675B77C64}" type="slidenum">
              <a:rPr lang="en-GB" sz="1200">
                <a:solidFill>
                  <a:prstClr val="white"/>
                </a:solidFill>
              </a:rPr>
              <a:pPr/>
              <a:t>98</a:t>
            </a:fld>
            <a:endParaRPr lang="en-GB" sz="1200">
              <a:solidFill>
                <a:prstClr val="white"/>
              </a:solidFill>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09" name="Slide Image Placeholder 1"/>
          <p:cNvSpPr>
            <a:spLocks noGrp="1" noRot="1" noChangeAspect="1"/>
          </p:cNvSpPr>
          <p:nvPr>
            <p:ph type="sldImg"/>
          </p:nvPr>
        </p:nvSpPr>
        <p:spPr>
          <a:ln/>
        </p:spPr>
      </p:sp>
      <p:sp>
        <p:nvSpPr>
          <p:cNvPr id="10158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0158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E7B60B-A68E-0246-8F48-29FB55A32B61}" type="slidenum">
              <a:rPr lang="en-GB" sz="1200">
                <a:solidFill>
                  <a:prstClr val="white"/>
                </a:solidFill>
              </a:rPr>
              <a:pPr/>
              <a:t>99</a:t>
            </a:fld>
            <a:endParaRPr lang="en-GB" sz="1200">
              <a:solidFill>
                <a:prstClr val="white"/>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Slide Image Placeholder 1"/>
          <p:cNvSpPr>
            <a:spLocks noGrp="1" noRot="1" noChangeAspect="1"/>
          </p:cNvSpPr>
          <p:nvPr>
            <p:ph type="sldImg"/>
          </p:nvPr>
        </p:nvSpPr>
        <p:spPr>
          <a:ln/>
        </p:spPr>
      </p:sp>
      <p:sp>
        <p:nvSpPr>
          <p:cNvPr id="101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01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99240A-5C51-4B43-B73F-9D66D7389C2F}" type="slidenum">
              <a:rPr lang="en-GB" sz="1200">
                <a:solidFill>
                  <a:prstClr val="white"/>
                </a:solidFill>
              </a:rPr>
              <a:pPr/>
              <a:t>100</a:t>
            </a:fld>
            <a:endParaRPr lang="en-GB" sz="1200">
              <a:solidFill>
                <a:prstClr val="white"/>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BB64773-7FAA-B342-858D-0B357FB475E3}" type="slidenum">
              <a:rPr lang="en-US" sz="1200">
                <a:solidFill>
                  <a:srgbClr val="000000"/>
                </a:solidFill>
              </a:rPr>
              <a:pPr/>
              <a:t>101</a:t>
            </a:fld>
            <a:endParaRPr lang="en-US" sz="1200">
              <a:solidFill>
                <a:srgbClr val="000000"/>
              </a:solidFill>
            </a:endParaRPr>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A1181B8-8A3E-1441-AA98-F40D77164718}" type="slidenum">
              <a:rPr lang="en-US" sz="1200">
                <a:solidFill>
                  <a:srgbClr val="000000"/>
                </a:solidFill>
              </a:rPr>
              <a:pPr/>
              <a:t>102</a:t>
            </a:fld>
            <a:endParaRPr lang="en-US" sz="1200">
              <a:solidFill>
                <a:srgbClr val="000000"/>
              </a:solidFill>
            </a:endParaRPr>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103</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6AE24FB-57A9-3D49-A4D5-EEDA5DE3C2AE}" type="slidenum">
              <a:rPr lang="en-US" sz="1200">
                <a:solidFill>
                  <a:srgbClr val="000000"/>
                </a:solidFill>
              </a:rPr>
              <a:pPr/>
              <a:t>104</a:t>
            </a:fld>
            <a:endParaRPr lang="en-US" sz="1200">
              <a:solidFill>
                <a:srgbClr val="000000"/>
              </a:solidFill>
            </a:endParaRPr>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7E879F-D4CF-6642-9978-98E727555D76}" type="slidenum">
              <a:rPr lang="en-US" sz="1200">
                <a:solidFill>
                  <a:srgbClr val="000000"/>
                </a:solidFill>
              </a:rPr>
              <a:pPr/>
              <a:t>105</a:t>
            </a:fld>
            <a:endParaRPr lang="en-US" sz="1200">
              <a:solidFill>
                <a:srgbClr val="000000"/>
              </a:solidFill>
            </a:endParaRPr>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a:latin typeface="TimesNewRomanPS-BoldMT" charset="0"/>
                <a:ea typeface="ＭＳ Ｐゴシック" charset="0"/>
                <a:cs typeface="ＭＳ Ｐゴシック" charset="0"/>
              </a:rPr>
              <a:t>LE BRUN, Charles (b. 1619, Paris, d. 1690, Paris)Entry of Alexander into Babylon</a:t>
            </a:r>
            <a:r>
              <a:rPr lang="en-US">
                <a:latin typeface="TimesNewRomanPSMT" charset="0"/>
                <a:ea typeface="ＭＳ Ｐゴシック" charset="0"/>
                <a:cs typeface="ＭＳ Ｐゴシック" charset="0"/>
              </a:rPr>
              <a:t> c. 1664 Oil on canvas, 450 x 707 cm Musée du Louvre, Paris</a:t>
            </a:r>
            <a:r>
              <a:rPr lang="en-US">
                <a:latin typeface="ArialMT" charset="0"/>
                <a:ea typeface="ＭＳ Ｐゴシック" charset="0"/>
                <a:cs typeface="ＭＳ Ｐゴシック" charset="0"/>
              </a:rPr>
              <a:t>Louis XIV was interested in the story of Alexander the Great because of his own special type of megalomania could see itself reflected in the Greek past. Le Brun accordingly executed the truly colossal series of four canvasses depicting episodes from the life of Alexander the Great. This series - executed between 1662 and 1668 - was considered by the artist himself to be his masterpiece. The four paintings of the series are the Passage of the Granicus, the Battle of Argela, the Entry of Alexander into Babylon and Alexander and Porus. Like so many Herculean undertakings, the paintings impressed everybody by their sheer size. Later history has not been kind to them, but even so, tremendous energy burst out of every corner of these pictures, some of which are more than twelve metres long. The source, without any doubts, is Rubens. This is not the exuberant Rubens of the Medici cycle, but the Rubens of the vast hunting scenes and tapestry cartoons. Le Brun had in effect changed sides, as he moved from modest echoes of Poussin to a full-blown eulogy of Rubens. </a:t>
            </a:r>
            <a:r>
              <a:rPr lang="en-US" b="1">
                <a:solidFill>
                  <a:srgbClr val="0000CC"/>
                </a:solidFill>
                <a:latin typeface="Arial-BoldMT" charset="0"/>
                <a:ea typeface="ＭＳ Ｐゴシック" charset="0"/>
                <a:cs typeface="ＭＳ Ｐゴシック" charset="0"/>
              </a:rPr>
              <a:t>gallery.euroweb.hu/html/ l/le_brun/alexande.html</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106</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xfrm>
            <a:off x="914400" y="4343400"/>
            <a:ext cx="5029200" cy="7039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Emperors</a:t>
            </a:r>
            <a:r>
              <a:rPr lang="en-US" baseline="0" dirty="0">
                <a:latin typeface="Times New Roman" charset="0"/>
                <a:ea typeface="ＭＳ Ｐゴシック" charset="0"/>
                <a:cs typeface="ＭＳ Ｐゴシック" charset="0"/>
              </a:rPr>
              <a:t> in black persecuted Christians</a:t>
            </a:r>
          </a:p>
          <a:p>
            <a:r>
              <a:rPr lang="en-US" baseline="0" dirty="0">
                <a:latin typeface="Times New Roman" charset="0"/>
                <a:ea typeface="ＭＳ Ｐゴシック" charset="0"/>
                <a:cs typeface="ＭＳ Ｐゴシック" charset="0"/>
              </a:rPr>
              <a:t>This course teaches that Revelation was written during the reign of Domitian at the end of the first century.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21800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allanturner.com</a:t>
            </a:r>
            <a:r>
              <a:rPr lang="en-US" dirty="0">
                <a:latin typeface="Times New Roman" charset="0"/>
                <a:ea typeface="ＭＳ Ｐゴシック" charset="0"/>
                <a:cs typeface="ＭＳ Ｐゴシック" charset="0"/>
              </a:rPr>
              <a:t>/RE07.html</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allanturner.com</a:t>
            </a:r>
            <a:r>
              <a:rPr lang="en-US">
                <a:latin typeface="Times New Roman" charset="0"/>
                <a:ea typeface="ＭＳ Ｐゴシック" charset="0"/>
                <a:cs typeface="ＭＳ Ｐゴシック" charset="0"/>
              </a:rPr>
              <a:t>/RE07.html</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FE937D2-C689-0F4A-87CA-2F08C671F57A}" type="slidenum">
              <a:rPr lang="en-US" sz="1200">
                <a:solidFill>
                  <a:srgbClr val="000000"/>
                </a:solidFill>
                <a:latin typeface="Arial" charset="0"/>
                <a:cs typeface="Arial" charset="0"/>
              </a:rPr>
              <a:pPr eaLnBrk="1" hangingPunct="1"/>
              <a:t>109</a:t>
            </a:fld>
            <a:endParaRPr lang="en-US" sz="1200">
              <a:solidFill>
                <a:srgbClr val="000000"/>
              </a:solidFill>
              <a:latin typeface="Arial" charset="0"/>
              <a:cs typeface="Arial" charset="0"/>
            </a:endParaRPr>
          </a:p>
        </p:txBody>
      </p:sp>
      <p:sp>
        <p:nvSpPr>
          <p:cNvPr id="1204227" name="Rectangle 2"/>
          <p:cNvSpPr>
            <a:spLocks noGrp="1" noRot="1" noChangeAspect="1" noChangeArrowheads="1" noTextEdit="1"/>
          </p:cNvSpPr>
          <p:nvPr>
            <p:ph type="sldImg"/>
          </p:nvPr>
        </p:nvSpPr>
        <p:spPr>
          <a:ln/>
        </p:spPr>
      </p:sp>
      <p:sp>
        <p:nvSpPr>
          <p:cNvPr id="12042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285C280-6F67-344E-8705-D634BEA5754A}" type="slidenum">
              <a:rPr lang="en-US" sz="1200">
                <a:solidFill>
                  <a:srgbClr val="000000"/>
                </a:solidFill>
                <a:latin typeface="Arial" charset="0"/>
                <a:cs typeface="Arial" charset="0"/>
              </a:rPr>
              <a:pPr eaLnBrk="1" hangingPunct="1"/>
              <a:t>110</a:t>
            </a:fld>
            <a:endParaRPr lang="en-US" sz="1200">
              <a:solidFill>
                <a:srgbClr val="000000"/>
              </a:solidFill>
              <a:latin typeface="Arial" charset="0"/>
              <a:cs typeface="Arial" charset="0"/>
            </a:endParaRPr>
          </a:p>
        </p:txBody>
      </p:sp>
      <p:sp>
        <p:nvSpPr>
          <p:cNvPr id="1205251" name="Rectangle 2"/>
          <p:cNvSpPr>
            <a:spLocks noGrp="1" noRot="1" noChangeAspect="1" noChangeArrowheads="1" noTextEdit="1"/>
          </p:cNvSpPr>
          <p:nvPr>
            <p:ph type="sldImg"/>
          </p:nvPr>
        </p:nvSpPr>
        <p:spPr>
          <a:ln/>
        </p:spPr>
      </p:sp>
      <p:sp>
        <p:nvSpPr>
          <p:cNvPr id="12052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86F466E6-2917-4B46-B367-E7B4C89E2CB4}" type="slidenum">
              <a:rPr lang="en-US" sz="1200">
                <a:solidFill>
                  <a:srgbClr val="000000"/>
                </a:solidFill>
                <a:latin typeface="Arial" charset="0"/>
                <a:cs typeface="Arial" charset="0"/>
              </a:rPr>
              <a:pPr eaLnBrk="1" hangingPunct="1"/>
              <a:t>111</a:t>
            </a:fld>
            <a:endParaRPr lang="en-US" sz="1200">
              <a:solidFill>
                <a:srgbClr val="000000"/>
              </a:solidFill>
              <a:latin typeface="Arial" charset="0"/>
              <a:cs typeface="Arial" charset="0"/>
            </a:endParaRPr>
          </a:p>
        </p:txBody>
      </p:sp>
      <p:sp>
        <p:nvSpPr>
          <p:cNvPr id="1206275" name="Rectangle 2"/>
          <p:cNvSpPr>
            <a:spLocks noGrp="1" noRot="1" noChangeAspect="1" noChangeArrowheads="1" noTextEdit="1"/>
          </p:cNvSpPr>
          <p:nvPr>
            <p:ph type="sldImg"/>
          </p:nvPr>
        </p:nvSpPr>
        <p:spPr>
          <a:ln/>
        </p:spPr>
      </p:sp>
      <p:sp>
        <p:nvSpPr>
          <p:cNvPr id="12062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C2B4824D-F301-B84E-825E-714859A539BC}" type="slidenum">
              <a:rPr lang="en-US" sz="1200">
                <a:solidFill>
                  <a:srgbClr val="000000"/>
                </a:solidFill>
                <a:latin typeface="Arial" charset="0"/>
                <a:cs typeface="Arial" charset="0"/>
              </a:rPr>
              <a:pPr eaLnBrk="1" hangingPunct="1"/>
              <a:t>112</a:t>
            </a:fld>
            <a:endParaRPr lang="en-US" sz="1200">
              <a:solidFill>
                <a:srgbClr val="000000"/>
              </a:solidFill>
              <a:latin typeface="Arial" charset="0"/>
              <a:cs typeface="Arial" charset="0"/>
            </a:endParaRPr>
          </a:p>
        </p:txBody>
      </p:sp>
      <p:sp>
        <p:nvSpPr>
          <p:cNvPr id="1207299" name="Rectangle 2"/>
          <p:cNvSpPr>
            <a:spLocks noGrp="1" noRot="1" noChangeAspect="1" noChangeArrowheads="1" noTextEdit="1"/>
          </p:cNvSpPr>
          <p:nvPr>
            <p:ph type="sldImg"/>
          </p:nvPr>
        </p:nvSpPr>
        <p:spPr>
          <a:ln/>
        </p:spPr>
      </p:sp>
      <p:sp>
        <p:nvSpPr>
          <p:cNvPr id="1207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6D81CD58-A27A-FD47-BFDD-FDFA5D64F5C2}" type="slidenum">
              <a:rPr lang="en-US" sz="1200">
                <a:solidFill>
                  <a:srgbClr val="000000"/>
                </a:solidFill>
                <a:latin typeface="Arial" charset="0"/>
                <a:cs typeface="Arial" charset="0"/>
              </a:rPr>
              <a:pPr eaLnBrk="1" hangingPunct="1"/>
              <a:t>113</a:t>
            </a:fld>
            <a:endParaRPr lang="en-US" sz="1200">
              <a:solidFill>
                <a:srgbClr val="000000"/>
              </a:solidFill>
              <a:latin typeface="Arial" charset="0"/>
              <a:cs typeface="Arial" charset="0"/>
            </a:endParaRPr>
          </a:p>
        </p:txBody>
      </p:sp>
      <p:sp>
        <p:nvSpPr>
          <p:cNvPr id="1208323" name="Rectangle 2"/>
          <p:cNvSpPr>
            <a:spLocks noGrp="1" noRot="1" noChangeAspect="1" noChangeArrowheads="1" noTextEdit="1"/>
          </p:cNvSpPr>
          <p:nvPr>
            <p:ph type="sldImg"/>
          </p:nvPr>
        </p:nvSpPr>
        <p:spPr>
          <a:ln/>
        </p:spPr>
      </p:sp>
      <p:sp>
        <p:nvSpPr>
          <p:cNvPr id="12083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59974FEC-B037-534F-B746-E6BAA7268E38}" type="slidenum">
              <a:rPr lang="en-US" sz="1200">
                <a:solidFill>
                  <a:srgbClr val="000000"/>
                </a:solidFill>
                <a:latin typeface="Arial" charset="0"/>
                <a:cs typeface="Arial" charset="0"/>
              </a:rPr>
              <a:pPr eaLnBrk="1" hangingPunct="1"/>
              <a:t>115</a:t>
            </a:fld>
            <a:endParaRPr lang="en-US" sz="1200">
              <a:solidFill>
                <a:srgbClr val="000000"/>
              </a:solidFill>
              <a:latin typeface="Arial" charset="0"/>
              <a:cs typeface="Arial" charset="0"/>
            </a:endParaRPr>
          </a:p>
        </p:txBody>
      </p:sp>
      <p:sp>
        <p:nvSpPr>
          <p:cNvPr id="1209347" name="Rectangle 2"/>
          <p:cNvSpPr>
            <a:spLocks noGrp="1" noRot="1" noChangeAspect="1" noChangeArrowheads="1" noTextEdit="1"/>
          </p:cNvSpPr>
          <p:nvPr>
            <p:ph type="sldImg"/>
          </p:nvPr>
        </p:nvSpPr>
        <p:spPr>
          <a:ln/>
        </p:spPr>
      </p:sp>
      <p:sp>
        <p:nvSpPr>
          <p:cNvPr id="12093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08507A9-CC92-B540-9628-7BAF12AB3B89}" type="slidenum">
              <a:rPr lang="en-US" sz="1200">
                <a:solidFill>
                  <a:srgbClr val="000000"/>
                </a:solidFill>
                <a:latin typeface="Arial" charset="0"/>
                <a:cs typeface="Arial" charset="0"/>
              </a:rPr>
              <a:pPr eaLnBrk="1" hangingPunct="1"/>
              <a:t>116</a:t>
            </a:fld>
            <a:endParaRPr lang="en-US" sz="1200">
              <a:solidFill>
                <a:srgbClr val="000000"/>
              </a:solidFill>
              <a:latin typeface="Arial" charset="0"/>
              <a:cs typeface="Arial" charset="0"/>
            </a:endParaRPr>
          </a:p>
        </p:txBody>
      </p:sp>
      <p:sp>
        <p:nvSpPr>
          <p:cNvPr id="1210371" name="Rectangle 2"/>
          <p:cNvSpPr>
            <a:spLocks noGrp="1" noRot="1" noChangeAspect="1" noChangeArrowheads="1" noTextEdit="1"/>
          </p:cNvSpPr>
          <p:nvPr>
            <p:ph type="sldImg"/>
          </p:nvPr>
        </p:nvSpPr>
        <p:spPr>
          <a:ln/>
        </p:spPr>
      </p:sp>
      <p:sp>
        <p:nvSpPr>
          <p:cNvPr id="12103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9</a:t>
            </a:fld>
            <a:endParaRPr lang="en-GB">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ED8AE1E-3AAF-C44E-81DC-E4FCF066C04C}" type="slidenum">
              <a:rPr lang="en-US" sz="1200">
                <a:solidFill>
                  <a:srgbClr val="000000"/>
                </a:solidFill>
                <a:latin typeface="Arial" charset="0"/>
                <a:cs typeface="Arial" charset="0"/>
              </a:rPr>
              <a:pPr eaLnBrk="1" hangingPunct="1"/>
              <a:t>117</a:t>
            </a:fld>
            <a:endParaRPr lang="en-US" sz="1200">
              <a:solidFill>
                <a:srgbClr val="000000"/>
              </a:solidFill>
              <a:latin typeface="Arial" charset="0"/>
              <a:cs typeface="Arial" charset="0"/>
            </a:endParaRPr>
          </a:p>
        </p:txBody>
      </p:sp>
      <p:sp>
        <p:nvSpPr>
          <p:cNvPr id="1211395" name="Rectangle 2"/>
          <p:cNvSpPr>
            <a:spLocks noGrp="1" noRot="1" noChangeAspect="1" noChangeArrowheads="1" noTextEdit="1"/>
          </p:cNvSpPr>
          <p:nvPr>
            <p:ph type="sldImg"/>
          </p:nvPr>
        </p:nvSpPr>
        <p:spPr>
          <a:ln/>
        </p:spPr>
      </p:sp>
      <p:sp>
        <p:nvSpPr>
          <p:cNvPr id="12113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119</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 since its completion on December 14 1999, the EU parliament has raised eyebrows and questions regarding its structure. The main tower, called the “Louise Weiss” building, looks peculiar and modernist. Why does it look unfinished? Promoters say it reflects the “unfinished nature of Europe”. However, some research on the subject reveals the dark and deep symbolism of the building. Exposing the real source of inspiration behind the Louise Weiss building is exposing the esoteric beliefs of the world elite, their dark aspirations and their interpretation of ancient scriptures."</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120</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"We’ll go straight to the point: the Louise Weiss building is meant to look like painting “</a:t>
            </a:r>
            <a:r>
              <a:rPr lang="en-US" i="1"/>
              <a:t>The Tower of Babel</a:t>
            </a:r>
            <a:r>
              <a:rPr lang="en-US"/>
              <a:t>” by Pieter Brueghel the Elder in 1563. Story says that the Tower of Babel was never completed. So, the UN Parliament is basically continuing the unfinished work of Nimrod, the infamous tyrant, who was building the Tower of Babel to defy God. Do you think this is a good source of inspiration for a “democratic institution”?</a:t>
            </a:r>
          </a:p>
          <a:p>
            <a:endParaRPr lang="en-US"/>
          </a:p>
          <a:p>
            <a:r>
              <a:rPr lang="en-US" b="1"/>
              <a:t>Nimrod and the Tower of Babel</a:t>
            </a:r>
            <a:endParaRPr lang="en-US"/>
          </a:p>
          <a:p>
            <a:r>
              <a:rPr lang="en-US"/>
              <a:t>The story of Nimrod and the Tower of Babel appears in numerous texts of ancient cultures including Hebrew, Islamic, Greek and Kabbalah. Nimrod is said to be the founder and the the king of the first empire after the Flood. His realm includes Babylon (Babel), Uruk, Akkad and Calneh. He is known to be a king that brought tyranny to the people while seeking to eliminate religious beliefs .</a:t>
            </a:r>
          </a:p>
          <a:p>
            <a:r>
              <a:rPr lang="en-US" i="1"/>
              <a:t>“Now it was Nimrod who excited them to such an affront and contempt of God. He was the grandson of Ham, the son of Noah, a bold man, and of great strength of hand. He persuaded them not to ascribe it to God, as if it were through his means they were happy, but to believe that it was their own courage which procured that happiness. He also gradually changed the government into tyranny, seeing no other way of turning men from the fear of God, but to bring them into a constant dependence on his power… Now the multitude were very ready to follow the determination of Nimrod, and to esteem it a piece of cowardice to submit to God”</a:t>
            </a:r>
            <a:endParaRPr lang="en-US"/>
          </a:p>
          <a:p>
            <a:r>
              <a:rPr lang="en-US"/>
              <a:t>According to biblical accounts, Babel was city that united humanity, all speaking a single language and migrating from the East. It was the home city of Nimrod. He decided that the city should have a tower so immense that “its top should be in the heavens”. That tower was however not for worship and praise of God, but was dedicated to the glory of man with a motive of making a ‘name’ for the builders. The Midrash version of the story even adds that the builders of the Tower said:</a:t>
            </a:r>
          </a:p>
          <a:p>
            <a:r>
              <a:rPr lang="en-US" i="1"/>
              <a:t>“God has no right to choose the upper world for Himself, and to leave the lower world to us; therefore we will build us a tower, with an idol on the top holding a sword, so that it may appear as if we intended to war with God”.</a:t>
            </a:r>
            <a:endParaRPr lang="en-US"/>
          </a:p>
          <a:p>
            <a:r>
              <a:rPr lang="en-US"/>
              <a:t>God, seeing the blasphemous nature of the Tower, gave each person a different language to confuse them. Unable to continue the work, the people scattered throughout the world."</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121</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"Symbolism of the EU Parliament</a:t>
            </a:r>
            <a:endParaRPr lang="en-US"/>
          </a:p>
          <a:p>
            <a:r>
              <a:rPr lang="en-US"/>
              <a:t>So the construction of the EU Parliament in the image of the Tower of Babel sends the message that Nimrod had the right philosophy and his Tower of Babel was a good idea. So we are looking for:</a:t>
            </a:r>
          </a:p>
          <a:p>
            <a:endParaRPr lang="en-US"/>
          </a:p>
          <a:p>
            <a:r>
              <a:rPr lang="en-US"/>
              <a:t>1. A gradual introduction of tyranny</a:t>
            </a:r>
          </a:p>
          <a:p>
            <a:r>
              <a:rPr lang="en-US"/>
              <a:t>2. The elimination of the worship of God to introduce dependence on power</a:t>
            </a:r>
          </a:p>
          <a:p>
            <a:r>
              <a:rPr lang="en-US"/>
              <a:t>3. All people speaking the same language and the same religion</a:t>
            </a:r>
          </a:p>
          <a:p>
            <a:r>
              <a:rPr lang="en-US"/>
              <a:t>4. Rejecting God while trying to become gods</a:t>
            </a:r>
          </a:p>
          <a:p>
            <a:endParaRPr lang="en-US"/>
          </a:p>
          <a:p>
            <a:r>
              <a:rPr lang="en-US"/>
              <a:t>You know what? Those are major precepts of the esoteric beliefs of the world elite (see </a:t>
            </a:r>
            <a:r>
              <a:rPr lang="en-US">
                <a:hlinkClick r:id="rId3"/>
              </a:rPr>
              <a:t>Educate Yourself</a:t>
            </a:r>
            <a:r>
              <a:rPr lang="en-US"/>
              <a:t> section). They are not Christians or anything related. Their belief system is based on the Mystery Religions (pagan rituals, worship of the Sun, considering Lucifer as the one who gave light to the human race, seeing God as a force wanting to keep humans in the dark). Their New World Order will have evacuated all worship of God, introduced a single language and changed democracy to tyranny."</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122</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statue, standing in front of the Winston Churchill building, refers to ancient mythology and depicts one the most ancient representations of Europe. It's based on a story where Zeus disguised himself as a white bull in order to seduce the princess Europa who was gathering flowers. When she approached the bull and got on its back, the bull seized the occasion to run away with her and eventually r**e her (I’m giving you the non-censored version of the story).</a:t>
            </a:r>
          </a:p>
          <a:p>
            <a:r>
              <a:rPr lang="en-US"/>
              <a:t>So the woman (who represents Europe) on top of this bull is about to get raped. OK, weird. Anyways, it represents Good vs Evil, Sun vs Moon and all of that. An integral part of the Mystery Religions. Learn about this."</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123</a:t>
            </a:fld>
            <a:endParaRPr lang="en-US">
              <a:solidFill>
                <a:prstClr val="black"/>
              </a:solidFill>
              <a:latin typeface="Calibri"/>
            </a:endParaRPr>
          </a:p>
        </p:txBody>
      </p:sp>
    </p:spTree>
    <p:extLst>
      <p:ext uri="{BB962C8B-B14F-4D97-AF65-F5344CB8AC3E}">
        <p14:creationId xmlns:p14="http://schemas.microsoft.com/office/powerpoint/2010/main" val="28287096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t>
            </a:r>
            <a:r>
              <a:rPr lang="en-US" b="1"/>
              <a:t>The Banned Poster</a:t>
            </a:r>
            <a:endParaRPr lang="en-US"/>
          </a:p>
          <a:p>
            <a:r>
              <a:rPr lang="en-US"/>
              <a:t>Do I sound a little “out there”? Did I read too much into this building? Answer is: NO. Here is the OFFICIAL poster promoting the EU Parliament:</a:t>
            </a:r>
          </a:p>
          <a:p>
            <a:endParaRPr lang="en-US"/>
          </a:p>
          <a:p>
            <a:r>
              <a:rPr lang="en-US"/>
              <a:t>"We see the people of Europe rebuilding the Tower of Babel. Here’s some points to note: First, we have a confirmation that the Louise Weiss building was truly inspired by the Tower of Babel. The poster recreated the exact tower on Pieter Brueghel’s painting, even making sure to include the broken part of the foundation. There is NO question there. Second, the slogan: “Europe: Many Tongues One Voice” refers to God confusing the people with many languages. The Parliament will effectively reverse God’s punishment to teach a lesson concerning idolatry and arrogance. Third, look closely at the stars at the top. Do they look strange? They are upside down aka </a:t>
            </a:r>
            <a:r>
              <a:rPr lang="en-US" b="1"/>
              <a:t>reversed pentagrams</a:t>
            </a:r>
            <a:r>
              <a:rPr lang="en-US"/>
              <a:t>. The symbolism behind pentagrams is extremely deep and complex but we can say that a regular pentagram refers to “Good Ruling” and a reverse pentagram refers to “Evil Ruling”.</a:t>
            </a:r>
          </a:p>
          <a:p>
            <a:endParaRPr lang="en-US"/>
          </a:p>
          <a:p>
            <a:r>
              <a:rPr lang="en-US"/>
              <a:t>This poster has been banned due to protests by numerous groups. It is however extremely revealing and proves the esoteric mindset of the builders of the European Union’s Parliament."</a:t>
            </a:r>
          </a:p>
          <a:p>
            <a:endParaRPr lang="en-US"/>
          </a:p>
          <a:p>
            <a:r>
              <a:rPr lang="en-US" b="1"/>
              <a:t>Sinister Sites – The EU Parliament</a:t>
            </a:r>
          </a:p>
          <a:p>
            <a:r>
              <a:rPr lang="en-US"/>
              <a:t>December 8, 2008 (author an anonymous</a:t>
            </a:r>
            <a:r>
              <a:rPr lang="en-US" baseline="0"/>
              <a:t> Christian</a:t>
            </a:r>
            <a:r>
              <a:rPr lang="en-US"/>
              <a:t>)</a:t>
            </a:r>
          </a:p>
          <a:p>
            <a:r>
              <a:rPr lang="en-US" sz="1200" b="1" kern="1200">
                <a:solidFill>
                  <a:schemeClr val="tx1"/>
                </a:solidFill>
                <a:effectLst/>
                <a:latin typeface="+mn-lt"/>
                <a:ea typeface="+mn-ea"/>
                <a:cs typeface="+mn-cs"/>
              </a:rPr>
              <a:t>The Vigilant Citizen</a:t>
            </a:r>
            <a:endParaRPr lang="en-US"/>
          </a:p>
          <a:p>
            <a:r>
              <a:rPr lang="en-US"/>
              <a:t>https://vigilantcitizen.com/sinistersites/sinister-sites-the-eu-parliament/</a:t>
            </a:r>
          </a:p>
          <a:p>
            <a:r>
              <a:rPr lang="en-US"/>
              <a:t>Accessed 17 Oct 2017</a:t>
            </a:r>
          </a:p>
          <a:p>
            <a:endParaRPr lang="en-US"/>
          </a:p>
        </p:txBody>
      </p:sp>
      <p:sp>
        <p:nvSpPr>
          <p:cNvPr id="4" name="Slide Number Placeholder 3"/>
          <p:cNvSpPr>
            <a:spLocks noGrp="1"/>
          </p:cNvSpPr>
          <p:nvPr>
            <p:ph type="sldNum" sz="quarter" idx="10"/>
          </p:nvPr>
        </p:nvSpPr>
        <p:spPr/>
        <p:txBody>
          <a:bodyPr/>
          <a:lstStyle/>
          <a:p>
            <a:fld id="{A43637BF-769E-6949-A740-9BC28E17C188}" type="slidenum">
              <a:rPr lang="en-US" smtClean="0">
                <a:solidFill>
                  <a:prstClr val="black"/>
                </a:solidFill>
                <a:latin typeface="Calibri"/>
              </a:rPr>
              <a:pPr/>
              <a:t>124</a:t>
            </a:fld>
            <a:endParaRPr lang="en-US">
              <a:solidFill>
                <a:prstClr val="black"/>
              </a:solidFill>
              <a:latin typeface="Calibri"/>
            </a:endParaRPr>
          </a:p>
        </p:txBody>
      </p:sp>
    </p:spTree>
    <p:extLst>
      <p:ext uri="{BB962C8B-B14F-4D97-AF65-F5344CB8AC3E}">
        <p14:creationId xmlns:p14="http://schemas.microsoft.com/office/powerpoint/2010/main" val="31885977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125</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31EE009-EE82-F449-BDA8-BCDB06105DD2}" type="slidenum">
              <a:rPr lang="en-US" sz="1200">
                <a:solidFill>
                  <a:srgbClr val="000000"/>
                </a:solidFill>
              </a:rPr>
              <a:pPr/>
              <a:t>126</a:t>
            </a:fld>
            <a:endParaRPr lang="en-US" sz="1200">
              <a:solidFill>
                <a:srgbClr val="000000"/>
              </a:solidFill>
            </a:endParaRPr>
          </a:p>
        </p:txBody>
      </p:sp>
      <p:sp>
        <p:nvSpPr>
          <p:cNvPr id="920579" name="Rectangle 2"/>
          <p:cNvSpPr>
            <a:spLocks noGrp="1" noRot="1" noChangeAspect="1" noChangeArrowheads="1" noTextEdit="1"/>
          </p:cNvSpPr>
          <p:nvPr>
            <p:ph type="sldImg"/>
          </p:nvPr>
        </p:nvSpPr>
        <p:spPr>
          <a:ln/>
        </p:spPr>
      </p:sp>
      <p:sp>
        <p:nvSpPr>
          <p:cNvPr id="920580" name="Rectangle 3"/>
          <p:cNvSpPr>
            <a:spLocks noGrp="1" noChangeArrowheads="1"/>
          </p:cNvSpPr>
          <p:nvPr>
            <p:ph type="body" idx="1"/>
          </p:nvPr>
        </p:nvSpPr>
        <p:spPr>
          <a:xfrm>
            <a:off x="914400" y="4343400"/>
            <a:ext cx="5029200" cy="84963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After WWII it was proposed to have the following structures: </a:t>
            </a:r>
            <a:endParaRPr lang="en-US">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1. A North American Union of States</a:t>
            </a:r>
            <a:r>
              <a:rPr lang="en-US">
                <a:latin typeface="Times New Roman" charset="0"/>
                <a:ea typeface="ＭＳ Ｐゴシック" charset="0"/>
                <a:cs typeface="ＭＳ Ｐゴシック" charset="0"/>
              </a:rPr>
              <a:t>: This dominant world power that would include the US, Canada, all Central American and Caribbean states, most Atlantic islands (including Greenland and Iceland), most Pacific islands, Taiwan, Hainan, the Philippines and several now Indonesian islands, including Sulawesi. This was to be the dominant power in the world, military and otherwise.</a:t>
            </a:r>
          </a:p>
          <a:p>
            <a:r>
              <a:rPr lang="en-US" b="1">
                <a:latin typeface="Times New Roman" charset="0"/>
                <a:ea typeface="ＭＳ Ｐゴシック" charset="0"/>
                <a:cs typeface="ＭＳ Ｐゴシック" charset="0"/>
              </a:rPr>
              <a:t>2. A union of socialist republics led by </a:t>
            </a:r>
            <a:r>
              <a:rPr lang="en-US">
                <a:latin typeface="Times New Roman" charset="0"/>
                <a:ea typeface="ＭＳ Ｐゴシック" charset="0"/>
                <a:cs typeface="ＭＳ Ｐゴシック" charset="0"/>
              </a:rPr>
              <a:t>Russia: The Soviet Union was to be rewarded with Persia (Iran), Mongolia, Manchuria, Finland, and all of Eastern Europe, which subsequently would form part of the Eastern Bloc (excluding Albania, but including the real-life maverick state of Yugoslavia, socialist but anti-Soviet) . All of theses states were simply to become member-states of the USSR. Austria and most of Germany, although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quarantined</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are shown within the Soviet sphere.</a:t>
            </a:r>
          </a:p>
          <a:p>
            <a:r>
              <a:rPr lang="en-US" b="1">
                <a:latin typeface="Times New Roman" charset="0"/>
                <a:ea typeface="ＭＳ Ｐゴシック" charset="0"/>
                <a:cs typeface="ＭＳ Ｐゴシック" charset="0"/>
              </a:rPr>
              <a:t>3.The United States of South America (USSA):</a:t>
            </a:r>
            <a:r>
              <a:rPr lang="en-US">
                <a:latin typeface="Times New Roman" charset="0"/>
                <a:ea typeface="ＭＳ Ｐゴシック" charset="0"/>
                <a:cs typeface="ＭＳ Ｐゴシック" charset="0"/>
              </a:rPr>
              <a:t> including all South American states, as a single constituent state and the Falkland Islands as part of the USSA.</a:t>
            </a:r>
          </a:p>
          <a:p>
            <a:r>
              <a:rPr lang="en-US" b="1">
                <a:latin typeface="Times New Roman" charset="0"/>
                <a:ea typeface="ＭＳ Ｐゴシック" charset="0"/>
                <a:cs typeface="ＭＳ Ｐゴシック" charset="0"/>
              </a:rPr>
              <a:t>4. The Union of African Republics (UAR):</a:t>
            </a:r>
            <a:r>
              <a:rPr lang="en-US">
                <a:latin typeface="Times New Roman" charset="0"/>
                <a:ea typeface="ＭＳ Ｐゴシック" charset="0"/>
                <a:cs typeface="ＭＳ Ｐゴシック" charset="0"/>
              </a:rPr>
              <a:t> All of Africa as a federation of republics.</a:t>
            </a:r>
          </a:p>
          <a:p>
            <a:r>
              <a:rPr lang="en-US" b="1">
                <a:latin typeface="Times New Roman" charset="0"/>
                <a:ea typeface="ＭＳ Ｐゴシック" charset="0"/>
                <a:cs typeface="ＭＳ Ｐゴシック" charset="0"/>
              </a:rPr>
              <a:t>5. The Arabian Federated Republics (AFR):</a:t>
            </a:r>
            <a:r>
              <a:rPr lang="en-US">
                <a:latin typeface="Times New Roman" charset="0"/>
                <a:ea typeface="ＭＳ Ｐゴシック" charset="0"/>
                <a:cs typeface="ＭＳ Ｐゴシック" charset="0"/>
              </a:rPr>
              <a:t> covering Saudi and all other states now occupying the Arabian Peninsula, plus present-day Iraq and Syria.</a:t>
            </a:r>
          </a:p>
          <a:p>
            <a:r>
              <a:rPr lang="en-US" b="1">
                <a:latin typeface="Times New Roman" charset="0"/>
                <a:ea typeface="ＭＳ Ｐゴシック" charset="0"/>
                <a:cs typeface="ＭＳ Ｐゴシック" charset="0"/>
              </a:rPr>
              <a:t>6. The Federated Republics of India (FRI):</a:t>
            </a:r>
            <a:r>
              <a:rPr lang="en-US">
                <a:latin typeface="Times New Roman" charset="0"/>
                <a:ea typeface="ＭＳ Ｐゴシック" charset="0"/>
                <a:cs typeface="ＭＳ Ｐゴシック" charset="0"/>
              </a:rPr>
              <a:t> Present day Afghanistan, Pakistan, India, Nepal, Bhutan, Bangladesh and Burma (Myanmar).</a:t>
            </a:r>
          </a:p>
          <a:p>
            <a:r>
              <a:rPr lang="en-US" b="1">
                <a:latin typeface="Times New Roman" charset="0"/>
                <a:ea typeface="ＭＳ Ｐゴシック" charset="0"/>
                <a:cs typeface="ＭＳ Ｐゴシック" charset="0"/>
              </a:rPr>
              <a:t>7. The United Republics of China (URC):</a:t>
            </a:r>
            <a:r>
              <a:rPr lang="en-US">
                <a:latin typeface="Times New Roman" charset="0"/>
                <a:ea typeface="ＭＳ Ｐゴシック" charset="0"/>
                <a:cs typeface="ＭＳ Ｐゴシック" charset="0"/>
              </a:rPr>
              <a:t> A federation including all parts of present-day China, Korea, the erstwhile French colony of Indochina (now Vietnam, Laos and Cambodia), Thailand and Malaya.</a:t>
            </a:r>
          </a:p>
          <a:p>
            <a:r>
              <a:rPr lang="en-US" b="1">
                <a:latin typeface="Times New Roman" charset="0"/>
                <a:ea typeface="ＭＳ Ｐゴシック" charset="0"/>
                <a:cs typeface="ＭＳ Ｐゴシック" charset="0"/>
              </a:rPr>
              <a:t>8. The United States of Scandinavia (USS):</a:t>
            </a:r>
            <a:r>
              <a:rPr lang="en-US">
                <a:latin typeface="Times New Roman" charset="0"/>
                <a:ea typeface="ＭＳ Ｐゴシック" charset="0"/>
                <a:cs typeface="ＭＳ Ｐゴシック" charset="0"/>
              </a:rPr>
              <a:t> Norway, Sweden, Denmark.</a:t>
            </a:r>
          </a:p>
          <a:p>
            <a:r>
              <a:rPr lang="en-US" b="1">
                <a:latin typeface="Times New Roman" charset="0"/>
                <a:ea typeface="ＭＳ Ｐゴシック" charset="0"/>
                <a:cs typeface="ＭＳ Ｐゴシック" charset="0"/>
              </a:rPr>
              <a:t>9. The United States of Europe (USE):</a:t>
            </a:r>
            <a:r>
              <a:rPr lang="en-US">
                <a:latin typeface="Times New Roman" charset="0"/>
                <a:ea typeface="ＭＳ Ｐゴシック" charset="0"/>
                <a:cs typeface="ＭＳ Ｐゴシック" charset="0"/>
              </a:rPr>
              <a:t> the Benelux countries, the German Rhineland, France, Switzerland, Spain, Portugal and Italy.</a:t>
            </a:r>
          </a:p>
          <a:p>
            <a:r>
              <a:rPr lang="en-US" b="1">
                <a:latin typeface="Times New Roman" charset="0"/>
                <a:ea typeface="ＭＳ Ｐゴシック" charset="0"/>
                <a:cs typeface="ＭＳ Ｐゴシック" charset="0"/>
              </a:rPr>
              <a:t>10. And finally the British Commonwealth of Nations(BCN)</a:t>
            </a:r>
            <a:r>
              <a:rPr lang="en-US">
                <a:latin typeface="Times New Roman" charset="0"/>
                <a:ea typeface="ＭＳ Ｐゴシック" charset="0"/>
                <a:cs typeface="ＭＳ Ｐゴシック" charset="0"/>
              </a:rPr>
              <a:t>, including Great Britain,</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Australia, New Zealand, Sri Lanka, Madagascar and most of Indonesia.</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Smaller entities include Eire (the whole of Ireland), Greece (including Albania), Turkey (excluding European Turkey), Hebrewland (the Holy Land plus Jordan) and Japan. The three axis states (Germany, Italy and Japan) were to be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quarantined</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until they could be readmitted in the family of nations.</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http://www.discerningtheworld.com/2012/01/31/10-kingdoms-the-abolition-of-sovereignty/#more-10755</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83B4423-4EBA-464D-8EC3-0F5620AF47AD}" type="slidenum">
              <a:rPr lang="en-US" sz="1200">
                <a:solidFill>
                  <a:srgbClr val="000000"/>
                </a:solidFill>
              </a:rPr>
              <a:pPr/>
              <a:t>127</a:t>
            </a:fld>
            <a:endParaRPr lang="en-US" sz="1200">
              <a:solidFill>
                <a:srgbClr val="000000"/>
              </a:solidFill>
            </a:endParaRPr>
          </a:p>
        </p:txBody>
      </p:sp>
      <p:sp>
        <p:nvSpPr>
          <p:cNvPr id="921603" name="Rectangle 2"/>
          <p:cNvSpPr>
            <a:spLocks noGrp="1" noRot="1" noChangeAspect="1" noChangeArrowheads="1" noTextEdit="1"/>
          </p:cNvSpPr>
          <p:nvPr>
            <p:ph type="sldImg"/>
          </p:nvPr>
        </p:nvSpPr>
        <p:spPr>
          <a:ln/>
        </p:spPr>
      </p:sp>
      <p:sp>
        <p:nvSpPr>
          <p:cNvPr id="9216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Satan worship is becoming much more popular in the USA, even though Satan does</a:t>
            </a:r>
            <a:r>
              <a:rPr lang="en-US" baseline="0" dirty="0"/>
              <a:t> not care if people worship him or something or someone else—as long as this is not God!  Every major city in the USA has a Satanic church.  One former Satanic priest, Mike </a:t>
            </a:r>
            <a:r>
              <a:rPr lang="en-US" baseline="0" dirty="0" err="1"/>
              <a:t>Warnke</a:t>
            </a:r>
            <a:r>
              <a:rPr lang="en-US" baseline="0" dirty="0"/>
              <a:t>, is now a Christian.  He estimates that 80% of missing persons who have never been found were offered as human sacrifices.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Not only will there be wonder, but there will also be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worship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(Rev. 13:4). Worship is the one thing Satan has always wanted (Matt. 4:8–10), and he will receive it through “the beast.” The second “beast,” described in the last half of this chapter, will organize and promote the worship of Antichrist, making it the official religion of the world!"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9319045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4D02376-1ACC-C34D-960E-B33DBF28A532}" type="slidenum">
              <a:rPr lang="en-US" sz="1200">
                <a:solidFill>
                  <a:srgbClr val="000000"/>
                </a:solidFill>
              </a:rPr>
              <a:pPr/>
              <a:t>128</a:t>
            </a:fld>
            <a:endParaRPr lang="en-US" sz="1200">
              <a:solidFill>
                <a:srgbClr val="000000"/>
              </a:solidFill>
            </a:endParaRPr>
          </a:p>
        </p:txBody>
      </p:sp>
      <p:sp>
        <p:nvSpPr>
          <p:cNvPr id="922627" name="Rectangle 2"/>
          <p:cNvSpPr>
            <a:spLocks noGrp="1" noRot="1" noChangeAspect="1" noChangeArrowheads="1" noTextEdit="1"/>
          </p:cNvSpPr>
          <p:nvPr>
            <p:ph type="sldImg"/>
          </p:nvPr>
        </p:nvSpPr>
        <p:spPr>
          <a:ln/>
        </p:spPr>
      </p:sp>
      <p:sp>
        <p:nvSpPr>
          <p:cNvPr id="9226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5F3455-D378-5E4D-9BC1-77E738493A4E}" type="slidenum">
              <a:rPr lang="en-US" sz="1200">
                <a:solidFill>
                  <a:srgbClr val="000000"/>
                </a:solidFill>
              </a:rPr>
              <a:pPr/>
              <a:t>129</a:t>
            </a:fld>
            <a:endParaRPr lang="en-US" sz="1200">
              <a:solidFill>
                <a:srgbClr val="000000"/>
              </a:solidFill>
            </a:endParaRPr>
          </a:p>
        </p:txBody>
      </p:sp>
      <p:sp>
        <p:nvSpPr>
          <p:cNvPr id="923651" name="Rectangle 2"/>
          <p:cNvSpPr>
            <a:spLocks noGrp="1" noRot="1" noChangeAspect="1" noChangeArrowheads="1" noTextEdit="1"/>
          </p:cNvSpPr>
          <p:nvPr>
            <p:ph type="sldImg"/>
          </p:nvPr>
        </p:nvSpPr>
        <p:spPr>
          <a:ln/>
        </p:spPr>
      </p:sp>
      <p:sp>
        <p:nvSpPr>
          <p:cNvPr id="9236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She will be </a:t>
            </a:r>
            <a:r>
              <a:rPr lang="en-US" sz="1200" u="sng" kern="1200" dirty="0">
                <a:solidFill>
                  <a:schemeClr val="tx1"/>
                </a:solidFill>
                <a:effectLst/>
                <a:latin typeface="+mn-lt"/>
                <a:ea typeface="+mn-ea"/>
                <a:cs typeface="+mn-cs"/>
              </a:rPr>
              <a:t>completely destroyed</a:t>
            </a:r>
            <a:r>
              <a:rPr lang="en-US" sz="1200" kern="1200" dirty="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B7CC232-82A1-494A-9875-911649E0E3AA}" type="slidenum">
              <a:rPr lang="en-US" sz="1200">
                <a:solidFill>
                  <a:srgbClr val="000000"/>
                </a:solidFill>
              </a:rPr>
              <a:pPr/>
              <a:t>132</a:t>
            </a:fld>
            <a:endParaRPr lang="en-US" sz="1200">
              <a:solidFill>
                <a:srgbClr val="000000"/>
              </a:solidFill>
            </a:endParaRPr>
          </a:p>
        </p:txBody>
      </p:sp>
      <p:sp>
        <p:nvSpPr>
          <p:cNvPr id="924675" name="Rectangle 2"/>
          <p:cNvSpPr>
            <a:spLocks noGrp="1" noRot="1" noChangeAspect="1" noChangeArrowheads="1" noTextEdit="1"/>
          </p:cNvSpPr>
          <p:nvPr>
            <p:ph type="sldImg"/>
          </p:nvPr>
        </p:nvSpPr>
        <p:spPr>
          <a:ln/>
        </p:spPr>
      </p:sp>
      <p:sp>
        <p:nvSpPr>
          <p:cNvPr id="924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331416-AAD6-F147-BD4E-B047BD6DDF07}" type="slidenum">
              <a:rPr lang="en-US" sz="1200">
                <a:solidFill>
                  <a:srgbClr val="000000"/>
                </a:solidFill>
                <a:latin typeface="Times New Roman" charset="0"/>
              </a:rPr>
              <a:pPr/>
              <a:t>133</a:t>
            </a:fld>
            <a:endParaRPr lang="en-US" sz="1200">
              <a:solidFill>
                <a:srgbClr val="000000"/>
              </a:solidFill>
              <a:latin typeface="Times New Roman" charset="0"/>
            </a:endParaRPr>
          </a:p>
        </p:txBody>
      </p:sp>
      <p:sp>
        <p:nvSpPr>
          <p:cNvPr id="925699" name="Rectangle 2"/>
          <p:cNvSpPr>
            <a:spLocks noGrp="1" noRot="1" noChangeAspect="1" noChangeArrowheads="1" noTextEdit="1"/>
          </p:cNvSpPr>
          <p:nvPr>
            <p:ph type="sldImg"/>
          </p:nvPr>
        </p:nvSpPr>
        <p:spPr>
          <a:solidFill>
            <a:srgbClr val="FFFFFF"/>
          </a:solidFill>
          <a:ln/>
        </p:spPr>
      </p:sp>
      <p:sp>
        <p:nvSpPr>
          <p:cNvPr id="92570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6548EBF-32E6-3A4B-B0B9-8CF8950DBC39}" type="slidenum">
              <a:rPr lang="en-US" sz="1200">
                <a:solidFill>
                  <a:srgbClr val="000000"/>
                </a:solidFill>
                <a:latin typeface="Times New Roman" charset="0"/>
              </a:rPr>
              <a:pPr/>
              <a:t>134</a:t>
            </a:fld>
            <a:endParaRPr lang="en-US" sz="1200">
              <a:solidFill>
                <a:srgbClr val="000000"/>
              </a:solidFill>
              <a:latin typeface="Times New Roman" charset="0"/>
            </a:endParaRPr>
          </a:p>
        </p:txBody>
      </p:sp>
      <p:sp>
        <p:nvSpPr>
          <p:cNvPr id="926723" name="Rectangle 2"/>
          <p:cNvSpPr>
            <a:spLocks noGrp="1" noRot="1" noChangeAspect="1" noChangeArrowheads="1" noTextEdit="1"/>
          </p:cNvSpPr>
          <p:nvPr>
            <p:ph type="sldImg"/>
          </p:nvPr>
        </p:nvSpPr>
        <p:spPr>
          <a:solidFill>
            <a:srgbClr val="FFFFFF"/>
          </a:solidFill>
          <a:ln/>
        </p:spPr>
      </p:sp>
      <p:sp>
        <p:nvSpPr>
          <p:cNvPr id="92672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56DCFF-92C4-6149-84FC-A27D149AFE5C}" type="slidenum">
              <a:rPr lang="en-US" sz="1200">
                <a:solidFill>
                  <a:srgbClr val="000000"/>
                </a:solidFill>
                <a:latin typeface="Times New Roman" charset="0"/>
              </a:rPr>
              <a:pPr/>
              <a:t>135</a:t>
            </a:fld>
            <a:endParaRPr lang="en-US" sz="1200">
              <a:solidFill>
                <a:srgbClr val="000000"/>
              </a:solidFill>
              <a:latin typeface="Times New Roman" charset="0"/>
            </a:endParaRPr>
          </a:p>
        </p:txBody>
      </p:sp>
      <p:sp>
        <p:nvSpPr>
          <p:cNvPr id="927747" name="Rectangle 2"/>
          <p:cNvSpPr>
            <a:spLocks noGrp="1" noRot="1" noChangeAspect="1" noChangeArrowheads="1" noTextEdit="1"/>
          </p:cNvSpPr>
          <p:nvPr>
            <p:ph type="sldImg"/>
          </p:nvPr>
        </p:nvSpPr>
        <p:spPr>
          <a:solidFill>
            <a:srgbClr val="FFFFFF"/>
          </a:solidFill>
          <a:ln/>
        </p:spPr>
      </p:sp>
      <p:sp>
        <p:nvSpPr>
          <p:cNvPr id="92774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3F71011-FB8E-5D4C-86CA-A696F2FF1E79}" type="slidenum">
              <a:rPr lang="en-US" sz="1200">
                <a:solidFill>
                  <a:srgbClr val="000000"/>
                </a:solidFill>
                <a:latin typeface="Times New Roman" charset="0"/>
              </a:rPr>
              <a:pPr/>
              <a:t>136</a:t>
            </a:fld>
            <a:endParaRPr lang="en-US" sz="1200">
              <a:solidFill>
                <a:srgbClr val="000000"/>
              </a:solidFill>
              <a:latin typeface="Times New Roman" charset="0"/>
            </a:endParaRPr>
          </a:p>
        </p:txBody>
      </p:sp>
      <p:sp>
        <p:nvSpPr>
          <p:cNvPr id="928771" name="Rectangle 2"/>
          <p:cNvSpPr>
            <a:spLocks noGrp="1" noRot="1" noChangeAspect="1" noChangeArrowheads="1" noTextEdit="1"/>
          </p:cNvSpPr>
          <p:nvPr>
            <p:ph type="sldImg"/>
          </p:nvPr>
        </p:nvSpPr>
        <p:spPr>
          <a:solidFill>
            <a:srgbClr val="FFFFFF"/>
          </a:solidFill>
          <a:ln/>
        </p:spPr>
      </p:sp>
      <p:sp>
        <p:nvSpPr>
          <p:cNvPr id="928772"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AFBA20-43A9-4C46-950A-FE4FDDDD7BEB}" type="slidenum">
              <a:rPr lang="en-US" sz="1200">
                <a:solidFill>
                  <a:srgbClr val="000000"/>
                </a:solidFill>
                <a:latin typeface="Times New Roman" charset="0"/>
              </a:rPr>
              <a:pPr/>
              <a:t>137</a:t>
            </a:fld>
            <a:endParaRPr lang="en-US" sz="1200">
              <a:solidFill>
                <a:srgbClr val="000000"/>
              </a:solidFill>
              <a:latin typeface="Times New Roman" charset="0"/>
            </a:endParaRPr>
          </a:p>
        </p:txBody>
      </p:sp>
      <p:sp>
        <p:nvSpPr>
          <p:cNvPr id="929795" name="Rectangle 2"/>
          <p:cNvSpPr>
            <a:spLocks noGrp="1" noRot="1" noChangeAspect="1" noChangeArrowheads="1" noTextEdit="1"/>
          </p:cNvSpPr>
          <p:nvPr>
            <p:ph type="sldImg"/>
          </p:nvPr>
        </p:nvSpPr>
        <p:spPr>
          <a:solidFill>
            <a:srgbClr val="FFFFFF"/>
          </a:solidFill>
          <a:ln/>
        </p:spPr>
      </p:sp>
      <p:sp>
        <p:nvSpPr>
          <p:cNvPr id="929796"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C7735E-911E-4A4C-B649-D8684F5D0789}" type="slidenum">
              <a:rPr lang="en-US" sz="1200">
                <a:solidFill>
                  <a:srgbClr val="000000"/>
                </a:solidFill>
                <a:latin typeface="Times New Roman" charset="0"/>
              </a:rPr>
              <a:pPr/>
              <a:t>138</a:t>
            </a:fld>
            <a:endParaRPr lang="en-US" sz="1200">
              <a:solidFill>
                <a:srgbClr val="000000"/>
              </a:solidFill>
              <a:latin typeface="Times New Roman" charset="0"/>
            </a:endParaRPr>
          </a:p>
        </p:txBody>
      </p:sp>
      <p:sp>
        <p:nvSpPr>
          <p:cNvPr id="930819" name="Rectangle 2"/>
          <p:cNvSpPr>
            <a:spLocks noGrp="1" noRot="1" noChangeAspect="1" noChangeArrowheads="1" noTextEdit="1"/>
          </p:cNvSpPr>
          <p:nvPr>
            <p:ph type="sldImg"/>
          </p:nvPr>
        </p:nvSpPr>
        <p:spPr>
          <a:solidFill>
            <a:srgbClr val="FFFFFF"/>
          </a:solidFill>
          <a:ln/>
        </p:spPr>
      </p:sp>
      <p:sp>
        <p:nvSpPr>
          <p:cNvPr id="93082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revelationscriptures.com</a:t>
            </a:r>
            <a:r>
              <a:rPr lang="en-US" dirty="0"/>
              <a:t>/revelation-13-beast-image-mark-666-conquers-saints-42-months-false-prophet/</a:t>
            </a:r>
          </a:p>
          <a:p>
            <a:r>
              <a:rPr lang="en-US" dirty="0"/>
              <a:t>Accessed 26 May 2020</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7414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Slide Image Placeholder 1"/>
          <p:cNvSpPr>
            <a:spLocks noGrp="1" noRot="1" noChangeAspect="1" noTextEdit="1"/>
          </p:cNvSpPr>
          <p:nvPr>
            <p:ph type="sldImg"/>
          </p:nvPr>
        </p:nvSpPr>
        <p:spPr>
          <a:ln/>
        </p:spPr>
      </p:sp>
      <p:sp>
        <p:nvSpPr>
          <p:cNvPr id="9318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Washington Monument in Washington DC is also an obelisk with origins back to Babylonian Mystery Religion!</a:t>
            </a:r>
          </a:p>
        </p:txBody>
      </p:sp>
      <p:sp>
        <p:nvSpPr>
          <p:cNvPr id="93184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CA87B16-38CC-5740-8984-8AD826C6104D}" type="slidenum">
              <a:rPr lang="en-GB" sz="1200">
                <a:solidFill>
                  <a:srgbClr val="FFFFFF"/>
                </a:solidFill>
              </a:rPr>
              <a:pPr/>
              <a:t>139</a:t>
            </a:fld>
            <a:endParaRPr lang="en-GB" sz="1200">
              <a:solidFill>
                <a:srgbClr val="FFFFFF"/>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12C771-3BAF-7343-85CE-ECB1EE4AA3A9}" type="slidenum">
              <a:rPr lang="en-US" sz="1200">
                <a:solidFill>
                  <a:srgbClr val="000000"/>
                </a:solidFill>
                <a:latin typeface="Times New Roman" charset="0"/>
              </a:rPr>
              <a:pPr/>
              <a:t>140</a:t>
            </a:fld>
            <a:endParaRPr lang="en-US" sz="1200">
              <a:solidFill>
                <a:srgbClr val="000000"/>
              </a:solidFill>
              <a:latin typeface="Times New Roman" charset="0"/>
            </a:endParaRPr>
          </a:p>
        </p:txBody>
      </p:sp>
      <p:sp>
        <p:nvSpPr>
          <p:cNvPr id="932867" name="Rectangle 2"/>
          <p:cNvSpPr>
            <a:spLocks noGrp="1" noRot="1" noChangeAspect="1" noChangeArrowheads="1" noTextEdit="1"/>
          </p:cNvSpPr>
          <p:nvPr>
            <p:ph type="sldImg"/>
          </p:nvPr>
        </p:nvSpPr>
        <p:spPr>
          <a:solidFill>
            <a:srgbClr val="FFFFFF"/>
          </a:solidFill>
          <a:ln/>
        </p:spPr>
      </p:sp>
      <p:sp>
        <p:nvSpPr>
          <p:cNvPr id="93286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1B9B84-F8C8-B04C-8629-86D46EFFD292}" type="slidenum">
              <a:rPr lang="en-US" sz="1200">
                <a:solidFill>
                  <a:srgbClr val="000000"/>
                </a:solidFill>
              </a:rPr>
              <a:pPr/>
              <a:t>141</a:t>
            </a:fld>
            <a:endParaRPr lang="en-US" sz="1200">
              <a:solidFill>
                <a:srgbClr val="000000"/>
              </a:solidFill>
            </a:endParaRPr>
          </a:p>
        </p:txBody>
      </p:sp>
      <p:sp>
        <p:nvSpPr>
          <p:cNvPr id="933891" name="Rectangle 2"/>
          <p:cNvSpPr>
            <a:spLocks noGrp="1" noRot="1" noChangeAspect="1" noChangeArrowheads="1" noTextEdit="1"/>
          </p:cNvSpPr>
          <p:nvPr>
            <p:ph type="sldImg"/>
          </p:nvPr>
        </p:nvSpPr>
        <p:spPr>
          <a:ln/>
        </p:spPr>
      </p:sp>
      <p:sp>
        <p:nvSpPr>
          <p:cNvPr id="9338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142</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143</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144</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2A8184-0A50-4A4F-9FE3-DBE48BA2FC0C}" type="slidenum">
              <a:rPr lang="en-US" sz="1200">
                <a:solidFill>
                  <a:srgbClr val="000000"/>
                </a:solidFill>
              </a:rPr>
              <a:pPr/>
              <a:t>145</a:t>
            </a:fld>
            <a:endParaRPr lang="en-US" sz="1200">
              <a:solidFill>
                <a:srgbClr val="000000"/>
              </a:solidFill>
            </a:endParaRPr>
          </a:p>
        </p:txBody>
      </p:sp>
      <p:sp>
        <p:nvSpPr>
          <p:cNvPr id="936963" name="Rectangle 2"/>
          <p:cNvSpPr>
            <a:spLocks noGrp="1" noRot="1" noChangeAspect="1" noChangeArrowheads="1" noTextEdit="1"/>
          </p:cNvSpPr>
          <p:nvPr>
            <p:ph type="sldImg"/>
          </p:nvPr>
        </p:nvSpPr>
        <p:spPr>
          <a:ln/>
        </p:spPr>
      </p:sp>
      <p:sp>
        <p:nvSpPr>
          <p:cNvPr id="936964" name="Rectangle 3"/>
          <p:cNvSpPr>
            <a:spLocks noGrp="1" noChangeArrowheads="1"/>
          </p:cNvSpPr>
          <p:nvPr>
            <p:ph type="body" idx="1"/>
          </p:nvPr>
        </p:nvSpPr>
        <p:spPr>
          <a:xfrm>
            <a:off x="914400" y="4343400"/>
            <a:ext cx="5029200" cy="36036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b="1">
                <a:solidFill>
                  <a:srgbClr val="FFFFFF"/>
                </a:solidFill>
                <a:latin typeface="Arial-BoldMT" charset="0"/>
                <a:ea typeface="ＭＳ Ｐゴシック" charset="0"/>
                <a:cs typeface="ＭＳ Ｐゴシック" charset="0"/>
              </a:rPr>
              <a:t>Recently (June 26, 2000), a charter was signed in Pittsburgh, Pennsylvania. An organization was born which was aptly named, </a:t>
            </a:r>
            <a:r>
              <a:rPr lang="en-US" b="1" i="1">
                <a:solidFill>
                  <a:srgbClr val="FFFFFF"/>
                </a:solidFill>
                <a:latin typeface="Arial-BoldItalicMT" charset="0"/>
                <a:ea typeface="ＭＳ Ｐゴシック" charset="0"/>
                <a:cs typeface="ＭＳ Ｐゴシック" charset="0"/>
              </a:rPr>
              <a:t>United Religions</a:t>
            </a:r>
            <a:r>
              <a:rPr lang="en-US" b="1">
                <a:solidFill>
                  <a:srgbClr val="FFFFFF"/>
                </a:solidFill>
                <a:latin typeface="Arial-BoldMT" charset="0"/>
                <a:ea typeface="ＭＳ Ｐゴシック" charset="0"/>
                <a:cs typeface="ＭＳ Ｐゴシック" charset="0"/>
              </a:rPr>
              <a:t>. The purpose of this organization is to be the spiritual equivalent of the United Nations. Their purpose is to "to end religiously motivated violence" and "respect the uniqueness of each tradition. "While these ideas sound lofty and exalted, they also assert "Members of the URI shall not be coerced to participate in any ritual or be proselytized." Members of this organization come from a variety of traditions, as evidenced by their emblem above. This is not a Biblically based doctrine, which would say "for there is none other name under heaven given among men, whereby we must be saved (Acts 4:12)." This is, indeed, the case. We must now allow ecumenism and interfaithism to destroy the foundation of a Biblically based belief in Jesus Christ as the Savior of the world. No other figure fulfills this position. Absolutely none other! This organization should not be endorsed by any Christian. It is just one in a series of steps that is paving the way for the Antichrist. </a:t>
            </a:r>
            <a:r>
              <a:rPr lang="en-US" b="1">
                <a:solidFill>
                  <a:srgbClr val="0000CC"/>
                </a:solidFill>
                <a:latin typeface="Arial-BoldMT" charset="0"/>
                <a:ea typeface="ＭＳ Ｐゴシック" charset="0"/>
                <a:cs typeface="ＭＳ Ｐゴシック" charset="0"/>
              </a:rPr>
              <a:t>www.pastorlewis.com/ uri/uri.html</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EE00D43-D322-8A4B-B530-67EA10754DA0}" type="slidenum">
              <a:rPr lang="en-US" sz="1200">
                <a:solidFill>
                  <a:srgbClr val="000000"/>
                </a:solidFill>
              </a:rPr>
              <a:pPr/>
              <a:t>146</a:t>
            </a:fld>
            <a:endParaRPr lang="en-US" sz="1200">
              <a:solidFill>
                <a:srgbClr val="000000"/>
              </a:solidFill>
            </a:endParaRPr>
          </a:p>
        </p:txBody>
      </p:sp>
      <p:sp>
        <p:nvSpPr>
          <p:cNvPr id="937987" name="Rectangle 2"/>
          <p:cNvSpPr>
            <a:spLocks noGrp="1" noRot="1" noChangeAspect="1" noChangeArrowheads="1" noTextEdit="1"/>
          </p:cNvSpPr>
          <p:nvPr>
            <p:ph type="sldImg"/>
          </p:nvPr>
        </p:nvSpPr>
        <p:spPr>
          <a:ln/>
        </p:spPr>
      </p:sp>
      <p:sp>
        <p:nvSpPr>
          <p:cNvPr id="9379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3D02140-795C-E041-9973-98A47E46A462}" type="slidenum">
              <a:rPr lang="en-US" sz="1200">
                <a:solidFill>
                  <a:srgbClr val="000000"/>
                </a:solidFill>
              </a:rPr>
              <a:pPr/>
              <a:t>147</a:t>
            </a:fld>
            <a:endParaRPr lang="en-US" sz="1200">
              <a:solidFill>
                <a:srgbClr val="000000"/>
              </a:solidFill>
            </a:endParaRPr>
          </a:p>
        </p:txBody>
      </p:sp>
      <p:sp>
        <p:nvSpPr>
          <p:cNvPr id="939011" name="Rectangle 2"/>
          <p:cNvSpPr>
            <a:spLocks noGrp="1" noRot="1" noChangeAspect="1" noChangeArrowheads="1" noTextEdit="1"/>
          </p:cNvSpPr>
          <p:nvPr>
            <p:ph type="sldImg"/>
          </p:nvPr>
        </p:nvSpPr>
        <p:spPr>
          <a:ln/>
        </p:spPr>
      </p:sp>
      <p:sp>
        <p:nvSpPr>
          <p:cNvPr id="939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18DB2E-3347-944A-AFA8-670F26F53F03}" type="slidenum">
              <a:rPr lang="en-US" sz="1200">
                <a:solidFill>
                  <a:srgbClr val="000000"/>
                </a:solidFill>
              </a:rPr>
              <a:pPr/>
              <a:t>148</a:t>
            </a:fld>
            <a:endParaRPr lang="en-US" sz="1200">
              <a:solidFill>
                <a:srgbClr val="000000"/>
              </a:solidFill>
            </a:endParaRPr>
          </a:p>
        </p:txBody>
      </p:sp>
      <p:sp>
        <p:nvSpPr>
          <p:cNvPr id="940035" name="Rectangle 2"/>
          <p:cNvSpPr>
            <a:spLocks noGrp="1" noRot="1" noChangeAspect="1" noChangeArrowheads="1" noTextEdit="1"/>
          </p:cNvSpPr>
          <p:nvPr>
            <p:ph type="sldImg"/>
          </p:nvPr>
        </p:nvSpPr>
        <p:spPr>
          <a:ln/>
        </p:spPr>
      </p:sp>
      <p:sp>
        <p:nvSpPr>
          <p:cNvPr id="9400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33770695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1144870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10762831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394022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19492773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CCE59A-59B8-2C47-B1E2-74E7C34A6BB3}" type="slidenum">
              <a:rPr lang="en-US"/>
              <a:pPr>
                <a:defRPr/>
              </a:pPr>
              <a:t>‹#›</a:t>
            </a:fld>
            <a:endParaRPr lang="en-US"/>
          </a:p>
        </p:txBody>
      </p:sp>
    </p:spTree>
    <p:extLst>
      <p:ext uri="{BB962C8B-B14F-4D97-AF65-F5344CB8AC3E}">
        <p14:creationId xmlns:p14="http://schemas.microsoft.com/office/powerpoint/2010/main" val="14670766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79E502-7624-9841-9C33-872B23523285}" type="slidenum">
              <a:rPr lang="en-US"/>
              <a:pPr>
                <a:defRPr/>
              </a:pPr>
              <a:t>‹#›</a:t>
            </a:fld>
            <a:endParaRPr lang="en-US"/>
          </a:p>
        </p:txBody>
      </p:sp>
    </p:spTree>
    <p:extLst>
      <p:ext uri="{BB962C8B-B14F-4D97-AF65-F5344CB8AC3E}">
        <p14:creationId xmlns:p14="http://schemas.microsoft.com/office/powerpoint/2010/main" val="37969506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E44558-9975-CB41-A679-4A40C43973DD}" type="slidenum">
              <a:rPr lang="en-US"/>
              <a:pPr>
                <a:defRPr/>
              </a:pPr>
              <a:t>‹#›</a:t>
            </a:fld>
            <a:endParaRPr lang="en-US"/>
          </a:p>
        </p:txBody>
      </p:sp>
    </p:spTree>
    <p:extLst>
      <p:ext uri="{BB962C8B-B14F-4D97-AF65-F5344CB8AC3E}">
        <p14:creationId xmlns:p14="http://schemas.microsoft.com/office/powerpoint/2010/main" val="35406850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1E101F-6961-A84F-9532-AFFC60BB90CA}" type="slidenum">
              <a:rPr lang="en-US"/>
              <a:pPr>
                <a:defRPr/>
              </a:pPr>
              <a:t>‹#›</a:t>
            </a:fld>
            <a:endParaRPr lang="en-US"/>
          </a:p>
        </p:txBody>
      </p:sp>
    </p:spTree>
    <p:extLst>
      <p:ext uri="{BB962C8B-B14F-4D97-AF65-F5344CB8AC3E}">
        <p14:creationId xmlns:p14="http://schemas.microsoft.com/office/powerpoint/2010/main" val="2579036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95B3EF4-468E-D543-882F-F9DBC83A174A}" type="slidenum">
              <a:rPr lang="en-US"/>
              <a:pPr>
                <a:defRPr/>
              </a:pPr>
              <a:t>‹#›</a:t>
            </a:fld>
            <a:endParaRPr lang="en-US"/>
          </a:p>
        </p:txBody>
      </p:sp>
    </p:spTree>
    <p:extLst>
      <p:ext uri="{BB962C8B-B14F-4D97-AF65-F5344CB8AC3E}">
        <p14:creationId xmlns:p14="http://schemas.microsoft.com/office/powerpoint/2010/main" val="406889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5B4CC61-97BD-D948-8B62-5B37C445D8DF}" type="slidenum">
              <a:rPr lang="en-US"/>
              <a:pPr>
                <a:defRPr/>
              </a:pPr>
              <a:t>‹#›</a:t>
            </a:fld>
            <a:endParaRPr lang="en-US"/>
          </a:p>
        </p:txBody>
      </p:sp>
    </p:spTree>
    <p:extLst>
      <p:ext uri="{BB962C8B-B14F-4D97-AF65-F5344CB8AC3E}">
        <p14:creationId xmlns:p14="http://schemas.microsoft.com/office/powerpoint/2010/main" val="21214894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C6A7744-95C0-6D41-97E8-3D1FB378ECE0}" type="slidenum">
              <a:rPr lang="en-US"/>
              <a:pPr>
                <a:defRPr/>
              </a:pPr>
              <a:t>‹#›</a:t>
            </a:fld>
            <a:endParaRPr lang="en-US"/>
          </a:p>
        </p:txBody>
      </p:sp>
    </p:spTree>
    <p:extLst>
      <p:ext uri="{BB962C8B-B14F-4D97-AF65-F5344CB8AC3E}">
        <p14:creationId xmlns:p14="http://schemas.microsoft.com/office/powerpoint/2010/main" val="28772304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E5494F-7039-5242-AFD0-CB0B34EB2FB8}" type="slidenum">
              <a:rPr lang="en-US"/>
              <a:pPr>
                <a:defRPr/>
              </a:pPr>
              <a:t>‹#›</a:t>
            </a:fld>
            <a:endParaRPr lang="en-US"/>
          </a:p>
        </p:txBody>
      </p:sp>
    </p:spTree>
    <p:extLst>
      <p:ext uri="{BB962C8B-B14F-4D97-AF65-F5344CB8AC3E}">
        <p14:creationId xmlns:p14="http://schemas.microsoft.com/office/powerpoint/2010/main" val="4925936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F6F031-FBE0-134B-BBE8-4EA406021EA1}" type="slidenum">
              <a:rPr lang="en-US"/>
              <a:pPr>
                <a:defRPr/>
              </a:pPr>
              <a:t>‹#›</a:t>
            </a:fld>
            <a:endParaRPr lang="en-US"/>
          </a:p>
        </p:txBody>
      </p:sp>
    </p:spTree>
    <p:extLst>
      <p:ext uri="{BB962C8B-B14F-4D97-AF65-F5344CB8AC3E}">
        <p14:creationId xmlns:p14="http://schemas.microsoft.com/office/powerpoint/2010/main" val="20960807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93AB11-4087-064F-9FAC-CFB754ED6BBA}" type="slidenum">
              <a:rPr lang="en-US"/>
              <a:pPr>
                <a:defRPr/>
              </a:pPr>
              <a:t>‹#›</a:t>
            </a:fld>
            <a:endParaRPr lang="en-US"/>
          </a:p>
        </p:txBody>
      </p:sp>
    </p:spTree>
    <p:extLst>
      <p:ext uri="{BB962C8B-B14F-4D97-AF65-F5344CB8AC3E}">
        <p14:creationId xmlns:p14="http://schemas.microsoft.com/office/powerpoint/2010/main" val="9956393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B4A0BA-5721-CD41-B16C-148D7EF38791}" type="slidenum">
              <a:rPr lang="en-US"/>
              <a:pPr>
                <a:defRPr/>
              </a:pPr>
              <a:t>‹#›</a:t>
            </a:fld>
            <a:endParaRPr lang="en-US"/>
          </a:p>
        </p:txBody>
      </p:sp>
    </p:spTree>
    <p:extLst>
      <p:ext uri="{BB962C8B-B14F-4D97-AF65-F5344CB8AC3E}">
        <p14:creationId xmlns:p14="http://schemas.microsoft.com/office/powerpoint/2010/main" val="4243578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DAA5EED-BFE7-7D4C-894C-26B6D91A925A}" type="slidenum">
              <a:rPr lang="en-US"/>
              <a:pPr>
                <a:defRPr/>
              </a:pPr>
              <a:t>‹#›</a:t>
            </a:fld>
            <a:endParaRPr lang="en-US"/>
          </a:p>
        </p:txBody>
      </p:sp>
    </p:spTree>
    <p:extLst>
      <p:ext uri="{BB962C8B-B14F-4D97-AF65-F5344CB8AC3E}">
        <p14:creationId xmlns:p14="http://schemas.microsoft.com/office/powerpoint/2010/main" val="32545127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528A077-2E44-7248-A4F3-051F4141458C}" type="slidenum">
              <a:rPr lang="en-US"/>
              <a:pPr>
                <a:defRPr/>
              </a:pPr>
              <a:t>‹#›</a:t>
            </a:fld>
            <a:endParaRPr lang="en-US"/>
          </a:p>
        </p:txBody>
      </p:sp>
    </p:spTree>
    <p:extLst>
      <p:ext uri="{BB962C8B-B14F-4D97-AF65-F5344CB8AC3E}">
        <p14:creationId xmlns:p14="http://schemas.microsoft.com/office/powerpoint/2010/main" val="24694175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36E4B6A-EF89-104C-AE9A-736F4BBBCD50}" type="slidenum">
              <a:rPr lang="en-US"/>
              <a:pPr>
                <a:defRPr/>
              </a:pPr>
              <a:t>‹#›</a:t>
            </a:fld>
            <a:endParaRPr lang="en-US"/>
          </a:p>
        </p:txBody>
      </p:sp>
    </p:spTree>
    <p:extLst>
      <p:ext uri="{BB962C8B-B14F-4D97-AF65-F5344CB8AC3E}">
        <p14:creationId xmlns:p14="http://schemas.microsoft.com/office/powerpoint/2010/main" val="38501327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62124E9-20CE-384B-8855-A0C7F5A56444}" type="slidenum">
              <a:rPr lang="en-US"/>
              <a:pPr>
                <a:defRPr/>
              </a:pPr>
              <a:t>‹#›</a:t>
            </a:fld>
            <a:endParaRPr lang="en-US"/>
          </a:p>
        </p:txBody>
      </p:sp>
    </p:spTree>
    <p:extLst>
      <p:ext uri="{BB962C8B-B14F-4D97-AF65-F5344CB8AC3E}">
        <p14:creationId xmlns:p14="http://schemas.microsoft.com/office/powerpoint/2010/main" val="2752717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487B902-2B71-7441-B87D-2938595B7529}" type="slidenum">
              <a:rPr lang="en-US"/>
              <a:pPr>
                <a:defRPr/>
              </a:pPr>
              <a:t>‹#›</a:t>
            </a:fld>
            <a:endParaRPr lang="en-US"/>
          </a:p>
        </p:txBody>
      </p:sp>
    </p:spTree>
    <p:extLst>
      <p:ext uri="{BB962C8B-B14F-4D97-AF65-F5344CB8AC3E}">
        <p14:creationId xmlns:p14="http://schemas.microsoft.com/office/powerpoint/2010/main" val="31262409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1D9D39D7-FAF7-994A-AE77-E43C7672E91F}" type="slidenum">
              <a:rPr lang="en-US"/>
              <a:pPr>
                <a:defRPr/>
              </a:pPr>
              <a:t>‹#›</a:t>
            </a:fld>
            <a:endParaRPr lang="en-US"/>
          </a:p>
        </p:txBody>
      </p:sp>
    </p:spTree>
    <p:extLst>
      <p:ext uri="{BB962C8B-B14F-4D97-AF65-F5344CB8AC3E}">
        <p14:creationId xmlns:p14="http://schemas.microsoft.com/office/powerpoint/2010/main" val="13281120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6F5936-8AF8-DC4C-87C9-A8E2D340D160}" type="slidenum">
              <a:rPr lang="en-US"/>
              <a:pPr>
                <a:defRPr/>
              </a:pPr>
              <a:t>‹#›</a:t>
            </a:fld>
            <a:endParaRPr lang="en-US"/>
          </a:p>
        </p:txBody>
      </p:sp>
    </p:spTree>
    <p:extLst>
      <p:ext uri="{BB962C8B-B14F-4D97-AF65-F5344CB8AC3E}">
        <p14:creationId xmlns:p14="http://schemas.microsoft.com/office/powerpoint/2010/main" val="3001629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984D1F85-A9A0-6C4D-8AC2-82BC8273EA99}" type="slidenum">
              <a:rPr lang="en-US"/>
              <a:pPr>
                <a:defRPr/>
              </a:pPr>
              <a:t>‹#›</a:t>
            </a:fld>
            <a:endParaRPr lang="en-US"/>
          </a:p>
        </p:txBody>
      </p:sp>
    </p:spTree>
    <p:extLst>
      <p:ext uri="{BB962C8B-B14F-4D97-AF65-F5344CB8AC3E}">
        <p14:creationId xmlns:p14="http://schemas.microsoft.com/office/powerpoint/2010/main" val="11770144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8747591-308B-3249-9B18-047668DC25F2}" type="slidenum">
              <a:rPr lang="en-US"/>
              <a:pPr>
                <a:defRPr/>
              </a:pPr>
              <a:t>‹#›</a:t>
            </a:fld>
            <a:endParaRPr lang="en-US"/>
          </a:p>
        </p:txBody>
      </p:sp>
    </p:spTree>
    <p:extLst>
      <p:ext uri="{BB962C8B-B14F-4D97-AF65-F5344CB8AC3E}">
        <p14:creationId xmlns:p14="http://schemas.microsoft.com/office/powerpoint/2010/main" val="14978616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F08FF80-A822-5147-A269-9539C2051E2C}" type="slidenum">
              <a:rPr lang="en-US"/>
              <a:pPr>
                <a:defRPr/>
              </a:pPr>
              <a:t>‹#›</a:t>
            </a:fld>
            <a:endParaRPr lang="en-US"/>
          </a:p>
        </p:txBody>
      </p:sp>
    </p:spTree>
    <p:extLst>
      <p:ext uri="{BB962C8B-B14F-4D97-AF65-F5344CB8AC3E}">
        <p14:creationId xmlns:p14="http://schemas.microsoft.com/office/powerpoint/2010/main" val="7227426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D459268-3853-DE4A-84CC-EE5144A72CE9}" type="slidenum">
              <a:rPr lang="en-US"/>
              <a:pPr>
                <a:defRPr/>
              </a:pPr>
              <a:t>‹#›</a:t>
            </a:fld>
            <a:endParaRPr lang="en-US"/>
          </a:p>
        </p:txBody>
      </p:sp>
    </p:spTree>
    <p:extLst>
      <p:ext uri="{BB962C8B-B14F-4D97-AF65-F5344CB8AC3E}">
        <p14:creationId xmlns:p14="http://schemas.microsoft.com/office/powerpoint/2010/main" val="41182431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3EDDA4D-483A-0A44-A1E5-1C97831D453A}" type="slidenum">
              <a:rPr lang="en-US"/>
              <a:pPr>
                <a:defRPr/>
              </a:pPr>
              <a:t>‹#›</a:t>
            </a:fld>
            <a:endParaRPr lang="en-US"/>
          </a:p>
        </p:txBody>
      </p:sp>
    </p:spTree>
    <p:extLst>
      <p:ext uri="{BB962C8B-B14F-4D97-AF65-F5344CB8AC3E}">
        <p14:creationId xmlns:p14="http://schemas.microsoft.com/office/powerpoint/2010/main" val="34835326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3987673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6A57C018-AF64-C249-8ACF-E7FFA5FC9530}" type="slidenum">
              <a:rPr lang="en-US"/>
              <a:pPr>
                <a:defRPr/>
              </a:pPr>
              <a:t>‹#›</a:t>
            </a:fld>
            <a:endParaRPr lang="en-US"/>
          </a:p>
        </p:txBody>
      </p:sp>
    </p:spTree>
    <p:extLst>
      <p:ext uri="{BB962C8B-B14F-4D97-AF65-F5344CB8AC3E}">
        <p14:creationId xmlns:p14="http://schemas.microsoft.com/office/powerpoint/2010/main" val="2495619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pPr>
                <a:defRPr/>
              </a:pPr>
              <a:t>‹#›</a:t>
            </a:fld>
            <a:endParaRPr lang="en-US"/>
          </a:p>
        </p:txBody>
      </p:sp>
    </p:spTree>
    <p:extLst>
      <p:ext uri="{BB962C8B-B14F-4D97-AF65-F5344CB8AC3E}">
        <p14:creationId xmlns:p14="http://schemas.microsoft.com/office/powerpoint/2010/main" val="5212480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DD905D-EF59-2F4C-B59D-30C923BEF52F}" type="slidenum">
              <a:rPr lang="en-US"/>
              <a:pPr>
                <a:defRPr/>
              </a:pPr>
              <a:t>‹#›</a:t>
            </a:fld>
            <a:endParaRPr lang="en-US"/>
          </a:p>
        </p:txBody>
      </p:sp>
    </p:spTree>
    <p:extLst>
      <p:ext uri="{BB962C8B-B14F-4D97-AF65-F5344CB8AC3E}">
        <p14:creationId xmlns:p14="http://schemas.microsoft.com/office/powerpoint/2010/main" val="114302899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B51E1E3-178F-FB44-93F4-CD8E98EABB86}" type="slidenum">
              <a:rPr lang="en-US"/>
              <a:pPr>
                <a:defRPr/>
              </a:pPr>
              <a:t>‹#›</a:t>
            </a:fld>
            <a:endParaRPr lang="en-US"/>
          </a:p>
        </p:txBody>
      </p:sp>
    </p:spTree>
    <p:extLst>
      <p:ext uri="{BB962C8B-B14F-4D97-AF65-F5344CB8AC3E}">
        <p14:creationId xmlns:p14="http://schemas.microsoft.com/office/powerpoint/2010/main" val="191896700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35229EB-AA24-3845-956F-7FA0157CEDBE}" type="slidenum">
              <a:rPr lang="en-US"/>
              <a:pPr>
                <a:defRPr/>
              </a:pPr>
              <a:t>‹#›</a:t>
            </a:fld>
            <a:endParaRPr lang="en-US"/>
          </a:p>
        </p:txBody>
      </p:sp>
    </p:spTree>
    <p:extLst>
      <p:ext uri="{BB962C8B-B14F-4D97-AF65-F5344CB8AC3E}">
        <p14:creationId xmlns:p14="http://schemas.microsoft.com/office/powerpoint/2010/main" val="280216214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1C55D7DC-8804-4B48-BF66-0B1A6E966334}" type="slidenum">
              <a:rPr lang="en-US"/>
              <a:pPr>
                <a:defRPr/>
              </a:pPr>
              <a:t>‹#›</a:t>
            </a:fld>
            <a:endParaRPr lang="en-US"/>
          </a:p>
        </p:txBody>
      </p:sp>
    </p:spTree>
    <p:extLst>
      <p:ext uri="{BB962C8B-B14F-4D97-AF65-F5344CB8AC3E}">
        <p14:creationId xmlns:p14="http://schemas.microsoft.com/office/powerpoint/2010/main" val="95740265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B4EF6F1-559C-934A-90D5-8451777069A8}" type="slidenum">
              <a:rPr lang="en-US"/>
              <a:pPr>
                <a:defRPr/>
              </a:pPr>
              <a:t>‹#›</a:t>
            </a:fld>
            <a:endParaRPr lang="en-US"/>
          </a:p>
        </p:txBody>
      </p:sp>
    </p:spTree>
    <p:extLst>
      <p:ext uri="{BB962C8B-B14F-4D97-AF65-F5344CB8AC3E}">
        <p14:creationId xmlns:p14="http://schemas.microsoft.com/office/powerpoint/2010/main" val="22313080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FC28CE0-F98B-B744-81D9-408344A0BE01}" type="slidenum">
              <a:rPr lang="en-US"/>
              <a:pPr>
                <a:defRPr/>
              </a:pPr>
              <a:t>‹#›</a:t>
            </a:fld>
            <a:endParaRPr lang="en-US"/>
          </a:p>
        </p:txBody>
      </p:sp>
    </p:spTree>
    <p:extLst>
      <p:ext uri="{BB962C8B-B14F-4D97-AF65-F5344CB8AC3E}">
        <p14:creationId xmlns:p14="http://schemas.microsoft.com/office/powerpoint/2010/main" val="34755366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7D0BF99-9A3C-0C44-9E5A-7B3BC96F7568}" type="slidenum">
              <a:rPr lang="en-US"/>
              <a:pPr>
                <a:defRPr/>
              </a:pPr>
              <a:t>‹#›</a:t>
            </a:fld>
            <a:endParaRPr lang="en-US"/>
          </a:p>
        </p:txBody>
      </p:sp>
    </p:spTree>
    <p:extLst>
      <p:ext uri="{BB962C8B-B14F-4D97-AF65-F5344CB8AC3E}">
        <p14:creationId xmlns:p14="http://schemas.microsoft.com/office/powerpoint/2010/main" val="304273780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993CF6D-5312-E649-96C1-B6A9C2682F59}" type="slidenum">
              <a:rPr lang="en-US"/>
              <a:pPr>
                <a:defRPr/>
              </a:pPr>
              <a:t>‹#›</a:t>
            </a:fld>
            <a:endParaRPr lang="en-US"/>
          </a:p>
        </p:txBody>
      </p:sp>
    </p:spTree>
    <p:extLst>
      <p:ext uri="{BB962C8B-B14F-4D97-AF65-F5344CB8AC3E}">
        <p14:creationId xmlns:p14="http://schemas.microsoft.com/office/powerpoint/2010/main" val="211719086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BEAC6B20-F9CC-0947-ACB4-83B79D91625C}" type="slidenum">
              <a:rPr lang="en-US"/>
              <a:pPr>
                <a:defRPr/>
              </a:pPr>
              <a:t>‹#›</a:t>
            </a:fld>
            <a:endParaRPr lang="en-US"/>
          </a:p>
        </p:txBody>
      </p:sp>
    </p:spTree>
    <p:extLst>
      <p:ext uri="{BB962C8B-B14F-4D97-AF65-F5344CB8AC3E}">
        <p14:creationId xmlns:p14="http://schemas.microsoft.com/office/powerpoint/2010/main" val="125096306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D55787C-C59E-4444-9ABD-635D7A05C4A0}" type="slidenum">
              <a:rPr lang="en-US"/>
              <a:pPr>
                <a:defRPr/>
              </a:pPr>
              <a:t>‹#›</a:t>
            </a:fld>
            <a:endParaRPr lang="en-US"/>
          </a:p>
        </p:txBody>
      </p:sp>
    </p:spTree>
    <p:extLst>
      <p:ext uri="{BB962C8B-B14F-4D97-AF65-F5344CB8AC3E}">
        <p14:creationId xmlns:p14="http://schemas.microsoft.com/office/powerpoint/2010/main" val="138957045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3FA5C86-8070-AD47-BFC7-F0354F12A925}" type="slidenum">
              <a:rPr lang="en-US"/>
              <a:pPr>
                <a:defRPr/>
              </a:pPr>
              <a:t>‹#›</a:t>
            </a:fld>
            <a:endParaRPr lang="en-US"/>
          </a:p>
        </p:txBody>
      </p:sp>
    </p:spTree>
    <p:extLst>
      <p:ext uri="{BB962C8B-B14F-4D97-AF65-F5344CB8AC3E}">
        <p14:creationId xmlns:p14="http://schemas.microsoft.com/office/powerpoint/2010/main" val="309753491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F7B8281-68D9-7847-904C-65F1FBC95D3B}" type="slidenum">
              <a:rPr lang="en-US"/>
              <a:pPr>
                <a:defRPr/>
              </a:pPr>
              <a:t>‹#›</a:t>
            </a:fld>
            <a:endParaRPr lang="en-US"/>
          </a:p>
        </p:txBody>
      </p:sp>
    </p:spTree>
    <p:extLst>
      <p:ext uri="{BB962C8B-B14F-4D97-AF65-F5344CB8AC3E}">
        <p14:creationId xmlns:p14="http://schemas.microsoft.com/office/powerpoint/2010/main" val="149718353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C6B12E6-20C9-604A-A086-FF8154A6D039}" type="slidenum">
              <a:rPr lang="en-US"/>
              <a:pPr>
                <a:defRPr/>
              </a:pPr>
              <a:t>‹#›</a:t>
            </a:fld>
            <a:endParaRPr lang="en-US"/>
          </a:p>
        </p:txBody>
      </p:sp>
    </p:spTree>
    <p:extLst>
      <p:ext uri="{BB962C8B-B14F-4D97-AF65-F5344CB8AC3E}">
        <p14:creationId xmlns:p14="http://schemas.microsoft.com/office/powerpoint/2010/main" val="142830224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A8800100-C7BB-B241-848C-EB2436D03427}" type="slidenum">
              <a:rPr lang="en-US"/>
              <a:pPr>
                <a:defRPr/>
              </a:pPr>
              <a:t>‹#›</a:t>
            </a:fld>
            <a:endParaRPr lang="en-US"/>
          </a:p>
        </p:txBody>
      </p:sp>
    </p:spTree>
    <p:extLst>
      <p:ext uri="{BB962C8B-B14F-4D97-AF65-F5344CB8AC3E}">
        <p14:creationId xmlns:p14="http://schemas.microsoft.com/office/powerpoint/2010/main" val="60122519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6EBC485-D575-EC4D-92C7-C41A0BFDAC06}" type="slidenum">
              <a:rPr lang="en-US"/>
              <a:pPr>
                <a:defRPr/>
              </a:pPr>
              <a:t>‹#›</a:t>
            </a:fld>
            <a:endParaRPr lang="en-US"/>
          </a:p>
        </p:txBody>
      </p:sp>
    </p:spTree>
    <p:extLst>
      <p:ext uri="{BB962C8B-B14F-4D97-AF65-F5344CB8AC3E}">
        <p14:creationId xmlns:p14="http://schemas.microsoft.com/office/powerpoint/2010/main" val="341061898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8F4E5DC-F9CA-7445-8F27-A48973EF2ABB}" type="slidenum">
              <a:rPr lang="en-US"/>
              <a:pPr>
                <a:defRPr/>
              </a:pPr>
              <a:t>‹#›</a:t>
            </a:fld>
            <a:endParaRPr lang="en-US"/>
          </a:p>
        </p:txBody>
      </p:sp>
    </p:spTree>
    <p:extLst>
      <p:ext uri="{BB962C8B-B14F-4D97-AF65-F5344CB8AC3E}">
        <p14:creationId xmlns:p14="http://schemas.microsoft.com/office/powerpoint/2010/main" val="2150843630"/>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674B0CF-5A0F-F749-96E7-9FD4C0BE7049}" type="slidenum">
              <a:rPr lang="en-US"/>
              <a:pPr>
                <a:defRPr/>
              </a:pPr>
              <a:t>‹#›</a:t>
            </a:fld>
            <a:endParaRPr lang="en-US"/>
          </a:p>
        </p:txBody>
      </p:sp>
    </p:spTree>
    <p:extLst>
      <p:ext uri="{BB962C8B-B14F-4D97-AF65-F5344CB8AC3E}">
        <p14:creationId xmlns:p14="http://schemas.microsoft.com/office/powerpoint/2010/main" val="357042997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29B758B6-7D1B-B746-97E1-B50112AFF540}" type="slidenum">
              <a:rPr lang="en-US"/>
              <a:pPr>
                <a:defRPr/>
              </a:pPr>
              <a:t>‹#›</a:t>
            </a:fld>
            <a:endParaRPr lang="en-US"/>
          </a:p>
        </p:txBody>
      </p:sp>
    </p:spTree>
    <p:extLst>
      <p:ext uri="{BB962C8B-B14F-4D97-AF65-F5344CB8AC3E}">
        <p14:creationId xmlns:p14="http://schemas.microsoft.com/office/powerpoint/2010/main" val="398533745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D83A5CD-46B6-5C4A-A719-1B61E52926CD}" type="slidenum">
              <a:rPr lang="en-US"/>
              <a:pPr>
                <a:defRPr/>
              </a:pPr>
              <a:t>‹#›</a:t>
            </a:fld>
            <a:endParaRPr lang="en-US"/>
          </a:p>
        </p:txBody>
      </p:sp>
    </p:spTree>
    <p:extLst>
      <p:ext uri="{BB962C8B-B14F-4D97-AF65-F5344CB8AC3E}">
        <p14:creationId xmlns:p14="http://schemas.microsoft.com/office/powerpoint/2010/main" val="15454756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1DFB775-136B-9B43-8F44-1A3134D30295}" type="slidenum">
              <a:rPr lang="en-US"/>
              <a:pPr>
                <a:defRPr/>
              </a:pPr>
              <a:t>‹#›</a:t>
            </a:fld>
            <a:endParaRPr lang="en-US"/>
          </a:p>
        </p:txBody>
      </p:sp>
    </p:spTree>
    <p:extLst>
      <p:ext uri="{BB962C8B-B14F-4D97-AF65-F5344CB8AC3E}">
        <p14:creationId xmlns:p14="http://schemas.microsoft.com/office/powerpoint/2010/main" val="76789177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7ACDEA8C-4EE5-8B43-8A95-7536C7BF0117}" type="slidenum">
              <a:rPr lang="en-US"/>
              <a:pPr>
                <a:defRPr/>
              </a:pPr>
              <a:t>‹#›</a:t>
            </a:fld>
            <a:endParaRPr lang="en-US"/>
          </a:p>
        </p:txBody>
      </p:sp>
    </p:spTree>
    <p:extLst>
      <p:ext uri="{BB962C8B-B14F-4D97-AF65-F5344CB8AC3E}">
        <p14:creationId xmlns:p14="http://schemas.microsoft.com/office/powerpoint/2010/main" val="41156066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382F2657-EBDB-2447-B7FD-A471CB1BED06}" type="slidenum">
              <a:rPr lang="en-US"/>
              <a:pPr>
                <a:defRPr/>
              </a:pPr>
              <a:t>‹#›</a:t>
            </a:fld>
            <a:endParaRPr lang="en-US"/>
          </a:p>
        </p:txBody>
      </p:sp>
    </p:spTree>
    <p:extLst>
      <p:ext uri="{BB962C8B-B14F-4D97-AF65-F5344CB8AC3E}">
        <p14:creationId xmlns:p14="http://schemas.microsoft.com/office/powerpoint/2010/main" val="391237784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E7A39F8-8FCE-AA4C-B436-00A4C99FB011}" type="slidenum">
              <a:rPr lang="en-US"/>
              <a:pPr>
                <a:defRPr/>
              </a:pPr>
              <a:t>‹#›</a:t>
            </a:fld>
            <a:endParaRPr lang="en-US"/>
          </a:p>
        </p:txBody>
      </p:sp>
    </p:spTree>
    <p:extLst>
      <p:ext uri="{BB962C8B-B14F-4D97-AF65-F5344CB8AC3E}">
        <p14:creationId xmlns:p14="http://schemas.microsoft.com/office/powerpoint/2010/main" val="67017227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24D42ED-1239-E548-B261-C08CAED9717A}" type="slidenum">
              <a:rPr lang="en-US"/>
              <a:pPr>
                <a:defRPr/>
              </a:pPr>
              <a:t>‹#›</a:t>
            </a:fld>
            <a:endParaRPr lang="en-US"/>
          </a:p>
        </p:txBody>
      </p:sp>
    </p:spTree>
    <p:extLst>
      <p:ext uri="{BB962C8B-B14F-4D97-AF65-F5344CB8AC3E}">
        <p14:creationId xmlns:p14="http://schemas.microsoft.com/office/powerpoint/2010/main" val="245179031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9A549DA-2836-3745-A355-8E91E463D8E6}" type="slidenum">
              <a:rPr lang="en-US"/>
              <a:pPr>
                <a:defRPr/>
              </a:pPr>
              <a:t>‹#›</a:t>
            </a:fld>
            <a:endParaRPr lang="en-US"/>
          </a:p>
        </p:txBody>
      </p:sp>
    </p:spTree>
    <p:extLst>
      <p:ext uri="{BB962C8B-B14F-4D97-AF65-F5344CB8AC3E}">
        <p14:creationId xmlns:p14="http://schemas.microsoft.com/office/powerpoint/2010/main" val="351158222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C537F38C-04B5-2741-94CE-D9C6C01122B2}" type="slidenum">
              <a:rPr lang="en-US"/>
              <a:pPr>
                <a:defRPr/>
              </a:pPr>
              <a:t>‹#›</a:t>
            </a:fld>
            <a:endParaRPr lang="en-US"/>
          </a:p>
        </p:txBody>
      </p:sp>
    </p:spTree>
    <p:extLst>
      <p:ext uri="{BB962C8B-B14F-4D97-AF65-F5344CB8AC3E}">
        <p14:creationId xmlns:p14="http://schemas.microsoft.com/office/powerpoint/2010/main" val="251687404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5093F363-83A6-3B4C-90C0-5A671AE8A770}" type="slidenum">
              <a:rPr lang="en-US"/>
              <a:pPr>
                <a:defRPr/>
              </a:pPr>
              <a:t>‹#›</a:t>
            </a:fld>
            <a:endParaRPr lang="en-US"/>
          </a:p>
        </p:txBody>
      </p:sp>
    </p:spTree>
    <p:extLst>
      <p:ext uri="{BB962C8B-B14F-4D97-AF65-F5344CB8AC3E}">
        <p14:creationId xmlns:p14="http://schemas.microsoft.com/office/powerpoint/2010/main" val="244251896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9219BB9-039D-0849-A57B-86B2C0B195AB}" type="slidenum">
              <a:rPr lang="en-US"/>
              <a:pPr>
                <a:defRPr/>
              </a:pPr>
              <a:t>‹#›</a:t>
            </a:fld>
            <a:endParaRPr lang="en-US"/>
          </a:p>
        </p:txBody>
      </p:sp>
    </p:spTree>
    <p:extLst>
      <p:ext uri="{BB962C8B-B14F-4D97-AF65-F5344CB8AC3E}">
        <p14:creationId xmlns:p14="http://schemas.microsoft.com/office/powerpoint/2010/main" val="230101586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0E255DE-386A-584B-88FC-53416C9C262F}" type="slidenum">
              <a:rPr lang="en-US"/>
              <a:pPr>
                <a:defRPr/>
              </a:pPr>
              <a:t>‹#›</a:t>
            </a:fld>
            <a:endParaRPr lang="en-US"/>
          </a:p>
        </p:txBody>
      </p:sp>
    </p:spTree>
    <p:extLst>
      <p:ext uri="{BB962C8B-B14F-4D97-AF65-F5344CB8AC3E}">
        <p14:creationId xmlns:p14="http://schemas.microsoft.com/office/powerpoint/2010/main" val="16393974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CEB46C9-AB46-B344-A755-3FC339D960D7}" type="slidenum">
              <a:rPr lang="en-US"/>
              <a:pPr>
                <a:defRPr/>
              </a:pPr>
              <a:t>‹#›</a:t>
            </a:fld>
            <a:endParaRPr lang="en-US"/>
          </a:p>
        </p:txBody>
      </p:sp>
    </p:spTree>
    <p:extLst>
      <p:ext uri="{BB962C8B-B14F-4D97-AF65-F5344CB8AC3E}">
        <p14:creationId xmlns:p14="http://schemas.microsoft.com/office/powerpoint/2010/main" val="412072723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43BFC48D-2CEB-9248-8812-C6CFC2C6AC82}" type="slidenum">
              <a:rPr lang="en-US"/>
              <a:pPr>
                <a:defRPr/>
              </a:pPr>
              <a:t>‹#›</a:t>
            </a:fld>
            <a:endParaRPr lang="en-US"/>
          </a:p>
        </p:txBody>
      </p:sp>
    </p:spTree>
    <p:extLst>
      <p:ext uri="{BB962C8B-B14F-4D97-AF65-F5344CB8AC3E}">
        <p14:creationId xmlns:p14="http://schemas.microsoft.com/office/powerpoint/2010/main" val="310376493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31D40CE-58F9-E34B-BB00-7798FDB23720}" type="slidenum">
              <a:rPr lang="en-US"/>
              <a:pPr>
                <a:defRPr/>
              </a:pPr>
              <a:t>‹#›</a:t>
            </a:fld>
            <a:endParaRPr lang="en-US"/>
          </a:p>
        </p:txBody>
      </p:sp>
    </p:spTree>
    <p:extLst>
      <p:ext uri="{BB962C8B-B14F-4D97-AF65-F5344CB8AC3E}">
        <p14:creationId xmlns:p14="http://schemas.microsoft.com/office/powerpoint/2010/main" val="11328906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Comic Sans M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Comic Sans M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E9F40F00-FBAB-AF4C-9B0B-8984D518E083}" type="slidenum">
              <a:rPr lang="en-US"/>
              <a:pPr>
                <a:defRPr/>
              </a:pPr>
              <a:t>‹#›</a:t>
            </a:fld>
            <a:endParaRPr lang="en-US"/>
          </a:p>
        </p:txBody>
      </p:sp>
    </p:spTree>
    <p:extLst>
      <p:ext uri="{BB962C8B-B14F-4D97-AF65-F5344CB8AC3E}">
        <p14:creationId xmlns:p14="http://schemas.microsoft.com/office/powerpoint/2010/main" val="79452135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42581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08947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90875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64507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88868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6666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1788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14577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10162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57449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584643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866607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876689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7197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6222492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5125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045186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258354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269418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038880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054598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440332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18304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302256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774914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24740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04255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0741403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20885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86838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398527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120865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810502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66606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883787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9075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42651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516448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072428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910413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44138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526631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031764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2918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5773569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7CC45A71-5841-4011-AD34-6F6689C2DC28}" type="slidenum">
              <a:rPr lang="en-US"/>
              <a:pPr/>
              <a:t>‹#›</a:t>
            </a:fld>
            <a:endParaRPr lang="en-US"/>
          </a:p>
        </p:txBody>
      </p:sp>
    </p:spTree>
    <p:extLst>
      <p:ext uri="{BB962C8B-B14F-4D97-AF65-F5344CB8AC3E}">
        <p14:creationId xmlns:p14="http://schemas.microsoft.com/office/powerpoint/2010/main" val="3133531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36093465-39E4-4FC6-9767-21BAD5BE95DC}" type="slidenum">
              <a:rPr lang="en-US"/>
              <a:pPr/>
              <a:t>‹#›</a:t>
            </a:fld>
            <a:endParaRPr lang="en-US"/>
          </a:p>
        </p:txBody>
      </p:sp>
    </p:spTree>
    <p:extLst>
      <p:ext uri="{BB962C8B-B14F-4D97-AF65-F5344CB8AC3E}">
        <p14:creationId xmlns:p14="http://schemas.microsoft.com/office/powerpoint/2010/main" val="10971505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0F20D1D4-479F-4EB1-A747-0DDDEE697741}" type="slidenum">
              <a:rPr lang="en-US"/>
              <a:pPr/>
              <a:t>‹#›</a:t>
            </a:fld>
            <a:endParaRPr lang="en-US"/>
          </a:p>
        </p:txBody>
      </p:sp>
    </p:spTree>
    <p:extLst>
      <p:ext uri="{BB962C8B-B14F-4D97-AF65-F5344CB8AC3E}">
        <p14:creationId xmlns:p14="http://schemas.microsoft.com/office/powerpoint/2010/main" val="4233905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endParaRPr lang="en-US"/>
          </a:p>
        </p:txBody>
      </p:sp>
      <p:sp>
        <p:nvSpPr>
          <p:cNvPr id="6" name="Rectangle 45"/>
          <p:cNvSpPr>
            <a:spLocks noGrp="1" noChangeArrowheads="1"/>
          </p:cNvSpPr>
          <p:nvPr>
            <p:ph type="ftr" sz="quarter" idx="11"/>
          </p:nvPr>
        </p:nvSpPr>
        <p:spPr>
          <a:ln/>
        </p:spPr>
        <p:txBody>
          <a:bodyPr/>
          <a:lstStyle>
            <a:lvl1pPr>
              <a:defRPr/>
            </a:lvl1pPr>
          </a:lstStyle>
          <a:p>
            <a:endParaRPr lang="en-US"/>
          </a:p>
        </p:txBody>
      </p:sp>
      <p:sp>
        <p:nvSpPr>
          <p:cNvPr id="7" name="Rectangle 46"/>
          <p:cNvSpPr>
            <a:spLocks noGrp="1" noChangeArrowheads="1"/>
          </p:cNvSpPr>
          <p:nvPr>
            <p:ph type="sldNum" sz="quarter" idx="12"/>
          </p:nvPr>
        </p:nvSpPr>
        <p:spPr>
          <a:ln/>
        </p:spPr>
        <p:txBody>
          <a:bodyPr/>
          <a:lstStyle>
            <a:lvl1pPr>
              <a:defRPr/>
            </a:lvl1pPr>
          </a:lstStyle>
          <a:p>
            <a:fld id="{FC21B7FB-2BAF-4410-A6C3-5248ADD20D0D}" type="slidenum">
              <a:rPr lang="en-US"/>
              <a:pPr/>
              <a:t>‹#›</a:t>
            </a:fld>
            <a:endParaRPr lang="en-US"/>
          </a:p>
        </p:txBody>
      </p:sp>
    </p:spTree>
    <p:extLst>
      <p:ext uri="{BB962C8B-B14F-4D97-AF65-F5344CB8AC3E}">
        <p14:creationId xmlns:p14="http://schemas.microsoft.com/office/powerpoint/2010/main" val="23481565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endParaRPr lang="en-US"/>
          </a:p>
        </p:txBody>
      </p:sp>
      <p:sp>
        <p:nvSpPr>
          <p:cNvPr id="8" name="Rectangle 45"/>
          <p:cNvSpPr>
            <a:spLocks noGrp="1" noChangeArrowheads="1"/>
          </p:cNvSpPr>
          <p:nvPr>
            <p:ph type="ftr" sz="quarter" idx="11"/>
          </p:nvPr>
        </p:nvSpPr>
        <p:spPr>
          <a:ln/>
        </p:spPr>
        <p:txBody>
          <a:bodyPr/>
          <a:lstStyle>
            <a:lvl1pPr>
              <a:defRPr/>
            </a:lvl1pPr>
          </a:lstStyle>
          <a:p>
            <a:endParaRPr lang="en-US"/>
          </a:p>
        </p:txBody>
      </p:sp>
      <p:sp>
        <p:nvSpPr>
          <p:cNvPr id="9" name="Rectangle 46"/>
          <p:cNvSpPr>
            <a:spLocks noGrp="1" noChangeArrowheads="1"/>
          </p:cNvSpPr>
          <p:nvPr>
            <p:ph type="sldNum" sz="quarter" idx="12"/>
          </p:nvPr>
        </p:nvSpPr>
        <p:spPr>
          <a:ln/>
        </p:spPr>
        <p:txBody>
          <a:bodyPr/>
          <a:lstStyle>
            <a:lvl1pPr>
              <a:defRPr/>
            </a:lvl1pPr>
          </a:lstStyle>
          <a:p>
            <a:fld id="{912C815C-763D-487F-AC85-1B9EDC836F0B}" type="slidenum">
              <a:rPr lang="en-US"/>
              <a:pPr/>
              <a:t>‹#›</a:t>
            </a:fld>
            <a:endParaRPr lang="en-US"/>
          </a:p>
        </p:txBody>
      </p:sp>
    </p:spTree>
    <p:extLst>
      <p:ext uri="{BB962C8B-B14F-4D97-AF65-F5344CB8AC3E}">
        <p14:creationId xmlns:p14="http://schemas.microsoft.com/office/powerpoint/2010/main" val="34410103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endParaRPr lang="en-US"/>
          </a:p>
        </p:txBody>
      </p:sp>
      <p:sp>
        <p:nvSpPr>
          <p:cNvPr id="4" name="Rectangle 45"/>
          <p:cNvSpPr>
            <a:spLocks noGrp="1" noChangeArrowheads="1"/>
          </p:cNvSpPr>
          <p:nvPr>
            <p:ph type="ftr" sz="quarter" idx="11"/>
          </p:nvPr>
        </p:nvSpPr>
        <p:spPr>
          <a:ln/>
        </p:spPr>
        <p:txBody>
          <a:bodyPr/>
          <a:lstStyle>
            <a:lvl1pPr>
              <a:defRPr/>
            </a:lvl1pPr>
          </a:lstStyle>
          <a:p>
            <a:endParaRPr lang="en-US"/>
          </a:p>
        </p:txBody>
      </p:sp>
      <p:sp>
        <p:nvSpPr>
          <p:cNvPr id="5" name="Rectangle 46"/>
          <p:cNvSpPr>
            <a:spLocks noGrp="1" noChangeArrowheads="1"/>
          </p:cNvSpPr>
          <p:nvPr>
            <p:ph type="sldNum" sz="quarter" idx="12"/>
          </p:nvPr>
        </p:nvSpPr>
        <p:spPr>
          <a:ln/>
        </p:spPr>
        <p:txBody>
          <a:bodyPr/>
          <a:lstStyle>
            <a:lvl1pPr>
              <a:defRPr/>
            </a:lvl1pPr>
          </a:lstStyle>
          <a:p>
            <a:fld id="{45DCA121-682E-43CE-8D38-C76C999AE94E}" type="slidenum">
              <a:rPr lang="en-US"/>
              <a:pPr/>
              <a:t>‹#›</a:t>
            </a:fld>
            <a:endParaRPr lang="en-US"/>
          </a:p>
        </p:txBody>
      </p:sp>
    </p:spTree>
    <p:extLst>
      <p:ext uri="{BB962C8B-B14F-4D97-AF65-F5344CB8AC3E}">
        <p14:creationId xmlns:p14="http://schemas.microsoft.com/office/powerpoint/2010/main" val="24018168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endParaRPr lang="en-US"/>
          </a:p>
        </p:txBody>
      </p:sp>
      <p:sp>
        <p:nvSpPr>
          <p:cNvPr id="3" name="Rectangle 45"/>
          <p:cNvSpPr>
            <a:spLocks noGrp="1" noChangeArrowheads="1"/>
          </p:cNvSpPr>
          <p:nvPr>
            <p:ph type="ftr" sz="quarter" idx="11"/>
          </p:nvPr>
        </p:nvSpPr>
        <p:spPr>
          <a:ln/>
        </p:spPr>
        <p:txBody>
          <a:bodyPr/>
          <a:lstStyle>
            <a:lvl1pPr>
              <a:defRPr/>
            </a:lvl1pPr>
          </a:lstStyle>
          <a:p>
            <a:endParaRPr lang="en-US"/>
          </a:p>
        </p:txBody>
      </p:sp>
      <p:sp>
        <p:nvSpPr>
          <p:cNvPr id="4" name="Rectangle 46"/>
          <p:cNvSpPr>
            <a:spLocks noGrp="1" noChangeArrowheads="1"/>
          </p:cNvSpPr>
          <p:nvPr>
            <p:ph type="sldNum" sz="quarter" idx="12"/>
          </p:nvPr>
        </p:nvSpPr>
        <p:spPr>
          <a:ln/>
        </p:spPr>
        <p:txBody>
          <a:bodyPr/>
          <a:lstStyle>
            <a:lvl1pPr>
              <a:defRPr/>
            </a:lvl1pPr>
          </a:lstStyle>
          <a:p>
            <a:fld id="{DC8E2518-A66E-4B11-9052-9D6B7EB3FCD8}" type="slidenum">
              <a:rPr lang="en-US"/>
              <a:pPr/>
              <a:t>‹#›</a:t>
            </a:fld>
            <a:endParaRPr lang="en-US"/>
          </a:p>
        </p:txBody>
      </p:sp>
    </p:spTree>
    <p:extLst>
      <p:ext uri="{BB962C8B-B14F-4D97-AF65-F5344CB8AC3E}">
        <p14:creationId xmlns:p14="http://schemas.microsoft.com/office/powerpoint/2010/main" val="17299777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p>
        </p:txBody>
      </p:sp>
      <p:sp>
        <p:nvSpPr>
          <p:cNvPr id="6" name="Rectangle 45"/>
          <p:cNvSpPr>
            <a:spLocks noGrp="1" noChangeArrowheads="1"/>
          </p:cNvSpPr>
          <p:nvPr>
            <p:ph type="ftr" sz="quarter" idx="11"/>
          </p:nvPr>
        </p:nvSpPr>
        <p:spPr>
          <a:ln/>
        </p:spPr>
        <p:txBody>
          <a:bodyPr/>
          <a:lstStyle>
            <a:lvl1pPr>
              <a:defRPr/>
            </a:lvl1pPr>
          </a:lstStyle>
          <a:p>
            <a:endParaRPr lang="en-US"/>
          </a:p>
        </p:txBody>
      </p:sp>
      <p:sp>
        <p:nvSpPr>
          <p:cNvPr id="7" name="Rectangle 46"/>
          <p:cNvSpPr>
            <a:spLocks noGrp="1" noChangeArrowheads="1"/>
          </p:cNvSpPr>
          <p:nvPr>
            <p:ph type="sldNum" sz="quarter" idx="12"/>
          </p:nvPr>
        </p:nvSpPr>
        <p:spPr>
          <a:ln/>
        </p:spPr>
        <p:txBody>
          <a:bodyPr/>
          <a:lstStyle>
            <a:lvl1pPr>
              <a:defRPr/>
            </a:lvl1pPr>
          </a:lstStyle>
          <a:p>
            <a:fld id="{B629D4BC-29EF-4E6C-941A-1367932ED58B}" type="slidenum">
              <a:rPr lang="en-US"/>
              <a:pPr/>
              <a:t>‹#›</a:t>
            </a:fld>
            <a:endParaRPr lang="en-US"/>
          </a:p>
        </p:txBody>
      </p:sp>
    </p:spTree>
    <p:extLst>
      <p:ext uri="{BB962C8B-B14F-4D97-AF65-F5344CB8AC3E}">
        <p14:creationId xmlns:p14="http://schemas.microsoft.com/office/powerpoint/2010/main" val="42821830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endParaRPr lang="en-US"/>
          </a:p>
        </p:txBody>
      </p:sp>
      <p:sp>
        <p:nvSpPr>
          <p:cNvPr id="6" name="Rectangle 45"/>
          <p:cNvSpPr>
            <a:spLocks noGrp="1" noChangeArrowheads="1"/>
          </p:cNvSpPr>
          <p:nvPr>
            <p:ph type="ftr" sz="quarter" idx="11"/>
          </p:nvPr>
        </p:nvSpPr>
        <p:spPr>
          <a:ln/>
        </p:spPr>
        <p:txBody>
          <a:bodyPr/>
          <a:lstStyle>
            <a:lvl1pPr>
              <a:defRPr/>
            </a:lvl1pPr>
          </a:lstStyle>
          <a:p>
            <a:endParaRPr lang="en-US"/>
          </a:p>
        </p:txBody>
      </p:sp>
      <p:sp>
        <p:nvSpPr>
          <p:cNvPr id="7" name="Rectangle 46"/>
          <p:cNvSpPr>
            <a:spLocks noGrp="1" noChangeArrowheads="1"/>
          </p:cNvSpPr>
          <p:nvPr>
            <p:ph type="sldNum" sz="quarter" idx="12"/>
          </p:nvPr>
        </p:nvSpPr>
        <p:spPr>
          <a:ln/>
        </p:spPr>
        <p:txBody>
          <a:bodyPr/>
          <a:lstStyle>
            <a:lvl1pPr>
              <a:defRPr/>
            </a:lvl1pPr>
          </a:lstStyle>
          <a:p>
            <a:fld id="{8C16FE31-9777-47BA-9532-360A20A22875}" type="slidenum">
              <a:rPr lang="en-US"/>
              <a:pPr/>
              <a:t>‹#›</a:t>
            </a:fld>
            <a:endParaRPr lang="en-US"/>
          </a:p>
        </p:txBody>
      </p:sp>
    </p:spTree>
    <p:extLst>
      <p:ext uri="{BB962C8B-B14F-4D97-AF65-F5344CB8AC3E}">
        <p14:creationId xmlns:p14="http://schemas.microsoft.com/office/powerpoint/2010/main" val="38334899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235117AE-17AF-4347-9B2F-D6B2BD94596A}" type="slidenum">
              <a:rPr lang="en-US"/>
              <a:pPr/>
              <a:t>‹#›</a:t>
            </a:fld>
            <a:endParaRPr lang="en-US"/>
          </a:p>
        </p:txBody>
      </p:sp>
    </p:spTree>
    <p:extLst>
      <p:ext uri="{BB962C8B-B14F-4D97-AF65-F5344CB8AC3E}">
        <p14:creationId xmlns:p14="http://schemas.microsoft.com/office/powerpoint/2010/main" val="11689875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endParaRPr lang="en-US"/>
          </a:p>
        </p:txBody>
      </p:sp>
      <p:sp>
        <p:nvSpPr>
          <p:cNvPr id="5" name="Rectangle 45"/>
          <p:cNvSpPr>
            <a:spLocks noGrp="1" noChangeArrowheads="1"/>
          </p:cNvSpPr>
          <p:nvPr>
            <p:ph type="ftr" sz="quarter" idx="11"/>
          </p:nvPr>
        </p:nvSpPr>
        <p:spPr>
          <a:ln/>
        </p:spPr>
        <p:txBody>
          <a:bodyPr/>
          <a:lstStyle>
            <a:lvl1pPr>
              <a:defRPr/>
            </a:lvl1pPr>
          </a:lstStyle>
          <a:p>
            <a:endParaRPr lang="en-US"/>
          </a:p>
        </p:txBody>
      </p:sp>
      <p:sp>
        <p:nvSpPr>
          <p:cNvPr id="6" name="Rectangle 46"/>
          <p:cNvSpPr>
            <a:spLocks noGrp="1" noChangeArrowheads="1"/>
          </p:cNvSpPr>
          <p:nvPr>
            <p:ph type="sldNum" sz="quarter" idx="12"/>
          </p:nvPr>
        </p:nvSpPr>
        <p:spPr>
          <a:ln/>
        </p:spPr>
        <p:txBody>
          <a:bodyPr/>
          <a:lstStyle>
            <a:lvl1pPr>
              <a:defRPr/>
            </a:lvl1pPr>
          </a:lstStyle>
          <a:p>
            <a:fld id="{1C00F5EF-3109-497D-A97C-91195070F969}" type="slidenum">
              <a:rPr lang="en-US"/>
              <a:pPr/>
              <a:t>‹#›</a:t>
            </a:fld>
            <a:endParaRPr lang="en-US"/>
          </a:p>
        </p:txBody>
      </p:sp>
    </p:spTree>
    <p:extLst>
      <p:ext uri="{BB962C8B-B14F-4D97-AF65-F5344CB8AC3E}">
        <p14:creationId xmlns:p14="http://schemas.microsoft.com/office/powerpoint/2010/main" val="1659144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633053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260410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862525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230692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530317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1064391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875535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304953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021749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46946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385570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002720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367399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02869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7664848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00660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7265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0554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8134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20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8055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046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8023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0334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622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0102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6520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28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E8F64F-FF05-684E-829E-ED39D098D2C0}" type="slidenum">
              <a:rPr lang="pt-BR">
                <a:solidFill>
                  <a:srgbClr val="000000"/>
                </a:solidFill>
              </a:rPr>
              <a:pPr>
                <a:defRPr/>
              </a:pPr>
              <a:t>‹#›</a:t>
            </a:fld>
            <a:endParaRPr lang="pt-BR">
              <a:solidFill>
                <a:srgbClr val="000000"/>
              </a:solidFill>
            </a:endParaRPr>
          </a:p>
        </p:txBody>
      </p:sp>
    </p:spTree>
    <p:extLst>
      <p:ext uri="{BB962C8B-B14F-4D97-AF65-F5344CB8AC3E}">
        <p14:creationId xmlns:p14="http://schemas.microsoft.com/office/powerpoint/2010/main" val="20030035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7B459A3-0AEB-294D-B28B-572CE43E9A34}" type="slidenum">
              <a:rPr lang="en-US"/>
              <a:pPr>
                <a:defRPr/>
              </a:pPr>
              <a:t>‹#›</a:t>
            </a:fld>
            <a:endParaRPr lang="en-US"/>
          </a:p>
        </p:txBody>
      </p:sp>
    </p:spTree>
    <p:extLst>
      <p:ext uri="{BB962C8B-B14F-4D97-AF65-F5344CB8AC3E}">
        <p14:creationId xmlns:p14="http://schemas.microsoft.com/office/powerpoint/2010/main" val="2595750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2EBD9-6BFD-A349-9994-8CF44A6BAACE}" type="slidenum">
              <a:rPr lang="en-US"/>
              <a:pPr>
                <a:defRPr/>
              </a:pPr>
              <a:t>‹#›</a:t>
            </a:fld>
            <a:endParaRPr lang="en-US"/>
          </a:p>
        </p:txBody>
      </p:sp>
    </p:spTree>
    <p:extLst>
      <p:ext uri="{BB962C8B-B14F-4D97-AF65-F5344CB8AC3E}">
        <p14:creationId xmlns:p14="http://schemas.microsoft.com/office/powerpoint/2010/main" val="7460414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ACABD-F49A-D343-9A78-88AB380F863C}" type="slidenum">
              <a:rPr lang="en-US"/>
              <a:pPr>
                <a:defRPr/>
              </a:pPr>
              <a:t>‹#›</a:t>
            </a:fld>
            <a:endParaRPr lang="en-US"/>
          </a:p>
        </p:txBody>
      </p:sp>
    </p:spTree>
    <p:extLst>
      <p:ext uri="{BB962C8B-B14F-4D97-AF65-F5344CB8AC3E}">
        <p14:creationId xmlns:p14="http://schemas.microsoft.com/office/powerpoint/2010/main" val="40347197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4ECCD-B288-E140-8CE3-3971CD18FF72}" type="slidenum">
              <a:rPr lang="en-US"/>
              <a:pPr>
                <a:defRPr/>
              </a:pPr>
              <a:t>‹#›</a:t>
            </a:fld>
            <a:endParaRPr lang="en-US"/>
          </a:p>
        </p:txBody>
      </p:sp>
    </p:spTree>
    <p:extLst>
      <p:ext uri="{BB962C8B-B14F-4D97-AF65-F5344CB8AC3E}">
        <p14:creationId xmlns:p14="http://schemas.microsoft.com/office/powerpoint/2010/main" val="32158502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DF5505-236A-A145-B185-2C862C194170}" type="slidenum">
              <a:rPr lang="en-US"/>
              <a:pPr>
                <a:defRPr/>
              </a:pPr>
              <a:t>‹#›</a:t>
            </a:fld>
            <a:endParaRPr lang="en-US"/>
          </a:p>
        </p:txBody>
      </p:sp>
    </p:spTree>
    <p:extLst>
      <p:ext uri="{BB962C8B-B14F-4D97-AF65-F5344CB8AC3E}">
        <p14:creationId xmlns:p14="http://schemas.microsoft.com/office/powerpoint/2010/main" val="7207180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124BA2-8075-2140-877C-1762A17C4135}" type="slidenum">
              <a:rPr lang="en-US"/>
              <a:pPr>
                <a:defRPr/>
              </a:pPr>
              <a:t>‹#›</a:t>
            </a:fld>
            <a:endParaRPr lang="en-US"/>
          </a:p>
        </p:txBody>
      </p:sp>
    </p:spTree>
    <p:extLst>
      <p:ext uri="{BB962C8B-B14F-4D97-AF65-F5344CB8AC3E}">
        <p14:creationId xmlns:p14="http://schemas.microsoft.com/office/powerpoint/2010/main" val="18747889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D05504-0A85-4A4F-82B0-A3447C90E038}" type="slidenum">
              <a:rPr lang="en-US"/>
              <a:pPr>
                <a:defRPr/>
              </a:pPr>
              <a:t>‹#›</a:t>
            </a:fld>
            <a:endParaRPr lang="en-US"/>
          </a:p>
        </p:txBody>
      </p:sp>
    </p:spTree>
    <p:extLst>
      <p:ext uri="{BB962C8B-B14F-4D97-AF65-F5344CB8AC3E}">
        <p14:creationId xmlns:p14="http://schemas.microsoft.com/office/powerpoint/2010/main" val="41420244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44F0BC-1C6C-994D-8D82-664D8BC24617}" type="slidenum">
              <a:rPr lang="en-US"/>
              <a:pPr>
                <a:defRPr/>
              </a:pPr>
              <a:t>‹#›</a:t>
            </a:fld>
            <a:endParaRPr lang="en-US"/>
          </a:p>
        </p:txBody>
      </p:sp>
    </p:spTree>
    <p:extLst>
      <p:ext uri="{BB962C8B-B14F-4D97-AF65-F5344CB8AC3E}">
        <p14:creationId xmlns:p14="http://schemas.microsoft.com/office/powerpoint/2010/main" val="38713339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9C4FF-04B6-054E-A6A7-939B7D11C4AB}" type="slidenum">
              <a:rPr lang="en-US"/>
              <a:pPr>
                <a:defRPr/>
              </a:pPr>
              <a:t>‹#›</a:t>
            </a:fld>
            <a:endParaRPr lang="en-US"/>
          </a:p>
        </p:txBody>
      </p:sp>
    </p:spTree>
    <p:extLst>
      <p:ext uri="{BB962C8B-B14F-4D97-AF65-F5344CB8AC3E}">
        <p14:creationId xmlns:p14="http://schemas.microsoft.com/office/powerpoint/2010/main" val="35577967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79222-5806-9945-8D35-9859F08AD12D}" type="slidenum">
              <a:rPr lang="en-US"/>
              <a:pPr>
                <a:defRPr/>
              </a:pPr>
              <a:t>‹#›</a:t>
            </a:fld>
            <a:endParaRPr lang="en-US"/>
          </a:p>
        </p:txBody>
      </p:sp>
    </p:spTree>
    <p:extLst>
      <p:ext uri="{BB962C8B-B14F-4D97-AF65-F5344CB8AC3E}">
        <p14:creationId xmlns:p14="http://schemas.microsoft.com/office/powerpoint/2010/main" val="32356803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F7ACC-A4C5-FB43-B213-8BF38E484FA5}" type="slidenum">
              <a:rPr lang="en-US"/>
              <a:pPr>
                <a:defRPr/>
              </a:pPr>
              <a:t>‹#›</a:t>
            </a:fld>
            <a:endParaRPr lang="en-US"/>
          </a:p>
        </p:txBody>
      </p:sp>
    </p:spTree>
    <p:extLst>
      <p:ext uri="{BB962C8B-B14F-4D97-AF65-F5344CB8AC3E}">
        <p14:creationId xmlns:p14="http://schemas.microsoft.com/office/powerpoint/2010/main" val="2312444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092B0F2-08CD-8D44-82FA-8609E41B0596}" type="slidenum">
              <a:rPr lang="en-US"/>
              <a:pPr>
                <a:defRPr/>
              </a:pPr>
              <a:t>‹#›</a:t>
            </a:fld>
            <a:endParaRPr lang="en-US"/>
          </a:p>
        </p:txBody>
      </p:sp>
    </p:spTree>
    <p:extLst>
      <p:ext uri="{BB962C8B-B14F-4D97-AF65-F5344CB8AC3E}">
        <p14:creationId xmlns:p14="http://schemas.microsoft.com/office/powerpoint/2010/main" val="263907795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D82517-AB48-7447-BDEB-56F047282D40}" type="slidenum">
              <a:rPr lang="en-US"/>
              <a:pPr>
                <a:defRPr/>
              </a:pPr>
              <a:t>‹#›</a:t>
            </a:fld>
            <a:endParaRPr lang="en-US"/>
          </a:p>
        </p:txBody>
      </p:sp>
    </p:spTree>
    <p:extLst>
      <p:ext uri="{BB962C8B-B14F-4D97-AF65-F5344CB8AC3E}">
        <p14:creationId xmlns:p14="http://schemas.microsoft.com/office/powerpoint/2010/main" val="28534101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0B9A1C-F005-744E-8A16-55595801CA4B}" type="slidenum">
              <a:rPr lang="en-US"/>
              <a:pPr>
                <a:defRPr/>
              </a:pPr>
              <a:t>‹#›</a:t>
            </a:fld>
            <a:endParaRPr lang="en-US"/>
          </a:p>
        </p:txBody>
      </p:sp>
    </p:spTree>
    <p:extLst>
      <p:ext uri="{BB962C8B-B14F-4D97-AF65-F5344CB8AC3E}">
        <p14:creationId xmlns:p14="http://schemas.microsoft.com/office/powerpoint/2010/main" val="15003948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3D83078-3A1E-9A47-A3A7-AEC6ED52C9A7}" type="slidenum">
              <a:rPr lang="en-US"/>
              <a:pPr>
                <a:defRPr/>
              </a:pPr>
              <a:t>‹#›</a:t>
            </a:fld>
            <a:endParaRPr lang="en-US"/>
          </a:p>
        </p:txBody>
      </p:sp>
    </p:spTree>
    <p:extLst>
      <p:ext uri="{BB962C8B-B14F-4D97-AF65-F5344CB8AC3E}">
        <p14:creationId xmlns:p14="http://schemas.microsoft.com/office/powerpoint/2010/main" val="23350771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AD43807-0E44-3C42-84EB-F5184BDD09F8}" type="slidenum">
              <a:rPr lang="en-US"/>
              <a:pPr>
                <a:defRPr/>
              </a:pPr>
              <a:t>‹#›</a:t>
            </a:fld>
            <a:endParaRPr lang="en-US"/>
          </a:p>
        </p:txBody>
      </p:sp>
    </p:spTree>
    <p:extLst>
      <p:ext uri="{BB962C8B-B14F-4D97-AF65-F5344CB8AC3E}">
        <p14:creationId xmlns:p14="http://schemas.microsoft.com/office/powerpoint/2010/main" val="23901757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E38E51-8C63-DF44-B32A-0A0848D5CCCD}" type="slidenum">
              <a:rPr lang="en-US"/>
              <a:pPr>
                <a:defRPr/>
              </a:pPr>
              <a:t>‹#›</a:t>
            </a:fld>
            <a:endParaRPr lang="en-US"/>
          </a:p>
        </p:txBody>
      </p:sp>
    </p:spTree>
    <p:extLst>
      <p:ext uri="{BB962C8B-B14F-4D97-AF65-F5344CB8AC3E}">
        <p14:creationId xmlns:p14="http://schemas.microsoft.com/office/powerpoint/2010/main" val="4424137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963BD4-3EA8-9B48-A10B-ADD0FD664F81}" type="slidenum">
              <a:rPr lang="en-US"/>
              <a:pPr>
                <a:defRPr/>
              </a:pPr>
              <a:t>‹#›</a:t>
            </a:fld>
            <a:endParaRPr lang="en-US"/>
          </a:p>
        </p:txBody>
      </p:sp>
    </p:spTree>
    <p:extLst>
      <p:ext uri="{BB962C8B-B14F-4D97-AF65-F5344CB8AC3E}">
        <p14:creationId xmlns:p14="http://schemas.microsoft.com/office/powerpoint/2010/main" val="20822764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23833CB-B065-D049-9440-ABE5F92D31F4}" type="slidenum">
              <a:rPr lang="en-US"/>
              <a:pPr>
                <a:defRPr/>
              </a:pPr>
              <a:t>‹#›</a:t>
            </a:fld>
            <a:endParaRPr lang="en-US"/>
          </a:p>
        </p:txBody>
      </p:sp>
    </p:spTree>
    <p:extLst>
      <p:ext uri="{BB962C8B-B14F-4D97-AF65-F5344CB8AC3E}">
        <p14:creationId xmlns:p14="http://schemas.microsoft.com/office/powerpoint/2010/main" val="135263433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E107994-33A1-AC47-B719-07DC6FD5ACB7}" type="slidenum">
              <a:rPr lang="en-US"/>
              <a:pPr>
                <a:defRPr/>
              </a:pPr>
              <a:t>‹#›</a:t>
            </a:fld>
            <a:endParaRPr lang="en-US"/>
          </a:p>
        </p:txBody>
      </p:sp>
    </p:spTree>
    <p:extLst>
      <p:ext uri="{BB962C8B-B14F-4D97-AF65-F5344CB8AC3E}">
        <p14:creationId xmlns:p14="http://schemas.microsoft.com/office/powerpoint/2010/main" val="5013460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308090-FB42-F44B-8E5D-599B96E5F3E0}" type="slidenum">
              <a:rPr lang="en-US"/>
              <a:pPr>
                <a:defRPr/>
              </a:pPr>
              <a:t>‹#›</a:t>
            </a:fld>
            <a:endParaRPr lang="en-US"/>
          </a:p>
        </p:txBody>
      </p:sp>
    </p:spTree>
    <p:extLst>
      <p:ext uri="{BB962C8B-B14F-4D97-AF65-F5344CB8AC3E}">
        <p14:creationId xmlns:p14="http://schemas.microsoft.com/office/powerpoint/2010/main" val="3344858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39669258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1519D2-C0DD-1846-8E38-4FC3159B5880}" type="slidenum">
              <a:rPr lang="en-US"/>
              <a:pPr>
                <a:defRPr/>
              </a:pPr>
              <a:t>‹#›</a:t>
            </a:fld>
            <a:endParaRPr lang="en-US"/>
          </a:p>
        </p:txBody>
      </p:sp>
    </p:spTree>
    <p:extLst>
      <p:ext uri="{BB962C8B-B14F-4D97-AF65-F5344CB8AC3E}">
        <p14:creationId xmlns:p14="http://schemas.microsoft.com/office/powerpoint/2010/main" val="11327864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defRPr>
            </a:lvl1pPr>
          </a:lstStyle>
          <a:p>
            <a:pPr>
              <a:defRPr/>
            </a:pPr>
            <a:fld id="{D64D8A6A-0AEB-7442-957E-17DEAB9AF105}" type="slidenum">
              <a:rPr lang="en-US"/>
              <a:pPr>
                <a:defRPr/>
              </a:pPr>
              <a:t>‹#›</a:t>
            </a:fld>
            <a:endParaRPr lang="en-US"/>
          </a:p>
        </p:txBody>
      </p:sp>
    </p:spTree>
    <p:extLst>
      <p:ext uri="{BB962C8B-B14F-4D97-AF65-F5344CB8AC3E}">
        <p14:creationId xmlns:p14="http://schemas.microsoft.com/office/powerpoint/2010/main" val="3516107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C4EA3-821F-5B4F-8593-62A16A3DD967}" type="slidenum">
              <a:rPr lang="en-US"/>
              <a:pPr>
                <a:defRPr/>
              </a:pPr>
              <a:t>‹#›</a:t>
            </a:fld>
            <a:endParaRPr lang="en-US"/>
          </a:p>
        </p:txBody>
      </p:sp>
    </p:spTree>
    <p:extLst>
      <p:ext uri="{BB962C8B-B14F-4D97-AF65-F5344CB8AC3E}">
        <p14:creationId xmlns:p14="http://schemas.microsoft.com/office/powerpoint/2010/main" val="18645695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0AB787-15DB-9E4E-8E8A-E007582A130E}" type="slidenum">
              <a:rPr lang="en-US"/>
              <a:pPr>
                <a:defRPr/>
              </a:pPr>
              <a:t>‹#›</a:t>
            </a:fld>
            <a:endParaRPr lang="en-US"/>
          </a:p>
        </p:txBody>
      </p:sp>
    </p:spTree>
    <p:extLst>
      <p:ext uri="{BB962C8B-B14F-4D97-AF65-F5344CB8AC3E}">
        <p14:creationId xmlns:p14="http://schemas.microsoft.com/office/powerpoint/2010/main" val="64394091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5E15EA9-145B-794B-ADD2-862CD1016BB6}" type="slidenum">
              <a:rPr lang="en-US"/>
              <a:pPr>
                <a:defRPr/>
              </a:pPr>
              <a:t>‹#›</a:t>
            </a:fld>
            <a:endParaRPr lang="en-US"/>
          </a:p>
        </p:txBody>
      </p:sp>
    </p:spTree>
    <p:extLst>
      <p:ext uri="{BB962C8B-B14F-4D97-AF65-F5344CB8AC3E}">
        <p14:creationId xmlns:p14="http://schemas.microsoft.com/office/powerpoint/2010/main" val="82755392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E639EAC-7EF9-4041-9FB1-3B64358244B4}" type="slidenum">
              <a:rPr lang="en-US"/>
              <a:pPr>
                <a:defRPr/>
              </a:pPr>
              <a:t>‹#›</a:t>
            </a:fld>
            <a:endParaRPr lang="en-US"/>
          </a:p>
        </p:txBody>
      </p:sp>
    </p:spTree>
    <p:extLst>
      <p:ext uri="{BB962C8B-B14F-4D97-AF65-F5344CB8AC3E}">
        <p14:creationId xmlns:p14="http://schemas.microsoft.com/office/powerpoint/2010/main" val="952152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E9DD9E6-F593-734C-834C-2AB9AD050A9D}" type="slidenum">
              <a:rPr lang="en-US"/>
              <a:pPr>
                <a:defRPr/>
              </a:pPr>
              <a:t>‹#›</a:t>
            </a:fld>
            <a:endParaRPr lang="en-US"/>
          </a:p>
        </p:txBody>
      </p:sp>
    </p:spTree>
    <p:extLst>
      <p:ext uri="{BB962C8B-B14F-4D97-AF65-F5344CB8AC3E}">
        <p14:creationId xmlns:p14="http://schemas.microsoft.com/office/powerpoint/2010/main" val="13812897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639ACAA-62DB-334D-B3A2-B13DC975C5E3}" type="slidenum">
              <a:rPr lang="en-US"/>
              <a:pPr>
                <a:defRPr/>
              </a:pPr>
              <a:t>‹#›</a:t>
            </a:fld>
            <a:endParaRPr lang="en-US"/>
          </a:p>
        </p:txBody>
      </p:sp>
    </p:spTree>
    <p:extLst>
      <p:ext uri="{BB962C8B-B14F-4D97-AF65-F5344CB8AC3E}">
        <p14:creationId xmlns:p14="http://schemas.microsoft.com/office/powerpoint/2010/main" val="201641544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2B9978-D97C-9244-9DA9-555DBC9C9876}" type="slidenum">
              <a:rPr lang="en-US"/>
              <a:pPr>
                <a:defRPr/>
              </a:pPr>
              <a:t>‹#›</a:t>
            </a:fld>
            <a:endParaRPr lang="en-US"/>
          </a:p>
        </p:txBody>
      </p:sp>
    </p:spTree>
    <p:extLst>
      <p:ext uri="{BB962C8B-B14F-4D97-AF65-F5344CB8AC3E}">
        <p14:creationId xmlns:p14="http://schemas.microsoft.com/office/powerpoint/2010/main" val="31535196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C539B34-5E88-4A45-B628-792D5A2ECD33}" type="slidenum">
              <a:rPr lang="en-US"/>
              <a:pPr>
                <a:defRPr/>
              </a:pPr>
              <a:t>‹#›</a:t>
            </a:fld>
            <a:endParaRPr lang="en-US"/>
          </a:p>
        </p:txBody>
      </p:sp>
    </p:spTree>
    <p:extLst>
      <p:ext uri="{BB962C8B-B14F-4D97-AF65-F5344CB8AC3E}">
        <p14:creationId xmlns:p14="http://schemas.microsoft.com/office/powerpoint/2010/main" val="3087435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21044412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868EC25-0F51-2D4E-9897-ECE048B33908}" type="slidenum">
              <a:rPr lang="en-US"/>
              <a:pPr>
                <a:defRPr/>
              </a:pPr>
              <a:t>‹#›</a:t>
            </a:fld>
            <a:endParaRPr lang="en-US"/>
          </a:p>
        </p:txBody>
      </p:sp>
    </p:spTree>
    <p:extLst>
      <p:ext uri="{BB962C8B-B14F-4D97-AF65-F5344CB8AC3E}">
        <p14:creationId xmlns:p14="http://schemas.microsoft.com/office/powerpoint/2010/main" val="422438852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2C1889E-4D08-8642-A488-66783C3D286A}" type="slidenum">
              <a:rPr lang="en-US"/>
              <a:pPr>
                <a:defRPr/>
              </a:pPr>
              <a:t>‹#›</a:t>
            </a:fld>
            <a:endParaRPr lang="en-US"/>
          </a:p>
        </p:txBody>
      </p:sp>
    </p:spTree>
    <p:extLst>
      <p:ext uri="{BB962C8B-B14F-4D97-AF65-F5344CB8AC3E}">
        <p14:creationId xmlns:p14="http://schemas.microsoft.com/office/powerpoint/2010/main" val="278531909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34CC0C2-D5C5-DE49-A6E5-DDD95A30B109}"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4444949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175EB9E-6789-DA4A-B722-E96047309E2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933946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2E661B5-5DDD-8B46-9DF2-7F785D1B506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5310152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C24E4B5-E27F-3E43-893C-846B3AE3103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3928227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A0E149D8-D826-6340-9185-0B3ACCFC697A}"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0558631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028ED95-554C-1C44-B2D6-73C4EDB70414}"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2577084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17E21F63-B04B-F54A-B9BA-4EB0E83C149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450229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DB4FE25-D27F-2C44-80DB-EB176D19DD1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31273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141519752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745A03B-7069-5C49-B725-595E9330A637}"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61257036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C1B71F9-9B58-AB45-8589-A593F07AB7C4}"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04699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C87B878-5A89-D444-8A3F-C72272E35739}"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0945213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409845AB-3006-3844-B9A9-1CCD8151E0EB}"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31216750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CD1AC0BA-25FD-2448-B4A5-1D8669369788}"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25146079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D5DF2140-C4F5-4140-8E63-DD4A6B777EDD}"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99270129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17BD11D3-6F15-9842-9E8E-B2608F94BBB9}"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277741800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18EF4195-FD29-8C48-99CD-E4A027E0C973}"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2036147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3DA13862-B100-3C4F-B2F9-DFD0414F749D}"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11608708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B4E9E259-0457-0F46-ABF9-CB2F434576B8}"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224666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38938752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AA0CE0C2-26AC-FC47-867D-E3B0276B54BF}"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6837827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094CDA95-E4A7-3446-AA67-864E25051FB2}"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28107581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6A20E503-9C39-9845-A73D-1E0FB495FDCB}" type="slidenum">
              <a:rPr lang="zh-CN" altLang="en-US">
                <a:solidFill>
                  <a:srgbClr val="333333"/>
                </a:solidFill>
              </a:rPr>
              <a:pPr/>
              <a:t>‹#›</a:t>
            </a:fld>
            <a:endParaRPr lang="en-US" altLang="zh-CN">
              <a:solidFill>
                <a:srgbClr val="333333"/>
              </a:solidFill>
            </a:endParaRPr>
          </a:p>
        </p:txBody>
      </p:sp>
    </p:spTree>
    <p:extLst>
      <p:ext uri="{BB962C8B-B14F-4D97-AF65-F5344CB8AC3E}">
        <p14:creationId xmlns:p14="http://schemas.microsoft.com/office/powerpoint/2010/main" val="39672108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984443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880723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2411455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6670355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6005232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2915705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22635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4702356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392095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8279988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9765660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2233914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717383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9018527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3199652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173719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810705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34387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62443067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51248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7140293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10498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3014041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985405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EBCD0-5E51-2448-BC32-DCD38CF64B9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125589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80C5F6-7F56-074A-8749-263C275EAA7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5007010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AFA544-36C6-EA46-BF8F-79BCECDF836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837875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41E35-7897-584B-B6E2-12C111B6264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776940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BD37E7-96C7-8946-A2B0-C9EAD29E3A8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9081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249901190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CE39939-E465-A240-8AB3-E849C379F07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605771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66E7AF-797F-5A40-83AF-C49E3B079AE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0429287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8B08FC-7768-A74C-AE3B-FBB2B74C14A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1640160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D6706F-4ED8-6241-97AF-D3EA3CE7596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386517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FDB11C-1B51-3D4E-8752-87B3701FD0E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159469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9621D-0FED-7B44-B908-41AC783977F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798275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472675-9259-DA44-A3EF-660F40AF90B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2831957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7835030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1866721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15481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26211884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1585172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969741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851828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987126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808288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4237891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511850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0859469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241382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5703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36249843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467103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56456028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426237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79432427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7308766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79618521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0337111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21864724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74112749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978623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415847008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23751821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30592821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33425465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205BC5-A20E-6C40-8FCF-D557E135D1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69430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2E3E93-97DC-5547-914C-F8D8598BDD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73948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F9F93F-91CD-784A-89FA-F9C5575FBD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0408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741BEA-590E-8240-8FAC-F64228E53B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8573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5C3083-CEC6-5C4F-958D-6B395B535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320306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662745-00BB-584D-A1E5-02599F82E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101380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12A8335-3661-2B47-A29A-B80AD6F2BF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1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14042538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ED8339-0394-A64D-A8B3-F274BF38D9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04923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221D5-B0A3-1045-8E53-E6DC855C1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317336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EF9ED6-96CF-AC41-864E-8B8CDB6C8B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78709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F6B8C4-8660-C34C-AC41-1E887F311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56165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9EA2DC-BDB5-0A43-A38F-B8CC4CF7E965}" type="slidenum">
              <a:rPr lang="en-US"/>
              <a:pPr/>
              <a:t>‹#›</a:t>
            </a:fld>
            <a:endParaRPr lang="en-US"/>
          </a:p>
        </p:txBody>
      </p:sp>
    </p:spTree>
    <p:extLst>
      <p:ext uri="{BB962C8B-B14F-4D97-AF65-F5344CB8AC3E}">
        <p14:creationId xmlns:p14="http://schemas.microsoft.com/office/powerpoint/2010/main" val="156807774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B49F628-BF80-744C-B88A-70E788CF2B8B}" type="slidenum">
              <a:rPr lang="en-US"/>
              <a:pPr/>
              <a:t>‹#›</a:t>
            </a:fld>
            <a:endParaRPr lang="en-US"/>
          </a:p>
        </p:txBody>
      </p:sp>
    </p:spTree>
    <p:extLst>
      <p:ext uri="{BB962C8B-B14F-4D97-AF65-F5344CB8AC3E}">
        <p14:creationId xmlns:p14="http://schemas.microsoft.com/office/powerpoint/2010/main" val="13442938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A3C70AD-790B-F14E-920C-AF49EDD50AC2}" type="slidenum">
              <a:rPr lang="en-US"/>
              <a:pPr/>
              <a:t>‹#›</a:t>
            </a:fld>
            <a:endParaRPr lang="en-US"/>
          </a:p>
        </p:txBody>
      </p:sp>
    </p:spTree>
    <p:extLst>
      <p:ext uri="{BB962C8B-B14F-4D97-AF65-F5344CB8AC3E}">
        <p14:creationId xmlns:p14="http://schemas.microsoft.com/office/powerpoint/2010/main" val="29696757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F6EA65F-11FB-314B-AF45-0D6F20BD3537}" type="slidenum">
              <a:rPr lang="en-US"/>
              <a:pPr/>
              <a:t>‹#›</a:t>
            </a:fld>
            <a:endParaRPr lang="en-US"/>
          </a:p>
        </p:txBody>
      </p:sp>
    </p:spTree>
    <p:extLst>
      <p:ext uri="{BB962C8B-B14F-4D97-AF65-F5344CB8AC3E}">
        <p14:creationId xmlns:p14="http://schemas.microsoft.com/office/powerpoint/2010/main" val="388974735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ADB1BA64-E101-024F-8270-41628BB0DE14}" type="slidenum">
              <a:rPr lang="en-US"/>
              <a:pPr/>
              <a:t>‹#›</a:t>
            </a:fld>
            <a:endParaRPr lang="en-US"/>
          </a:p>
        </p:txBody>
      </p:sp>
    </p:spTree>
    <p:extLst>
      <p:ext uri="{BB962C8B-B14F-4D97-AF65-F5344CB8AC3E}">
        <p14:creationId xmlns:p14="http://schemas.microsoft.com/office/powerpoint/2010/main" val="67610275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3AF4103-2B04-0848-8B1D-B226C065E9D9}" type="slidenum">
              <a:rPr lang="en-US"/>
              <a:pPr/>
              <a:t>‹#›</a:t>
            </a:fld>
            <a:endParaRPr lang="en-US"/>
          </a:p>
        </p:txBody>
      </p:sp>
    </p:spTree>
    <p:extLst>
      <p:ext uri="{BB962C8B-B14F-4D97-AF65-F5344CB8AC3E}">
        <p14:creationId xmlns:p14="http://schemas.microsoft.com/office/powerpoint/2010/main" val="591850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394633562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0597EBD4-71ED-8D4C-87E3-2FC3D48FF0BF}" type="slidenum">
              <a:rPr lang="en-US"/>
              <a:pPr/>
              <a:t>‹#›</a:t>
            </a:fld>
            <a:endParaRPr lang="en-US"/>
          </a:p>
        </p:txBody>
      </p:sp>
    </p:spTree>
    <p:extLst>
      <p:ext uri="{BB962C8B-B14F-4D97-AF65-F5344CB8AC3E}">
        <p14:creationId xmlns:p14="http://schemas.microsoft.com/office/powerpoint/2010/main" val="123993867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65CEEF5-55CA-D141-AD7F-99F6CD82D621}" type="slidenum">
              <a:rPr lang="en-US"/>
              <a:pPr/>
              <a:t>‹#›</a:t>
            </a:fld>
            <a:endParaRPr lang="en-US"/>
          </a:p>
        </p:txBody>
      </p:sp>
    </p:spTree>
    <p:extLst>
      <p:ext uri="{BB962C8B-B14F-4D97-AF65-F5344CB8AC3E}">
        <p14:creationId xmlns:p14="http://schemas.microsoft.com/office/powerpoint/2010/main" val="10737854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E95A61-9F00-E044-8815-BEFAD7AF2DD3}" type="slidenum">
              <a:rPr lang="en-US"/>
              <a:pPr/>
              <a:t>‹#›</a:t>
            </a:fld>
            <a:endParaRPr lang="en-US"/>
          </a:p>
        </p:txBody>
      </p:sp>
    </p:spTree>
    <p:extLst>
      <p:ext uri="{BB962C8B-B14F-4D97-AF65-F5344CB8AC3E}">
        <p14:creationId xmlns:p14="http://schemas.microsoft.com/office/powerpoint/2010/main" val="30952217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9AFE66D-DF69-BA4F-8508-D349749724F0}" type="slidenum">
              <a:rPr lang="en-US"/>
              <a:pPr/>
              <a:t>‹#›</a:t>
            </a:fld>
            <a:endParaRPr lang="en-US"/>
          </a:p>
        </p:txBody>
      </p:sp>
    </p:spTree>
    <p:extLst>
      <p:ext uri="{BB962C8B-B14F-4D97-AF65-F5344CB8AC3E}">
        <p14:creationId xmlns:p14="http://schemas.microsoft.com/office/powerpoint/2010/main" val="258243908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AA35E5-5846-4B4E-A327-56D74EAD1C36}" type="slidenum">
              <a:rPr lang="en-US"/>
              <a:pPr/>
              <a:t>‹#›</a:t>
            </a:fld>
            <a:endParaRPr lang="en-US"/>
          </a:p>
        </p:txBody>
      </p:sp>
    </p:spTree>
    <p:extLst>
      <p:ext uri="{BB962C8B-B14F-4D97-AF65-F5344CB8AC3E}">
        <p14:creationId xmlns:p14="http://schemas.microsoft.com/office/powerpoint/2010/main" val="305440226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F57574B-A968-4D48-A61B-E0F2BEABCAA5}" type="slidenum">
              <a:rPr lang="en-US"/>
              <a:pPr/>
              <a:t>‹#›</a:t>
            </a:fld>
            <a:endParaRPr lang="en-US"/>
          </a:p>
        </p:txBody>
      </p:sp>
    </p:spTree>
    <p:extLst>
      <p:ext uri="{BB962C8B-B14F-4D97-AF65-F5344CB8AC3E}">
        <p14:creationId xmlns:p14="http://schemas.microsoft.com/office/powerpoint/2010/main" val="58918510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EE4BB4C5-6F03-FE4B-884E-69EE41F7CE29}" type="slidenum">
              <a:rPr lang="en-US"/>
              <a:pPr/>
              <a:t>‹#›</a:t>
            </a:fld>
            <a:endParaRPr lang="en-US"/>
          </a:p>
        </p:txBody>
      </p:sp>
    </p:spTree>
    <p:extLst>
      <p:ext uri="{BB962C8B-B14F-4D97-AF65-F5344CB8AC3E}">
        <p14:creationId xmlns:p14="http://schemas.microsoft.com/office/powerpoint/2010/main" val="92805865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7E6527ED-0DF6-F045-B751-FDB8AFFACC84}" type="slidenum">
              <a:rPr lang="en-US"/>
              <a:pPr/>
              <a:t>‹#›</a:t>
            </a:fld>
            <a:endParaRPr lang="en-US"/>
          </a:p>
        </p:txBody>
      </p:sp>
    </p:spTree>
    <p:extLst>
      <p:ext uri="{BB962C8B-B14F-4D97-AF65-F5344CB8AC3E}">
        <p14:creationId xmlns:p14="http://schemas.microsoft.com/office/powerpoint/2010/main" val="314555870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7697E2E-A04A-F047-8308-37C4EBF6B593}" type="slidenum">
              <a:rPr lang="en-US"/>
              <a:pPr/>
              <a:t>‹#›</a:t>
            </a:fld>
            <a:endParaRPr lang="en-US"/>
          </a:p>
        </p:txBody>
      </p:sp>
    </p:spTree>
    <p:extLst>
      <p:ext uri="{BB962C8B-B14F-4D97-AF65-F5344CB8AC3E}">
        <p14:creationId xmlns:p14="http://schemas.microsoft.com/office/powerpoint/2010/main" val="246977065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31228BB3-07AB-EC4E-A90F-FE17192008F0}" type="slidenum">
              <a:rPr lang="en-US"/>
              <a:pPr/>
              <a:t>‹#›</a:t>
            </a:fld>
            <a:endParaRPr lang="en-US"/>
          </a:p>
        </p:txBody>
      </p:sp>
    </p:spTree>
    <p:extLst>
      <p:ext uri="{BB962C8B-B14F-4D97-AF65-F5344CB8AC3E}">
        <p14:creationId xmlns:p14="http://schemas.microsoft.com/office/powerpoint/2010/main" val="3861264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9B9AF18-4ACD-A241-961F-85C865531BE6}" type="slidenum">
              <a:rPr lang="en-US"/>
              <a:pPr>
                <a:defRPr/>
              </a:pPr>
              <a:t>‹#›</a:t>
            </a:fld>
            <a:endParaRPr lang="en-US"/>
          </a:p>
        </p:txBody>
      </p:sp>
    </p:spTree>
    <p:extLst>
      <p:ext uri="{BB962C8B-B14F-4D97-AF65-F5344CB8AC3E}">
        <p14:creationId xmlns:p14="http://schemas.microsoft.com/office/powerpoint/2010/main" val="1487797000"/>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A6483130-04A3-124F-911C-06006D41612F}" type="slidenum">
              <a:rPr lang="en-US"/>
              <a:pPr/>
              <a:t>‹#›</a:t>
            </a:fld>
            <a:endParaRPr lang="en-US"/>
          </a:p>
        </p:txBody>
      </p:sp>
    </p:spTree>
    <p:extLst>
      <p:ext uri="{BB962C8B-B14F-4D97-AF65-F5344CB8AC3E}">
        <p14:creationId xmlns:p14="http://schemas.microsoft.com/office/powerpoint/2010/main" val="6971576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C51D79F4-B2DA-F849-8BB1-2D233C4653FC}" type="slidenum">
              <a:rPr lang="en-US"/>
              <a:pPr/>
              <a:t>‹#›</a:t>
            </a:fld>
            <a:endParaRPr lang="en-US"/>
          </a:p>
        </p:txBody>
      </p:sp>
    </p:spTree>
    <p:extLst>
      <p:ext uri="{BB962C8B-B14F-4D97-AF65-F5344CB8AC3E}">
        <p14:creationId xmlns:p14="http://schemas.microsoft.com/office/powerpoint/2010/main" val="291755526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25409A6A-33D9-F347-870A-BD08BC3E790F}" type="slidenum">
              <a:rPr lang="en-US"/>
              <a:pPr/>
              <a:t>‹#›</a:t>
            </a:fld>
            <a:endParaRPr lang="en-US"/>
          </a:p>
        </p:txBody>
      </p:sp>
    </p:spTree>
    <p:extLst>
      <p:ext uri="{BB962C8B-B14F-4D97-AF65-F5344CB8AC3E}">
        <p14:creationId xmlns:p14="http://schemas.microsoft.com/office/powerpoint/2010/main" val="159115201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E9339D79-8420-0A41-86DF-DC8CC6712995}" type="slidenum">
              <a:rPr lang="en-US"/>
              <a:pPr/>
              <a:t>‹#›</a:t>
            </a:fld>
            <a:endParaRPr lang="en-US"/>
          </a:p>
        </p:txBody>
      </p:sp>
    </p:spTree>
    <p:extLst>
      <p:ext uri="{BB962C8B-B14F-4D97-AF65-F5344CB8AC3E}">
        <p14:creationId xmlns:p14="http://schemas.microsoft.com/office/powerpoint/2010/main" val="79605692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05BD161F-4C17-D84F-8963-A86D258C3397}" type="slidenum">
              <a:rPr lang="en-US"/>
              <a:pPr/>
              <a:t>‹#›</a:t>
            </a:fld>
            <a:endParaRPr lang="en-US"/>
          </a:p>
        </p:txBody>
      </p:sp>
    </p:spTree>
    <p:extLst>
      <p:ext uri="{BB962C8B-B14F-4D97-AF65-F5344CB8AC3E}">
        <p14:creationId xmlns:p14="http://schemas.microsoft.com/office/powerpoint/2010/main" val="287041305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38404352-E11D-DE48-9853-43506057A0B9}" type="slidenum">
              <a:rPr lang="en-US"/>
              <a:pPr/>
              <a:t>‹#›</a:t>
            </a:fld>
            <a:endParaRPr lang="en-US"/>
          </a:p>
        </p:txBody>
      </p:sp>
    </p:spTree>
    <p:extLst>
      <p:ext uri="{BB962C8B-B14F-4D97-AF65-F5344CB8AC3E}">
        <p14:creationId xmlns:p14="http://schemas.microsoft.com/office/powerpoint/2010/main" val="384830919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067439E7-5043-B942-8516-9797BAAA45A0}" type="slidenum">
              <a:rPr lang="en-US"/>
              <a:pPr/>
              <a:t>‹#›</a:t>
            </a:fld>
            <a:endParaRPr lang="en-US"/>
          </a:p>
        </p:txBody>
      </p:sp>
    </p:spTree>
    <p:extLst>
      <p:ext uri="{BB962C8B-B14F-4D97-AF65-F5344CB8AC3E}">
        <p14:creationId xmlns:p14="http://schemas.microsoft.com/office/powerpoint/2010/main" val="281142021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45A62D2-6AEC-3347-9673-3A02A7B33A33}" type="slidenum">
              <a:rPr lang="en-US"/>
              <a:pPr/>
              <a:t>‹#›</a:t>
            </a:fld>
            <a:endParaRPr lang="en-US"/>
          </a:p>
        </p:txBody>
      </p:sp>
    </p:spTree>
    <p:extLst>
      <p:ext uri="{BB962C8B-B14F-4D97-AF65-F5344CB8AC3E}">
        <p14:creationId xmlns:p14="http://schemas.microsoft.com/office/powerpoint/2010/main" val="379497299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4A5EF15C-BCAA-3248-8EFD-DC3300A9125D}" type="slidenum">
              <a:rPr lang="en-US"/>
              <a:pPr/>
              <a:t>‹#›</a:t>
            </a:fld>
            <a:endParaRPr lang="en-US"/>
          </a:p>
        </p:txBody>
      </p:sp>
    </p:spTree>
    <p:extLst>
      <p:ext uri="{BB962C8B-B14F-4D97-AF65-F5344CB8AC3E}">
        <p14:creationId xmlns:p14="http://schemas.microsoft.com/office/powerpoint/2010/main" val="401504051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3821C809-23BE-8844-A331-20192CABB0B2}" type="slidenum">
              <a:rPr lang="en-US"/>
              <a:pPr/>
              <a:t>‹#›</a:t>
            </a:fld>
            <a:endParaRPr lang="en-US"/>
          </a:p>
        </p:txBody>
      </p:sp>
    </p:spTree>
    <p:extLst>
      <p:ext uri="{BB962C8B-B14F-4D97-AF65-F5344CB8AC3E}">
        <p14:creationId xmlns:p14="http://schemas.microsoft.com/office/powerpoint/2010/main" val="363463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A40DD9B-E48F-7A4E-A763-69CAF448D327}" type="slidenum">
              <a:rPr lang="en-US"/>
              <a:pPr>
                <a:defRPr/>
              </a:pPr>
              <a:t>‹#›</a:t>
            </a:fld>
            <a:endParaRPr lang="en-US"/>
          </a:p>
        </p:txBody>
      </p:sp>
    </p:spTree>
    <p:extLst>
      <p:ext uri="{BB962C8B-B14F-4D97-AF65-F5344CB8AC3E}">
        <p14:creationId xmlns:p14="http://schemas.microsoft.com/office/powerpoint/2010/main" val="814217803"/>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DC8F3F6-6756-1449-B34A-EEE6B277E8B5}" type="slidenum">
              <a:rPr lang="en-US"/>
              <a:pPr/>
              <a:t>‹#›</a:t>
            </a:fld>
            <a:endParaRPr lang="en-US"/>
          </a:p>
        </p:txBody>
      </p:sp>
    </p:spTree>
    <p:extLst>
      <p:ext uri="{BB962C8B-B14F-4D97-AF65-F5344CB8AC3E}">
        <p14:creationId xmlns:p14="http://schemas.microsoft.com/office/powerpoint/2010/main" val="309691539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43F7396-93F7-4B4D-A8FA-8CD548D87B95}" type="slidenum">
              <a:rPr lang="en-US"/>
              <a:pPr/>
              <a:t>‹#›</a:t>
            </a:fld>
            <a:endParaRPr lang="en-US"/>
          </a:p>
        </p:txBody>
      </p:sp>
    </p:spTree>
    <p:extLst>
      <p:ext uri="{BB962C8B-B14F-4D97-AF65-F5344CB8AC3E}">
        <p14:creationId xmlns:p14="http://schemas.microsoft.com/office/powerpoint/2010/main" val="21543676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p>
        </p:txBody>
      </p:sp>
      <p:sp>
        <p:nvSpPr>
          <p:cNvPr id="8" name="Rectangle 5"/>
          <p:cNvSpPr>
            <a:spLocks noGrp="1" noChangeArrowheads="1"/>
          </p:cNvSpPr>
          <p:nvPr>
            <p:ph type="ftr" sz="quarter" idx="11"/>
          </p:nvPr>
        </p:nvSpPr>
        <p:spPr/>
        <p:txBody>
          <a:bodyPr/>
          <a:lstStyle>
            <a:lvl1pPr algn="l">
              <a:defRPr/>
            </a:lvl1pPr>
          </a:lstStyle>
          <a:p>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F2E3E289-8B8C-A04D-887C-68384F6A850D}" type="slidenum">
              <a:rPr lang="en-US"/>
              <a:pPr/>
              <a:t>‹#›</a:t>
            </a:fld>
            <a:endParaRPr lang="en-US"/>
          </a:p>
        </p:txBody>
      </p:sp>
    </p:spTree>
    <p:extLst>
      <p:ext uri="{BB962C8B-B14F-4D97-AF65-F5344CB8AC3E}">
        <p14:creationId xmlns:p14="http://schemas.microsoft.com/office/powerpoint/2010/main" val="301878069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lgn="l">
              <a:defRPr/>
            </a:lvl1pPr>
          </a:lstStyle>
          <a:p>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50DB65A-B8CF-664B-96C8-A80100A96321}" type="slidenum">
              <a:rPr lang="en-US"/>
              <a:pPr/>
              <a:t>‹#›</a:t>
            </a:fld>
            <a:endParaRPr lang="en-US"/>
          </a:p>
        </p:txBody>
      </p:sp>
    </p:spTree>
    <p:extLst>
      <p:ext uri="{BB962C8B-B14F-4D97-AF65-F5344CB8AC3E}">
        <p14:creationId xmlns:p14="http://schemas.microsoft.com/office/powerpoint/2010/main" val="317990861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lgn="l">
              <a:defRPr/>
            </a:lvl1pPr>
          </a:lstStyle>
          <a:p>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1FB021B9-BAB4-B84D-90A5-93552094B3C7}" type="slidenum">
              <a:rPr lang="en-US"/>
              <a:pPr/>
              <a:t>‹#›</a:t>
            </a:fld>
            <a:endParaRPr lang="en-US"/>
          </a:p>
        </p:txBody>
      </p:sp>
    </p:spTree>
    <p:extLst>
      <p:ext uri="{BB962C8B-B14F-4D97-AF65-F5344CB8AC3E}">
        <p14:creationId xmlns:p14="http://schemas.microsoft.com/office/powerpoint/2010/main" val="285728852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2062DE7F-E8D2-F14A-BEBC-6BAB01B71978}" type="slidenum">
              <a:rPr lang="en-US"/>
              <a:pPr/>
              <a:t>‹#›</a:t>
            </a:fld>
            <a:endParaRPr lang="en-US"/>
          </a:p>
        </p:txBody>
      </p:sp>
    </p:spTree>
    <p:extLst>
      <p:ext uri="{BB962C8B-B14F-4D97-AF65-F5344CB8AC3E}">
        <p14:creationId xmlns:p14="http://schemas.microsoft.com/office/powerpoint/2010/main" val="26979004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DB996A8D-AE8B-1244-BE72-F736EB97CFC2}" type="slidenum">
              <a:rPr lang="en-US"/>
              <a:pPr/>
              <a:t>‹#›</a:t>
            </a:fld>
            <a:endParaRPr lang="en-US"/>
          </a:p>
        </p:txBody>
      </p:sp>
    </p:spTree>
    <p:extLst>
      <p:ext uri="{BB962C8B-B14F-4D97-AF65-F5344CB8AC3E}">
        <p14:creationId xmlns:p14="http://schemas.microsoft.com/office/powerpoint/2010/main" val="66768895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7D8C1A0-C204-0548-8BA4-B45C99FF8D25}" type="slidenum">
              <a:rPr lang="en-US"/>
              <a:pPr/>
              <a:t>‹#›</a:t>
            </a:fld>
            <a:endParaRPr lang="en-US"/>
          </a:p>
        </p:txBody>
      </p:sp>
    </p:spTree>
    <p:extLst>
      <p:ext uri="{BB962C8B-B14F-4D97-AF65-F5344CB8AC3E}">
        <p14:creationId xmlns:p14="http://schemas.microsoft.com/office/powerpoint/2010/main" val="146351198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lgn="l">
              <a:defRPr/>
            </a:lvl1pPr>
          </a:lstStyle>
          <a:p>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63395B80-B6E9-C840-AC9F-F636FEEFE163}" type="slidenum">
              <a:rPr lang="en-US"/>
              <a:pPr/>
              <a:t>‹#›</a:t>
            </a:fld>
            <a:endParaRPr lang="en-US"/>
          </a:p>
        </p:txBody>
      </p:sp>
    </p:spTree>
    <p:extLst>
      <p:ext uri="{BB962C8B-B14F-4D97-AF65-F5344CB8AC3E}">
        <p14:creationId xmlns:p14="http://schemas.microsoft.com/office/powerpoint/2010/main" val="13818699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lgn="l">
              <a:defRPr/>
            </a:lvl1pPr>
          </a:lstStyle>
          <a:p>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2AD8A3BE-7402-2745-B0BE-EF6AF26AE39E}" type="slidenum">
              <a:rPr lang="en-US"/>
              <a:pPr/>
              <a:t>‹#›</a:t>
            </a:fld>
            <a:endParaRPr lang="en-US"/>
          </a:p>
        </p:txBody>
      </p:sp>
    </p:spTree>
    <p:extLst>
      <p:ext uri="{BB962C8B-B14F-4D97-AF65-F5344CB8AC3E}">
        <p14:creationId xmlns:p14="http://schemas.microsoft.com/office/powerpoint/2010/main" val="1318796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F973371-B932-6046-8C09-B8B92D5573BA}" type="slidenum">
              <a:rPr lang="en-US"/>
              <a:pPr>
                <a:defRPr/>
              </a:pPr>
              <a:t>‹#›</a:t>
            </a:fld>
            <a:endParaRPr lang="en-US"/>
          </a:p>
        </p:txBody>
      </p:sp>
    </p:spTree>
    <p:extLst>
      <p:ext uri="{BB962C8B-B14F-4D97-AF65-F5344CB8AC3E}">
        <p14:creationId xmlns:p14="http://schemas.microsoft.com/office/powerpoint/2010/main" val="2442776620"/>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lgn="l">
              <a:defRPr/>
            </a:lvl1pPr>
          </a:lstStyle>
          <a:p>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7FAF919B-094B-7246-9151-A5C403ABE397}" type="slidenum">
              <a:rPr lang="en-US"/>
              <a:pPr/>
              <a:t>‹#›</a:t>
            </a:fld>
            <a:endParaRPr lang="en-US"/>
          </a:p>
        </p:txBody>
      </p:sp>
    </p:spTree>
    <p:extLst>
      <p:ext uri="{BB962C8B-B14F-4D97-AF65-F5344CB8AC3E}">
        <p14:creationId xmlns:p14="http://schemas.microsoft.com/office/powerpoint/2010/main" val="367029464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4C3B82D-9288-6E48-B0A4-C1E3E38AA8E2}" type="slidenum">
              <a:rPr lang="en-US"/>
              <a:pPr/>
              <a:t>‹#›</a:t>
            </a:fld>
            <a:endParaRPr lang="en-US"/>
          </a:p>
        </p:txBody>
      </p:sp>
    </p:spTree>
    <p:extLst>
      <p:ext uri="{BB962C8B-B14F-4D97-AF65-F5344CB8AC3E}">
        <p14:creationId xmlns:p14="http://schemas.microsoft.com/office/powerpoint/2010/main" val="345034766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FA7B8862-615B-2B43-A2A9-953527AAF347}" type="slidenum">
              <a:rPr lang="en-US"/>
              <a:pPr/>
              <a:t>‹#›</a:t>
            </a:fld>
            <a:endParaRPr lang="en-US"/>
          </a:p>
        </p:txBody>
      </p:sp>
    </p:spTree>
    <p:extLst>
      <p:ext uri="{BB962C8B-B14F-4D97-AF65-F5344CB8AC3E}">
        <p14:creationId xmlns:p14="http://schemas.microsoft.com/office/powerpoint/2010/main" val="195323726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BE0A2955-3310-9845-B0E7-839ECD82009A}" type="slidenum">
              <a:rPr lang="en-US"/>
              <a:pPr/>
              <a:t>‹#›</a:t>
            </a:fld>
            <a:endParaRPr lang="en-US"/>
          </a:p>
        </p:txBody>
      </p:sp>
    </p:spTree>
    <p:extLst>
      <p:ext uri="{BB962C8B-B14F-4D97-AF65-F5344CB8AC3E}">
        <p14:creationId xmlns:p14="http://schemas.microsoft.com/office/powerpoint/2010/main" val="227940859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9ECE67E0-D00B-ED42-BD3C-A0810BE99A10}" type="slidenum">
              <a:rPr lang="en-US"/>
              <a:pPr/>
              <a:t>‹#›</a:t>
            </a:fld>
            <a:endParaRPr lang="en-US"/>
          </a:p>
        </p:txBody>
      </p:sp>
    </p:spTree>
    <p:extLst>
      <p:ext uri="{BB962C8B-B14F-4D97-AF65-F5344CB8AC3E}">
        <p14:creationId xmlns:p14="http://schemas.microsoft.com/office/powerpoint/2010/main" val="288592362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3CFC01FC-65CC-344E-87BB-B73EFB03EBAF}" type="slidenum">
              <a:rPr lang="en-US"/>
              <a:pPr/>
              <a:t>‹#›</a:t>
            </a:fld>
            <a:endParaRPr lang="en-US"/>
          </a:p>
        </p:txBody>
      </p:sp>
    </p:spTree>
    <p:extLst>
      <p:ext uri="{BB962C8B-B14F-4D97-AF65-F5344CB8AC3E}">
        <p14:creationId xmlns:p14="http://schemas.microsoft.com/office/powerpoint/2010/main" val="314340280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99EC3073-435A-B847-8346-EFBFDD318C30}" type="slidenum">
              <a:rPr lang="en-US"/>
              <a:pPr/>
              <a:t>‹#›</a:t>
            </a:fld>
            <a:endParaRPr lang="en-US"/>
          </a:p>
        </p:txBody>
      </p:sp>
    </p:spTree>
    <p:extLst>
      <p:ext uri="{BB962C8B-B14F-4D97-AF65-F5344CB8AC3E}">
        <p14:creationId xmlns:p14="http://schemas.microsoft.com/office/powerpoint/2010/main" val="277629716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322F2742-D768-E54F-8C67-6D3EC57ACDC6}" type="slidenum">
              <a:rPr lang="en-US"/>
              <a:pPr/>
              <a:t>‹#›</a:t>
            </a:fld>
            <a:endParaRPr lang="en-US"/>
          </a:p>
        </p:txBody>
      </p:sp>
    </p:spTree>
    <p:extLst>
      <p:ext uri="{BB962C8B-B14F-4D97-AF65-F5344CB8AC3E}">
        <p14:creationId xmlns:p14="http://schemas.microsoft.com/office/powerpoint/2010/main" val="30660907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93959729-62AA-624A-A567-23D55F2940D0}" type="slidenum">
              <a:rPr lang="en-US"/>
              <a:pPr/>
              <a:t>‹#›</a:t>
            </a:fld>
            <a:endParaRPr lang="en-US"/>
          </a:p>
        </p:txBody>
      </p:sp>
    </p:spTree>
    <p:extLst>
      <p:ext uri="{BB962C8B-B14F-4D97-AF65-F5344CB8AC3E}">
        <p14:creationId xmlns:p14="http://schemas.microsoft.com/office/powerpoint/2010/main" val="380421349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8609861F-A2F1-9B42-8AC7-924ECD50781A}" type="slidenum">
              <a:rPr lang="en-US"/>
              <a:pPr/>
              <a:t>‹#›</a:t>
            </a:fld>
            <a:endParaRPr lang="en-US"/>
          </a:p>
        </p:txBody>
      </p:sp>
    </p:spTree>
    <p:extLst>
      <p:ext uri="{BB962C8B-B14F-4D97-AF65-F5344CB8AC3E}">
        <p14:creationId xmlns:p14="http://schemas.microsoft.com/office/powerpoint/2010/main" val="3028567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53A07B0C-15A3-7848-B0A1-6198C72F6185}" type="slidenum">
              <a:rPr lang="en-US"/>
              <a:pPr>
                <a:defRPr/>
              </a:pPr>
              <a:t>‹#›</a:t>
            </a:fld>
            <a:endParaRPr lang="en-US"/>
          </a:p>
        </p:txBody>
      </p:sp>
    </p:spTree>
    <p:extLst>
      <p:ext uri="{BB962C8B-B14F-4D97-AF65-F5344CB8AC3E}">
        <p14:creationId xmlns:p14="http://schemas.microsoft.com/office/powerpoint/2010/main" val="1019014758"/>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BE383C56-CD7A-0345-A419-73016CC25AA1}" type="slidenum">
              <a:rPr lang="en-US"/>
              <a:pPr/>
              <a:t>‹#›</a:t>
            </a:fld>
            <a:endParaRPr lang="en-US"/>
          </a:p>
        </p:txBody>
      </p:sp>
    </p:spTree>
    <p:extLst>
      <p:ext uri="{BB962C8B-B14F-4D97-AF65-F5344CB8AC3E}">
        <p14:creationId xmlns:p14="http://schemas.microsoft.com/office/powerpoint/2010/main" val="15567813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7ADAF0C-48B8-E344-9A80-B39B59404D5A}" type="slidenum">
              <a:rPr lang="en-US"/>
              <a:pPr/>
              <a:t>‹#›</a:t>
            </a:fld>
            <a:endParaRPr lang="en-US"/>
          </a:p>
        </p:txBody>
      </p:sp>
    </p:spTree>
    <p:extLst>
      <p:ext uri="{BB962C8B-B14F-4D97-AF65-F5344CB8AC3E}">
        <p14:creationId xmlns:p14="http://schemas.microsoft.com/office/powerpoint/2010/main" val="232361951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4"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fld id="{BA095769-DFAE-584D-B505-60E7F64CC1DE}" type="slidenum">
              <a:rPr lang="en-US"/>
              <a:pPr/>
              <a:t>‹#›</a:t>
            </a:fld>
            <a:endParaRPr lang="en-US"/>
          </a:p>
        </p:txBody>
      </p:sp>
    </p:spTree>
    <p:extLst>
      <p:ext uri="{BB962C8B-B14F-4D97-AF65-F5344CB8AC3E}">
        <p14:creationId xmlns:p14="http://schemas.microsoft.com/office/powerpoint/2010/main" val="352960929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fld id="{71FB83F3-274C-4E46-9C2D-2ED139D6EE72}" type="slidenum">
              <a:rPr lang="en-US"/>
              <a:pPr/>
              <a:t>‹#›</a:t>
            </a:fld>
            <a:endParaRPr lang="en-US"/>
          </a:p>
        </p:txBody>
      </p:sp>
    </p:spTree>
    <p:extLst>
      <p:ext uri="{BB962C8B-B14F-4D97-AF65-F5344CB8AC3E}">
        <p14:creationId xmlns:p14="http://schemas.microsoft.com/office/powerpoint/2010/main" val="335418306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a:defRPr/>
              </a:pPr>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a:defRPr/>
              </a:pPr>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a:defRPr/>
              </a:pPr>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a:defRPr/>
              </a:pPr>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defRPr>
            </a:lvl1pPr>
          </a:lstStyle>
          <a:p>
            <a:endParaRPr lang="en-US"/>
          </a:p>
        </p:txBody>
      </p:sp>
      <p:sp>
        <p:nvSpPr>
          <p:cNvPr id="4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fld id="{EA2A907E-2403-DE40-9370-2F4AAA725BC8}" type="slidenum">
              <a:rPr lang="en-US"/>
              <a:pPr/>
              <a:t>‹#›</a:t>
            </a:fld>
            <a:endParaRPr lang="en-US"/>
          </a:p>
        </p:txBody>
      </p:sp>
    </p:spTree>
    <p:extLst>
      <p:ext uri="{BB962C8B-B14F-4D97-AF65-F5344CB8AC3E}">
        <p14:creationId xmlns:p14="http://schemas.microsoft.com/office/powerpoint/2010/main" val="97978826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08544C64-2E54-CE4B-B9A7-33C074DE9E7B}" type="slidenum">
              <a:rPr lang="en-US"/>
              <a:pPr/>
              <a:t>‹#›</a:t>
            </a:fld>
            <a:endParaRPr lang="en-US"/>
          </a:p>
        </p:txBody>
      </p:sp>
    </p:spTree>
    <p:extLst>
      <p:ext uri="{BB962C8B-B14F-4D97-AF65-F5344CB8AC3E}">
        <p14:creationId xmlns:p14="http://schemas.microsoft.com/office/powerpoint/2010/main" val="294206501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BFD29DC-43C8-0F42-93C2-804DFF2CB3DA}" type="slidenum">
              <a:rPr lang="en-US"/>
              <a:pPr/>
              <a:t>‹#›</a:t>
            </a:fld>
            <a:endParaRPr lang="en-US"/>
          </a:p>
        </p:txBody>
      </p:sp>
    </p:spTree>
    <p:extLst>
      <p:ext uri="{BB962C8B-B14F-4D97-AF65-F5344CB8AC3E}">
        <p14:creationId xmlns:p14="http://schemas.microsoft.com/office/powerpoint/2010/main" val="232272145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19A51C6-F5D0-694A-AF71-CD5A3D7DEFA9}" type="slidenum">
              <a:rPr lang="en-US"/>
              <a:pPr/>
              <a:t>‹#›</a:t>
            </a:fld>
            <a:endParaRPr lang="en-US"/>
          </a:p>
        </p:txBody>
      </p:sp>
    </p:spTree>
    <p:extLst>
      <p:ext uri="{BB962C8B-B14F-4D97-AF65-F5344CB8AC3E}">
        <p14:creationId xmlns:p14="http://schemas.microsoft.com/office/powerpoint/2010/main" val="190193477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ECE9A89-F5E3-274F-AFD2-B6A22E1C8931}" type="slidenum">
              <a:rPr lang="en-US"/>
              <a:pPr/>
              <a:t>‹#›</a:t>
            </a:fld>
            <a:endParaRPr lang="en-US"/>
          </a:p>
        </p:txBody>
      </p:sp>
    </p:spTree>
    <p:extLst>
      <p:ext uri="{BB962C8B-B14F-4D97-AF65-F5344CB8AC3E}">
        <p14:creationId xmlns:p14="http://schemas.microsoft.com/office/powerpoint/2010/main" val="220997725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1B04583-8853-2E40-B46B-70DF00FC9754}" type="slidenum">
              <a:rPr lang="en-US"/>
              <a:pPr/>
              <a:t>‹#›</a:t>
            </a:fld>
            <a:endParaRPr lang="en-US"/>
          </a:p>
        </p:txBody>
      </p:sp>
    </p:spTree>
    <p:extLst>
      <p:ext uri="{BB962C8B-B14F-4D97-AF65-F5344CB8AC3E}">
        <p14:creationId xmlns:p14="http://schemas.microsoft.com/office/powerpoint/2010/main" val="2043609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F7D6C347-F5AE-2D40-AEDD-CEEB85B3EE61}" type="slidenum">
              <a:rPr lang="en-US"/>
              <a:pPr>
                <a:defRPr/>
              </a:pPr>
              <a:t>‹#›</a:t>
            </a:fld>
            <a:endParaRPr lang="en-US"/>
          </a:p>
        </p:txBody>
      </p:sp>
    </p:spTree>
    <p:extLst>
      <p:ext uri="{BB962C8B-B14F-4D97-AF65-F5344CB8AC3E}">
        <p14:creationId xmlns:p14="http://schemas.microsoft.com/office/powerpoint/2010/main" val="1290812857"/>
      </p:ext>
    </p:extLst>
  </p:cSld>
  <p:clrMapOvr>
    <a:masterClrMapping/>
  </p:clrMapOvr>
  <p:transitio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83198B5-57D8-AC4E-A86A-4A89CC5DFB4B}" type="slidenum">
              <a:rPr lang="en-US"/>
              <a:pPr/>
              <a:t>‹#›</a:t>
            </a:fld>
            <a:endParaRPr lang="en-US"/>
          </a:p>
        </p:txBody>
      </p:sp>
    </p:spTree>
    <p:extLst>
      <p:ext uri="{BB962C8B-B14F-4D97-AF65-F5344CB8AC3E}">
        <p14:creationId xmlns:p14="http://schemas.microsoft.com/office/powerpoint/2010/main" val="125542213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EB2556AB-E9E1-6F4E-BA2A-2348C68D1F91}" type="slidenum">
              <a:rPr lang="en-US"/>
              <a:pPr/>
              <a:t>‹#›</a:t>
            </a:fld>
            <a:endParaRPr lang="en-US"/>
          </a:p>
        </p:txBody>
      </p:sp>
    </p:spTree>
    <p:extLst>
      <p:ext uri="{BB962C8B-B14F-4D97-AF65-F5344CB8AC3E}">
        <p14:creationId xmlns:p14="http://schemas.microsoft.com/office/powerpoint/2010/main" val="319441514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58A5AA6E-DF10-494E-9362-2948B2D71264}" type="slidenum">
              <a:rPr lang="en-US"/>
              <a:pPr/>
              <a:t>‹#›</a:t>
            </a:fld>
            <a:endParaRPr lang="en-US"/>
          </a:p>
        </p:txBody>
      </p:sp>
    </p:spTree>
    <p:extLst>
      <p:ext uri="{BB962C8B-B14F-4D97-AF65-F5344CB8AC3E}">
        <p14:creationId xmlns:p14="http://schemas.microsoft.com/office/powerpoint/2010/main" val="36679733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0B076ACB-C396-DD44-8F04-055F9FFB2E43}" type="slidenum">
              <a:rPr lang="en-US"/>
              <a:pPr/>
              <a:t>‹#›</a:t>
            </a:fld>
            <a:endParaRPr lang="en-US"/>
          </a:p>
        </p:txBody>
      </p:sp>
    </p:spTree>
    <p:extLst>
      <p:ext uri="{BB962C8B-B14F-4D97-AF65-F5344CB8AC3E}">
        <p14:creationId xmlns:p14="http://schemas.microsoft.com/office/powerpoint/2010/main" val="396379100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0B8CC37-0547-E842-AA23-F389522CE60D}" type="slidenum">
              <a:rPr lang="en-US"/>
              <a:pPr/>
              <a:t>‹#›</a:t>
            </a:fld>
            <a:endParaRPr lang="en-US"/>
          </a:p>
        </p:txBody>
      </p:sp>
    </p:spTree>
    <p:extLst>
      <p:ext uri="{BB962C8B-B14F-4D97-AF65-F5344CB8AC3E}">
        <p14:creationId xmlns:p14="http://schemas.microsoft.com/office/powerpoint/2010/main" val="168423385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D55161A-6930-3E49-AE65-859CDA1B3A6E}" type="slidenum">
              <a:rPr lang="en-US"/>
              <a:pPr/>
              <a:t>‹#›</a:t>
            </a:fld>
            <a:endParaRPr lang="en-US"/>
          </a:p>
        </p:txBody>
      </p:sp>
    </p:spTree>
    <p:extLst>
      <p:ext uri="{BB962C8B-B14F-4D97-AF65-F5344CB8AC3E}">
        <p14:creationId xmlns:p14="http://schemas.microsoft.com/office/powerpoint/2010/main" val="227873956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8E0D4C3-5AE1-2E44-91BD-CEDB1DEDC8DA}" type="slidenum">
              <a:rPr lang="en-US"/>
              <a:pPr/>
              <a:t>‹#›</a:t>
            </a:fld>
            <a:endParaRPr lang="en-US"/>
          </a:p>
        </p:txBody>
      </p:sp>
    </p:spTree>
    <p:extLst>
      <p:ext uri="{BB962C8B-B14F-4D97-AF65-F5344CB8AC3E}">
        <p14:creationId xmlns:p14="http://schemas.microsoft.com/office/powerpoint/2010/main" val="329561669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070E7EA-DB01-144E-882E-BB6333CF0BA0}" type="slidenum">
              <a:rPr lang="en-US"/>
              <a:pPr/>
              <a:t>‹#›</a:t>
            </a:fld>
            <a:endParaRPr lang="en-US"/>
          </a:p>
        </p:txBody>
      </p:sp>
    </p:spTree>
    <p:extLst>
      <p:ext uri="{BB962C8B-B14F-4D97-AF65-F5344CB8AC3E}">
        <p14:creationId xmlns:p14="http://schemas.microsoft.com/office/powerpoint/2010/main" val="400387384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9634AFF-7E01-AE46-9DDB-AED17FDA3D4A}" type="slidenum">
              <a:rPr lang="en-US"/>
              <a:pPr/>
              <a:t>‹#›</a:t>
            </a:fld>
            <a:endParaRPr lang="en-US"/>
          </a:p>
        </p:txBody>
      </p:sp>
    </p:spTree>
    <p:extLst>
      <p:ext uri="{BB962C8B-B14F-4D97-AF65-F5344CB8AC3E}">
        <p14:creationId xmlns:p14="http://schemas.microsoft.com/office/powerpoint/2010/main" val="132519690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CBFB4E0E-626A-BC4F-A40E-C6083E7D125B}" type="slidenum">
              <a:rPr lang="en-US"/>
              <a:pPr/>
              <a:t>‹#›</a:t>
            </a:fld>
            <a:endParaRPr lang="en-US"/>
          </a:p>
        </p:txBody>
      </p:sp>
    </p:spTree>
    <p:extLst>
      <p:ext uri="{BB962C8B-B14F-4D97-AF65-F5344CB8AC3E}">
        <p14:creationId xmlns:p14="http://schemas.microsoft.com/office/powerpoint/2010/main" val="2669694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6D553738-4693-FA4D-A0B4-5724DB60FEB3}" type="slidenum">
              <a:rPr lang="en-US"/>
              <a:pPr>
                <a:defRPr/>
              </a:pPr>
              <a:t>‹#›</a:t>
            </a:fld>
            <a:endParaRPr lang="en-US"/>
          </a:p>
        </p:txBody>
      </p:sp>
    </p:spTree>
    <p:extLst>
      <p:ext uri="{BB962C8B-B14F-4D97-AF65-F5344CB8AC3E}">
        <p14:creationId xmlns:p14="http://schemas.microsoft.com/office/powerpoint/2010/main" val="3886290496"/>
      </p:ext>
    </p:extLst>
  </p:cSld>
  <p:clrMapOvr>
    <a:masterClrMapping/>
  </p:clrMapOvr>
  <p:transition spd="med">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fld id="{BC86FADC-C95C-8440-AED9-383FDC3E3699}" type="slidenum">
              <a:rPr lang="en-US"/>
              <a:pPr/>
              <a:t>‹#›</a:t>
            </a:fld>
            <a:endParaRPr lang="en-US"/>
          </a:p>
        </p:txBody>
      </p:sp>
    </p:spTree>
    <p:extLst>
      <p:ext uri="{BB962C8B-B14F-4D97-AF65-F5344CB8AC3E}">
        <p14:creationId xmlns:p14="http://schemas.microsoft.com/office/powerpoint/2010/main" val="154636244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fld id="{69A0EEA5-5C91-0D49-A167-0FF1D5CD4E72}" type="slidenum">
              <a:rPr lang="en-US"/>
              <a:pPr/>
              <a:t>‹#›</a:t>
            </a:fld>
            <a:endParaRPr lang="en-US"/>
          </a:p>
        </p:txBody>
      </p:sp>
    </p:spTree>
    <p:extLst>
      <p:ext uri="{BB962C8B-B14F-4D97-AF65-F5344CB8AC3E}">
        <p14:creationId xmlns:p14="http://schemas.microsoft.com/office/powerpoint/2010/main" val="371916311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fld id="{D18BB087-2FF8-E547-9748-AD9C5B5C8CE5}" type="slidenum">
              <a:rPr lang="en-US"/>
              <a:pPr/>
              <a:t>‹#›</a:t>
            </a:fld>
            <a:endParaRPr lang="en-US"/>
          </a:p>
        </p:txBody>
      </p:sp>
    </p:spTree>
    <p:extLst>
      <p:ext uri="{BB962C8B-B14F-4D97-AF65-F5344CB8AC3E}">
        <p14:creationId xmlns:p14="http://schemas.microsoft.com/office/powerpoint/2010/main" val="124215568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fld id="{1D2B5C0F-C1FC-E948-BAB7-E49B01F84191}" type="slidenum">
              <a:rPr lang="en-US"/>
              <a:pPr/>
              <a:t>‹#›</a:t>
            </a:fld>
            <a:endParaRPr lang="en-US"/>
          </a:p>
        </p:txBody>
      </p:sp>
    </p:spTree>
    <p:extLst>
      <p:ext uri="{BB962C8B-B14F-4D97-AF65-F5344CB8AC3E}">
        <p14:creationId xmlns:p14="http://schemas.microsoft.com/office/powerpoint/2010/main" val="414776022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p>
        </p:txBody>
      </p:sp>
      <p:sp>
        <p:nvSpPr>
          <p:cNvPr id="8" name="Rectangle 5"/>
          <p:cNvSpPr>
            <a:spLocks noGrp="1" noChangeArrowheads="1"/>
          </p:cNvSpPr>
          <p:nvPr>
            <p:ph type="ftr" sz="quarter" idx="11"/>
          </p:nvPr>
        </p:nvSpPr>
        <p:spPr/>
        <p:txBody>
          <a:bodyPr/>
          <a:lstStyle>
            <a:lvl1pPr eaLnBrk="0" hangingPunct="0">
              <a:defRPr/>
            </a:lvl1pPr>
          </a:lstStyle>
          <a:p>
            <a:endParaRPr lang="en-US"/>
          </a:p>
        </p:txBody>
      </p:sp>
      <p:sp>
        <p:nvSpPr>
          <p:cNvPr id="9" name="Rectangle 6"/>
          <p:cNvSpPr>
            <a:spLocks noGrp="1" noChangeArrowheads="1"/>
          </p:cNvSpPr>
          <p:nvPr>
            <p:ph type="sldNum" sz="quarter" idx="12"/>
          </p:nvPr>
        </p:nvSpPr>
        <p:spPr/>
        <p:txBody>
          <a:bodyPr/>
          <a:lstStyle>
            <a:lvl1pPr eaLnBrk="0" hangingPunct="0">
              <a:defRPr>
                <a:latin typeface="Comic Sans MS" charset="0"/>
              </a:defRPr>
            </a:lvl1pPr>
          </a:lstStyle>
          <a:p>
            <a:fld id="{7FC5231A-7BE2-8C4B-856F-EC733873544E}" type="slidenum">
              <a:rPr lang="en-US"/>
              <a:pPr/>
              <a:t>‹#›</a:t>
            </a:fld>
            <a:endParaRPr lang="en-US"/>
          </a:p>
        </p:txBody>
      </p:sp>
    </p:spTree>
    <p:extLst>
      <p:ext uri="{BB962C8B-B14F-4D97-AF65-F5344CB8AC3E}">
        <p14:creationId xmlns:p14="http://schemas.microsoft.com/office/powerpoint/2010/main" val="354721010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p>
        </p:txBody>
      </p:sp>
      <p:sp>
        <p:nvSpPr>
          <p:cNvPr id="5" name="Rectangle 6"/>
          <p:cNvSpPr>
            <a:spLocks noGrp="1" noChangeArrowheads="1"/>
          </p:cNvSpPr>
          <p:nvPr>
            <p:ph type="sldNum" sz="quarter" idx="12"/>
          </p:nvPr>
        </p:nvSpPr>
        <p:spPr/>
        <p:txBody>
          <a:bodyPr/>
          <a:lstStyle>
            <a:lvl1pPr eaLnBrk="0" hangingPunct="0">
              <a:defRPr>
                <a:latin typeface="Comic Sans MS" charset="0"/>
              </a:defRPr>
            </a:lvl1pPr>
          </a:lstStyle>
          <a:p>
            <a:fld id="{D26D39A6-9326-1342-98EF-5D44736F8F62}" type="slidenum">
              <a:rPr lang="en-US"/>
              <a:pPr/>
              <a:t>‹#›</a:t>
            </a:fld>
            <a:endParaRPr lang="en-US"/>
          </a:p>
        </p:txBody>
      </p:sp>
    </p:spTree>
    <p:extLst>
      <p:ext uri="{BB962C8B-B14F-4D97-AF65-F5344CB8AC3E}">
        <p14:creationId xmlns:p14="http://schemas.microsoft.com/office/powerpoint/2010/main" val="230241588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p>
        </p:txBody>
      </p:sp>
      <p:sp>
        <p:nvSpPr>
          <p:cNvPr id="3" name="Rectangle 5"/>
          <p:cNvSpPr>
            <a:spLocks noGrp="1" noChangeArrowheads="1"/>
          </p:cNvSpPr>
          <p:nvPr>
            <p:ph type="ftr" sz="quarter" idx="11"/>
          </p:nvPr>
        </p:nvSpPr>
        <p:spPr/>
        <p:txBody>
          <a:bodyPr/>
          <a:lstStyle>
            <a:lvl1pPr eaLnBrk="0" hangingPunct="0">
              <a:defRPr/>
            </a:lvl1pPr>
          </a:lstStyle>
          <a:p>
            <a:endParaRPr lang="en-US"/>
          </a:p>
        </p:txBody>
      </p:sp>
      <p:sp>
        <p:nvSpPr>
          <p:cNvPr id="4" name="Rectangle 6"/>
          <p:cNvSpPr>
            <a:spLocks noGrp="1" noChangeArrowheads="1"/>
          </p:cNvSpPr>
          <p:nvPr>
            <p:ph type="sldNum" sz="quarter" idx="12"/>
          </p:nvPr>
        </p:nvSpPr>
        <p:spPr/>
        <p:txBody>
          <a:bodyPr/>
          <a:lstStyle>
            <a:lvl1pPr eaLnBrk="0" hangingPunct="0">
              <a:defRPr>
                <a:latin typeface="Comic Sans MS" charset="0"/>
              </a:defRPr>
            </a:lvl1pPr>
          </a:lstStyle>
          <a:p>
            <a:fld id="{BC8AE74F-97FF-0D45-AC40-C6F50BE6A953}" type="slidenum">
              <a:rPr lang="en-US"/>
              <a:pPr/>
              <a:t>‹#›</a:t>
            </a:fld>
            <a:endParaRPr lang="en-US"/>
          </a:p>
        </p:txBody>
      </p:sp>
    </p:spTree>
    <p:extLst>
      <p:ext uri="{BB962C8B-B14F-4D97-AF65-F5344CB8AC3E}">
        <p14:creationId xmlns:p14="http://schemas.microsoft.com/office/powerpoint/2010/main" val="346857192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fld id="{C3131FCA-605D-8347-8C05-889B58070648}" type="slidenum">
              <a:rPr lang="en-US"/>
              <a:pPr/>
              <a:t>‹#›</a:t>
            </a:fld>
            <a:endParaRPr lang="en-US"/>
          </a:p>
        </p:txBody>
      </p:sp>
    </p:spTree>
    <p:extLst>
      <p:ext uri="{BB962C8B-B14F-4D97-AF65-F5344CB8AC3E}">
        <p14:creationId xmlns:p14="http://schemas.microsoft.com/office/powerpoint/2010/main" val="304001200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latin typeface="Comic Sans MS" charset="0"/>
              </a:defRPr>
            </a:lvl1pPr>
          </a:lstStyle>
          <a:p>
            <a:fld id="{8B429885-0F8C-AA4A-B18B-75C72680F93E}" type="slidenum">
              <a:rPr lang="en-US"/>
              <a:pPr/>
              <a:t>‹#›</a:t>
            </a:fld>
            <a:endParaRPr lang="en-US"/>
          </a:p>
        </p:txBody>
      </p:sp>
    </p:spTree>
    <p:extLst>
      <p:ext uri="{BB962C8B-B14F-4D97-AF65-F5344CB8AC3E}">
        <p14:creationId xmlns:p14="http://schemas.microsoft.com/office/powerpoint/2010/main" val="91374603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fld id="{DEAC947A-21AD-0542-AFF9-C1B5FBDF3DA6}" type="slidenum">
              <a:rPr lang="en-US"/>
              <a:pPr/>
              <a:t>‹#›</a:t>
            </a:fld>
            <a:endParaRPr lang="en-US"/>
          </a:p>
        </p:txBody>
      </p:sp>
    </p:spTree>
    <p:extLst>
      <p:ext uri="{BB962C8B-B14F-4D97-AF65-F5344CB8AC3E}">
        <p14:creationId xmlns:p14="http://schemas.microsoft.com/office/powerpoint/2010/main" val="1027472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EEC4DF84-5EBE-FB49-9407-51D7C733064F}" type="slidenum">
              <a:rPr lang="en-US"/>
              <a:pPr>
                <a:defRPr/>
              </a:pPr>
              <a:t>‹#›</a:t>
            </a:fld>
            <a:endParaRPr lang="en-US"/>
          </a:p>
        </p:txBody>
      </p:sp>
    </p:spTree>
    <p:extLst>
      <p:ext uri="{BB962C8B-B14F-4D97-AF65-F5344CB8AC3E}">
        <p14:creationId xmlns:p14="http://schemas.microsoft.com/office/powerpoint/2010/main" val="699489368"/>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fld id="{3B073EC6-B1BD-6442-AF6D-3B800ED957E5}" type="slidenum">
              <a:rPr lang="en-US"/>
              <a:pPr/>
              <a:t>‹#›</a:t>
            </a:fld>
            <a:endParaRPr lang="en-US"/>
          </a:p>
        </p:txBody>
      </p:sp>
    </p:spTree>
    <p:extLst>
      <p:ext uri="{BB962C8B-B14F-4D97-AF65-F5344CB8AC3E}">
        <p14:creationId xmlns:p14="http://schemas.microsoft.com/office/powerpoint/2010/main" val="413744466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a:defRPr/>
              </a:pPr>
              <a:endParaRPr lang="en-US">
                <a:solidFill>
                  <a:srgbClr val="FFFFFF"/>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a:defRPr/>
              </a:pPr>
              <a:endParaRPr lang="en-US">
                <a:solidFill>
                  <a:srgbClr val="FFFFFF"/>
                </a:solidFill>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a:defRPr/>
              </a:pPr>
              <a:endParaRPr lang="en-US">
                <a:solidFill>
                  <a:srgbClr val="FFFFFF"/>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a:defRPr/>
              </a:pPr>
              <a:endParaRPr lang="en-US">
                <a:solidFill>
                  <a:srgbClr val="FFFFFF"/>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a:defRPr/>
              </a:pPr>
              <a:endParaRPr lang="en-US">
                <a:solidFill>
                  <a:srgbClr val="FFFFFF"/>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a:defRPr/>
              </a:pPr>
              <a:endParaRPr lang="en-US">
                <a:solidFill>
                  <a:srgbClr val="FFFFFF"/>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a:defRPr/>
              </a:pPr>
              <a:endParaRPr lang="en-US">
                <a:solidFill>
                  <a:srgbClr val="FFFFFF"/>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a:defRPr/>
              </a:pPr>
              <a:endParaRPr lang="en-US">
                <a:solidFill>
                  <a:srgbClr val="FFFFFF"/>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a:defRPr/>
              </a:pPr>
              <a:endParaRPr lang="en-US">
                <a:solidFill>
                  <a:srgbClr val="FFFFFF"/>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a:defRPr/>
              </a:pPr>
              <a:endParaRPr lang="en-US">
                <a:solidFill>
                  <a:srgbClr val="FFFFFF"/>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a:defRPr/>
              </a:pPr>
              <a:endParaRPr lang="en-US">
                <a:solidFill>
                  <a:srgbClr val="FFFFFF"/>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endParaRPr lang="en-US"/>
          </a:p>
        </p:txBody>
      </p:sp>
      <p:sp>
        <p:nvSpPr>
          <p:cNvPr id="45" name="Rectangle 45"/>
          <p:cNvSpPr>
            <a:spLocks noGrp="1" noChangeArrowheads="1"/>
          </p:cNvSpPr>
          <p:nvPr>
            <p:ph type="ftr" sz="quarter" idx="11"/>
          </p:nvPr>
        </p:nvSpPr>
        <p:spPr/>
        <p:txBody>
          <a:bodyPr/>
          <a:lstStyle>
            <a:lvl1pPr>
              <a:defRPr/>
            </a:lvl1pPr>
          </a:lstStyle>
          <a:p>
            <a:endParaRPr lang="en-US"/>
          </a:p>
        </p:txBody>
      </p:sp>
      <p:sp>
        <p:nvSpPr>
          <p:cNvPr id="46" name="Rectangle 46"/>
          <p:cNvSpPr>
            <a:spLocks noGrp="1" noChangeArrowheads="1"/>
          </p:cNvSpPr>
          <p:nvPr>
            <p:ph type="sldNum" sz="quarter" idx="12"/>
          </p:nvPr>
        </p:nvSpPr>
        <p:spPr/>
        <p:txBody>
          <a:bodyPr/>
          <a:lstStyle>
            <a:lvl1pPr>
              <a:defRPr>
                <a:latin typeface="Comic Sans MS" charset="0"/>
              </a:defRPr>
            </a:lvl1pPr>
          </a:lstStyle>
          <a:p>
            <a:fld id="{D88C004B-4F42-0244-AEF7-44B85B2EECB7}" type="slidenum">
              <a:rPr lang="en-US"/>
              <a:pPr/>
              <a:t>‹#›</a:t>
            </a:fld>
            <a:endParaRPr lang="en-US"/>
          </a:p>
        </p:txBody>
      </p:sp>
    </p:spTree>
    <p:extLst>
      <p:ext uri="{BB962C8B-B14F-4D97-AF65-F5344CB8AC3E}">
        <p14:creationId xmlns:p14="http://schemas.microsoft.com/office/powerpoint/2010/main" val="189471434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endParaRPr lang="en-US"/>
          </a:p>
        </p:txBody>
      </p:sp>
      <p:sp>
        <p:nvSpPr>
          <p:cNvPr id="5" name="Rectangle 45"/>
          <p:cNvSpPr>
            <a:spLocks noGrp="1" noChangeArrowheads="1"/>
          </p:cNvSpPr>
          <p:nvPr>
            <p:ph type="ftr" sz="quarter" idx="11"/>
          </p:nvPr>
        </p:nvSpPr>
        <p:spPr/>
        <p:txBody>
          <a:bodyPr/>
          <a:lstStyle>
            <a:lvl1pPr>
              <a:defRPr/>
            </a:lvl1pPr>
          </a:lstStyle>
          <a:p>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fld id="{F275EE90-5833-6C46-B5D1-964F201B05A9}" type="slidenum">
              <a:rPr lang="en-US"/>
              <a:pPr/>
              <a:t>‹#›</a:t>
            </a:fld>
            <a:endParaRPr lang="en-US"/>
          </a:p>
        </p:txBody>
      </p:sp>
    </p:spTree>
    <p:extLst>
      <p:ext uri="{BB962C8B-B14F-4D97-AF65-F5344CB8AC3E}">
        <p14:creationId xmlns:p14="http://schemas.microsoft.com/office/powerpoint/2010/main" val="29283612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endParaRPr lang="en-US"/>
          </a:p>
        </p:txBody>
      </p:sp>
      <p:sp>
        <p:nvSpPr>
          <p:cNvPr id="5" name="Rectangle 45"/>
          <p:cNvSpPr>
            <a:spLocks noGrp="1" noChangeArrowheads="1"/>
          </p:cNvSpPr>
          <p:nvPr>
            <p:ph type="ftr" sz="quarter" idx="11"/>
          </p:nvPr>
        </p:nvSpPr>
        <p:spPr/>
        <p:txBody>
          <a:bodyPr/>
          <a:lstStyle>
            <a:lvl1pPr>
              <a:defRPr/>
            </a:lvl1pPr>
          </a:lstStyle>
          <a:p>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fld id="{046B1B09-1FD3-3244-A2F1-F7B3585D08A7}" type="slidenum">
              <a:rPr lang="en-US"/>
              <a:pPr/>
              <a:t>‹#›</a:t>
            </a:fld>
            <a:endParaRPr lang="en-US"/>
          </a:p>
        </p:txBody>
      </p:sp>
    </p:spTree>
    <p:extLst>
      <p:ext uri="{BB962C8B-B14F-4D97-AF65-F5344CB8AC3E}">
        <p14:creationId xmlns:p14="http://schemas.microsoft.com/office/powerpoint/2010/main" val="314771129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endParaRPr lang="en-US"/>
          </a:p>
        </p:txBody>
      </p:sp>
      <p:sp>
        <p:nvSpPr>
          <p:cNvPr id="6" name="Rectangle 45"/>
          <p:cNvSpPr>
            <a:spLocks noGrp="1" noChangeArrowheads="1"/>
          </p:cNvSpPr>
          <p:nvPr>
            <p:ph type="ftr" sz="quarter" idx="11"/>
          </p:nvPr>
        </p:nvSpPr>
        <p:spPr/>
        <p:txBody>
          <a:bodyPr/>
          <a:lstStyle>
            <a:lvl1pPr>
              <a:defRPr/>
            </a:lvl1pPr>
          </a:lstStyle>
          <a:p>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fld id="{3D0529C3-6068-AA40-8EE0-3E72D2715AEA}" type="slidenum">
              <a:rPr lang="en-US"/>
              <a:pPr/>
              <a:t>‹#›</a:t>
            </a:fld>
            <a:endParaRPr lang="en-US"/>
          </a:p>
        </p:txBody>
      </p:sp>
    </p:spTree>
    <p:extLst>
      <p:ext uri="{BB962C8B-B14F-4D97-AF65-F5344CB8AC3E}">
        <p14:creationId xmlns:p14="http://schemas.microsoft.com/office/powerpoint/2010/main" val="335602809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endParaRPr lang="en-US"/>
          </a:p>
        </p:txBody>
      </p:sp>
      <p:sp>
        <p:nvSpPr>
          <p:cNvPr id="8" name="Rectangle 45"/>
          <p:cNvSpPr>
            <a:spLocks noGrp="1" noChangeArrowheads="1"/>
          </p:cNvSpPr>
          <p:nvPr>
            <p:ph type="ftr" sz="quarter" idx="11"/>
          </p:nvPr>
        </p:nvSpPr>
        <p:spPr/>
        <p:txBody>
          <a:bodyPr/>
          <a:lstStyle>
            <a:lvl1pPr>
              <a:defRPr/>
            </a:lvl1pPr>
          </a:lstStyle>
          <a:p>
            <a:endParaRPr lang="en-US"/>
          </a:p>
        </p:txBody>
      </p:sp>
      <p:sp>
        <p:nvSpPr>
          <p:cNvPr id="9" name="Rectangle 46"/>
          <p:cNvSpPr>
            <a:spLocks noGrp="1" noChangeArrowheads="1"/>
          </p:cNvSpPr>
          <p:nvPr>
            <p:ph type="sldNum" sz="quarter" idx="12"/>
          </p:nvPr>
        </p:nvSpPr>
        <p:spPr/>
        <p:txBody>
          <a:bodyPr/>
          <a:lstStyle>
            <a:lvl1pPr>
              <a:defRPr>
                <a:latin typeface="Comic Sans MS" charset="0"/>
              </a:defRPr>
            </a:lvl1pPr>
          </a:lstStyle>
          <a:p>
            <a:fld id="{B96EB218-8205-8248-A0A8-24532AA8E04E}" type="slidenum">
              <a:rPr lang="en-US"/>
              <a:pPr/>
              <a:t>‹#›</a:t>
            </a:fld>
            <a:endParaRPr lang="en-US"/>
          </a:p>
        </p:txBody>
      </p:sp>
    </p:spTree>
    <p:extLst>
      <p:ext uri="{BB962C8B-B14F-4D97-AF65-F5344CB8AC3E}">
        <p14:creationId xmlns:p14="http://schemas.microsoft.com/office/powerpoint/2010/main" val="110551500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endParaRPr lang="en-US"/>
          </a:p>
        </p:txBody>
      </p:sp>
      <p:sp>
        <p:nvSpPr>
          <p:cNvPr id="4" name="Rectangle 45"/>
          <p:cNvSpPr>
            <a:spLocks noGrp="1" noChangeArrowheads="1"/>
          </p:cNvSpPr>
          <p:nvPr>
            <p:ph type="ftr" sz="quarter" idx="11"/>
          </p:nvPr>
        </p:nvSpPr>
        <p:spPr/>
        <p:txBody>
          <a:bodyPr/>
          <a:lstStyle>
            <a:lvl1pPr>
              <a:defRPr/>
            </a:lvl1pPr>
          </a:lstStyle>
          <a:p>
            <a:endParaRPr lang="en-US"/>
          </a:p>
        </p:txBody>
      </p:sp>
      <p:sp>
        <p:nvSpPr>
          <p:cNvPr id="5" name="Rectangle 46"/>
          <p:cNvSpPr>
            <a:spLocks noGrp="1" noChangeArrowheads="1"/>
          </p:cNvSpPr>
          <p:nvPr>
            <p:ph type="sldNum" sz="quarter" idx="12"/>
          </p:nvPr>
        </p:nvSpPr>
        <p:spPr/>
        <p:txBody>
          <a:bodyPr/>
          <a:lstStyle>
            <a:lvl1pPr>
              <a:defRPr>
                <a:latin typeface="Comic Sans MS" charset="0"/>
              </a:defRPr>
            </a:lvl1pPr>
          </a:lstStyle>
          <a:p>
            <a:fld id="{7F27A3D6-24A2-A94C-B255-69F797A14857}" type="slidenum">
              <a:rPr lang="en-US"/>
              <a:pPr/>
              <a:t>‹#›</a:t>
            </a:fld>
            <a:endParaRPr lang="en-US"/>
          </a:p>
        </p:txBody>
      </p:sp>
    </p:spTree>
    <p:extLst>
      <p:ext uri="{BB962C8B-B14F-4D97-AF65-F5344CB8AC3E}">
        <p14:creationId xmlns:p14="http://schemas.microsoft.com/office/powerpoint/2010/main" val="352104587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endParaRPr lang="en-US"/>
          </a:p>
        </p:txBody>
      </p:sp>
      <p:sp>
        <p:nvSpPr>
          <p:cNvPr id="3" name="Rectangle 45"/>
          <p:cNvSpPr>
            <a:spLocks noGrp="1" noChangeArrowheads="1"/>
          </p:cNvSpPr>
          <p:nvPr>
            <p:ph type="ftr" sz="quarter" idx="11"/>
          </p:nvPr>
        </p:nvSpPr>
        <p:spPr/>
        <p:txBody>
          <a:bodyPr/>
          <a:lstStyle>
            <a:lvl1pPr>
              <a:defRPr/>
            </a:lvl1pPr>
          </a:lstStyle>
          <a:p>
            <a:endParaRPr lang="en-US"/>
          </a:p>
        </p:txBody>
      </p:sp>
      <p:sp>
        <p:nvSpPr>
          <p:cNvPr id="4" name="Rectangle 46"/>
          <p:cNvSpPr>
            <a:spLocks noGrp="1" noChangeArrowheads="1"/>
          </p:cNvSpPr>
          <p:nvPr>
            <p:ph type="sldNum" sz="quarter" idx="12"/>
          </p:nvPr>
        </p:nvSpPr>
        <p:spPr/>
        <p:txBody>
          <a:bodyPr/>
          <a:lstStyle>
            <a:lvl1pPr>
              <a:defRPr>
                <a:latin typeface="Comic Sans MS" charset="0"/>
              </a:defRPr>
            </a:lvl1pPr>
          </a:lstStyle>
          <a:p>
            <a:fld id="{731F4672-C430-BF42-99D2-C4704970AF27}" type="slidenum">
              <a:rPr lang="en-US"/>
              <a:pPr/>
              <a:t>‹#›</a:t>
            </a:fld>
            <a:endParaRPr lang="en-US"/>
          </a:p>
        </p:txBody>
      </p:sp>
    </p:spTree>
    <p:extLst>
      <p:ext uri="{BB962C8B-B14F-4D97-AF65-F5344CB8AC3E}">
        <p14:creationId xmlns:p14="http://schemas.microsoft.com/office/powerpoint/2010/main" val="139445886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endParaRPr lang="en-US"/>
          </a:p>
        </p:txBody>
      </p:sp>
      <p:sp>
        <p:nvSpPr>
          <p:cNvPr id="6" name="Rectangle 45"/>
          <p:cNvSpPr>
            <a:spLocks noGrp="1" noChangeArrowheads="1"/>
          </p:cNvSpPr>
          <p:nvPr>
            <p:ph type="ftr" sz="quarter" idx="11"/>
          </p:nvPr>
        </p:nvSpPr>
        <p:spPr/>
        <p:txBody>
          <a:bodyPr/>
          <a:lstStyle>
            <a:lvl1pPr>
              <a:defRPr/>
            </a:lvl1pPr>
          </a:lstStyle>
          <a:p>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fld id="{4C0556E6-B0C0-B14D-9CC5-5B6325F446BA}" type="slidenum">
              <a:rPr lang="en-US"/>
              <a:pPr/>
              <a:t>‹#›</a:t>
            </a:fld>
            <a:endParaRPr lang="en-US"/>
          </a:p>
        </p:txBody>
      </p:sp>
    </p:spTree>
    <p:extLst>
      <p:ext uri="{BB962C8B-B14F-4D97-AF65-F5344CB8AC3E}">
        <p14:creationId xmlns:p14="http://schemas.microsoft.com/office/powerpoint/2010/main" val="334126984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endParaRPr lang="en-US"/>
          </a:p>
        </p:txBody>
      </p:sp>
      <p:sp>
        <p:nvSpPr>
          <p:cNvPr id="6" name="Rectangle 45"/>
          <p:cNvSpPr>
            <a:spLocks noGrp="1" noChangeArrowheads="1"/>
          </p:cNvSpPr>
          <p:nvPr>
            <p:ph type="ftr" sz="quarter" idx="11"/>
          </p:nvPr>
        </p:nvSpPr>
        <p:spPr/>
        <p:txBody>
          <a:bodyPr/>
          <a:lstStyle>
            <a:lvl1pPr>
              <a:defRPr/>
            </a:lvl1pPr>
          </a:lstStyle>
          <a:p>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fld id="{266ECB10-E168-8E45-8E2C-BB421E4009B0}" type="slidenum">
              <a:rPr lang="en-US"/>
              <a:pPr/>
              <a:t>‹#›</a:t>
            </a:fld>
            <a:endParaRPr lang="en-US"/>
          </a:p>
        </p:txBody>
      </p:sp>
    </p:spTree>
    <p:extLst>
      <p:ext uri="{BB962C8B-B14F-4D97-AF65-F5344CB8AC3E}">
        <p14:creationId xmlns:p14="http://schemas.microsoft.com/office/powerpoint/2010/main" val="1821341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312A009A-5ABC-5A4F-90E1-D630A92326A1}" type="slidenum">
              <a:rPr lang="en-US"/>
              <a:pPr>
                <a:defRPr/>
              </a:pPr>
              <a:t>‹#›</a:t>
            </a:fld>
            <a:endParaRPr lang="en-US"/>
          </a:p>
        </p:txBody>
      </p:sp>
    </p:spTree>
    <p:extLst>
      <p:ext uri="{BB962C8B-B14F-4D97-AF65-F5344CB8AC3E}">
        <p14:creationId xmlns:p14="http://schemas.microsoft.com/office/powerpoint/2010/main" val="3612915310"/>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endParaRPr lang="en-US"/>
          </a:p>
        </p:txBody>
      </p:sp>
      <p:sp>
        <p:nvSpPr>
          <p:cNvPr id="5" name="Rectangle 45"/>
          <p:cNvSpPr>
            <a:spLocks noGrp="1" noChangeArrowheads="1"/>
          </p:cNvSpPr>
          <p:nvPr>
            <p:ph type="ftr" sz="quarter" idx="11"/>
          </p:nvPr>
        </p:nvSpPr>
        <p:spPr/>
        <p:txBody>
          <a:bodyPr/>
          <a:lstStyle>
            <a:lvl1pPr>
              <a:defRPr/>
            </a:lvl1pPr>
          </a:lstStyle>
          <a:p>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fld id="{83C7BA50-8FD3-B142-808B-359F375A2EF8}" type="slidenum">
              <a:rPr lang="en-US"/>
              <a:pPr/>
              <a:t>‹#›</a:t>
            </a:fld>
            <a:endParaRPr lang="en-US"/>
          </a:p>
        </p:txBody>
      </p:sp>
    </p:spTree>
    <p:extLst>
      <p:ext uri="{BB962C8B-B14F-4D97-AF65-F5344CB8AC3E}">
        <p14:creationId xmlns:p14="http://schemas.microsoft.com/office/powerpoint/2010/main" val="329760033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endParaRPr lang="en-US"/>
          </a:p>
        </p:txBody>
      </p:sp>
      <p:sp>
        <p:nvSpPr>
          <p:cNvPr id="5" name="Rectangle 45"/>
          <p:cNvSpPr>
            <a:spLocks noGrp="1" noChangeArrowheads="1"/>
          </p:cNvSpPr>
          <p:nvPr>
            <p:ph type="ftr" sz="quarter" idx="11"/>
          </p:nvPr>
        </p:nvSpPr>
        <p:spPr/>
        <p:txBody>
          <a:bodyPr/>
          <a:lstStyle>
            <a:lvl1pPr>
              <a:defRPr/>
            </a:lvl1pPr>
          </a:lstStyle>
          <a:p>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fld id="{7DD72D09-FCAC-3E47-BF0E-2D3531A6F21D}" type="slidenum">
              <a:rPr lang="en-US"/>
              <a:pPr/>
              <a:t>‹#›</a:t>
            </a:fld>
            <a:endParaRPr lang="en-US"/>
          </a:p>
        </p:txBody>
      </p:sp>
    </p:spTree>
    <p:extLst>
      <p:ext uri="{BB962C8B-B14F-4D97-AF65-F5344CB8AC3E}">
        <p14:creationId xmlns:p14="http://schemas.microsoft.com/office/powerpoint/2010/main" val="81588595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endParaRPr lang="en-US"/>
          </a:p>
        </p:txBody>
      </p:sp>
      <p:sp>
        <p:nvSpPr>
          <p:cNvPr id="5" name="Rectangle 45"/>
          <p:cNvSpPr>
            <a:spLocks noGrp="1" noChangeArrowheads="1"/>
          </p:cNvSpPr>
          <p:nvPr>
            <p:ph type="ftr" sz="quarter" idx="11"/>
          </p:nvPr>
        </p:nvSpPr>
        <p:spPr/>
        <p:txBody>
          <a:bodyPr/>
          <a:lstStyle>
            <a:lvl1pPr>
              <a:defRPr/>
            </a:lvl1pPr>
          </a:lstStyle>
          <a:p>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fld id="{B6322071-C475-1240-B8E7-EDE68174072E}" type="slidenum">
              <a:rPr lang="en-US"/>
              <a:pPr/>
              <a:t>‹#›</a:t>
            </a:fld>
            <a:endParaRPr lang="en-US"/>
          </a:p>
        </p:txBody>
      </p:sp>
    </p:spTree>
    <p:extLst>
      <p:ext uri="{BB962C8B-B14F-4D97-AF65-F5344CB8AC3E}">
        <p14:creationId xmlns:p14="http://schemas.microsoft.com/office/powerpoint/2010/main" val="198376875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0962684-FBD6-734E-983D-60F1DC61127A}" type="slidenum">
              <a:rPr lang="en-US"/>
              <a:pPr/>
              <a:t>‹#›</a:t>
            </a:fld>
            <a:endParaRPr lang="en-US"/>
          </a:p>
        </p:txBody>
      </p:sp>
    </p:spTree>
    <p:extLst>
      <p:ext uri="{BB962C8B-B14F-4D97-AF65-F5344CB8AC3E}">
        <p14:creationId xmlns:p14="http://schemas.microsoft.com/office/powerpoint/2010/main" val="230887796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3E6FD92-7D3F-8D4E-872A-1534E62619D3}" type="slidenum">
              <a:rPr lang="en-US"/>
              <a:pPr/>
              <a:t>‹#›</a:t>
            </a:fld>
            <a:endParaRPr lang="en-US"/>
          </a:p>
        </p:txBody>
      </p:sp>
    </p:spTree>
    <p:extLst>
      <p:ext uri="{BB962C8B-B14F-4D97-AF65-F5344CB8AC3E}">
        <p14:creationId xmlns:p14="http://schemas.microsoft.com/office/powerpoint/2010/main" val="161353488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CA5CA9F-F440-964D-A925-5E009A7C22AE}" type="slidenum">
              <a:rPr lang="en-US"/>
              <a:pPr/>
              <a:t>‹#›</a:t>
            </a:fld>
            <a:endParaRPr lang="en-US"/>
          </a:p>
        </p:txBody>
      </p:sp>
    </p:spTree>
    <p:extLst>
      <p:ext uri="{BB962C8B-B14F-4D97-AF65-F5344CB8AC3E}">
        <p14:creationId xmlns:p14="http://schemas.microsoft.com/office/powerpoint/2010/main" val="155416628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EBB2B3-95BA-7249-B8BA-C9DF19569D31}" type="slidenum">
              <a:rPr lang="en-US"/>
              <a:pPr/>
              <a:t>‹#›</a:t>
            </a:fld>
            <a:endParaRPr lang="en-US"/>
          </a:p>
        </p:txBody>
      </p:sp>
    </p:spTree>
    <p:extLst>
      <p:ext uri="{BB962C8B-B14F-4D97-AF65-F5344CB8AC3E}">
        <p14:creationId xmlns:p14="http://schemas.microsoft.com/office/powerpoint/2010/main" val="160121689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02671C7-A728-1C47-AD85-F93C1D4AF276}" type="slidenum">
              <a:rPr lang="en-US"/>
              <a:pPr/>
              <a:t>‹#›</a:t>
            </a:fld>
            <a:endParaRPr lang="en-US"/>
          </a:p>
        </p:txBody>
      </p:sp>
    </p:spTree>
    <p:extLst>
      <p:ext uri="{BB962C8B-B14F-4D97-AF65-F5344CB8AC3E}">
        <p14:creationId xmlns:p14="http://schemas.microsoft.com/office/powerpoint/2010/main" val="410924710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929E4CF-F1DA-4449-862B-B2440C440DAD}" type="slidenum">
              <a:rPr lang="en-US"/>
              <a:pPr/>
              <a:t>‹#›</a:t>
            </a:fld>
            <a:endParaRPr lang="en-US"/>
          </a:p>
        </p:txBody>
      </p:sp>
    </p:spTree>
    <p:extLst>
      <p:ext uri="{BB962C8B-B14F-4D97-AF65-F5344CB8AC3E}">
        <p14:creationId xmlns:p14="http://schemas.microsoft.com/office/powerpoint/2010/main" val="291347399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20EB9C6E-E51B-3945-AEED-8C69163959A5}" type="slidenum">
              <a:rPr lang="en-US"/>
              <a:pPr/>
              <a:t>‹#›</a:t>
            </a:fld>
            <a:endParaRPr lang="en-US"/>
          </a:p>
        </p:txBody>
      </p:sp>
    </p:spTree>
    <p:extLst>
      <p:ext uri="{BB962C8B-B14F-4D97-AF65-F5344CB8AC3E}">
        <p14:creationId xmlns:p14="http://schemas.microsoft.com/office/powerpoint/2010/main" val="1967991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8C59B425-08EA-8049-AC48-10F2A2C6E730}" type="slidenum">
              <a:rPr lang="en-US"/>
              <a:pPr>
                <a:defRPr/>
              </a:pPr>
              <a:t>‹#›</a:t>
            </a:fld>
            <a:endParaRPr lang="en-US"/>
          </a:p>
        </p:txBody>
      </p:sp>
    </p:spTree>
    <p:extLst>
      <p:ext uri="{BB962C8B-B14F-4D97-AF65-F5344CB8AC3E}">
        <p14:creationId xmlns:p14="http://schemas.microsoft.com/office/powerpoint/2010/main" val="682351551"/>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3B095B7-2B7A-6444-A913-554896CD6ECD}" type="slidenum">
              <a:rPr lang="en-US"/>
              <a:pPr/>
              <a:t>‹#›</a:t>
            </a:fld>
            <a:endParaRPr lang="en-US"/>
          </a:p>
        </p:txBody>
      </p:sp>
    </p:spTree>
    <p:extLst>
      <p:ext uri="{BB962C8B-B14F-4D97-AF65-F5344CB8AC3E}">
        <p14:creationId xmlns:p14="http://schemas.microsoft.com/office/powerpoint/2010/main" val="39000539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3D4300B-DCEC-BA43-B062-AEBC9BBA62A1}" type="slidenum">
              <a:rPr lang="en-US"/>
              <a:pPr/>
              <a:t>‹#›</a:t>
            </a:fld>
            <a:endParaRPr lang="en-US"/>
          </a:p>
        </p:txBody>
      </p:sp>
    </p:spTree>
    <p:extLst>
      <p:ext uri="{BB962C8B-B14F-4D97-AF65-F5344CB8AC3E}">
        <p14:creationId xmlns:p14="http://schemas.microsoft.com/office/powerpoint/2010/main" val="41098100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D561581-C4E8-BC4A-90C2-18714FC36067}" type="slidenum">
              <a:rPr lang="en-US"/>
              <a:pPr/>
              <a:t>‹#›</a:t>
            </a:fld>
            <a:endParaRPr lang="en-US"/>
          </a:p>
        </p:txBody>
      </p:sp>
    </p:spTree>
    <p:extLst>
      <p:ext uri="{BB962C8B-B14F-4D97-AF65-F5344CB8AC3E}">
        <p14:creationId xmlns:p14="http://schemas.microsoft.com/office/powerpoint/2010/main" val="51988457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4F56AE7-C21C-9946-924E-AEA3138AB1E6}" type="slidenum">
              <a:rPr lang="en-US"/>
              <a:pPr/>
              <a:t>‹#›</a:t>
            </a:fld>
            <a:endParaRPr lang="en-US"/>
          </a:p>
        </p:txBody>
      </p:sp>
    </p:spTree>
    <p:extLst>
      <p:ext uri="{BB962C8B-B14F-4D97-AF65-F5344CB8AC3E}">
        <p14:creationId xmlns:p14="http://schemas.microsoft.com/office/powerpoint/2010/main" val="204309531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6E38BDE-98B0-DF49-8D0B-3E54A87977F8}" type="slidenum">
              <a:rPr lang="en-US"/>
              <a:pPr/>
              <a:t>‹#›</a:t>
            </a:fld>
            <a:endParaRPr lang="en-US"/>
          </a:p>
        </p:txBody>
      </p:sp>
    </p:spTree>
    <p:extLst>
      <p:ext uri="{BB962C8B-B14F-4D97-AF65-F5344CB8AC3E}">
        <p14:creationId xmlns:p14="http://schemas.microsoft.com/office/powerpoint/2010/main" val="418969101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8F91060B-7784-464C-B151-B99FEFD640EF}" type="slidenum">
              <a:rPr lang="en-US"/>
              <a:pPr/>
              <a:t>‹#›</a:t>
            </a:fld>
            <a:endParaRPr lang="en-US"/>
          </a:p>
        </p:txBody>
      </p:sp>
    </p:spTree>
    <p:extLst>
      <p:ext uri="{BB962C8B-B14F-4D97-AF65-F5344CB8AC3E}">
        <p14:creationId xmlns:p14="http://schemas.microsoft.com/office/powerpoint/2010/main" val="239386771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93CDC78-ED8B-BF41-A802-8E648B8940E4}" type="slidenum">
              <a:rPr lang="en-US"/>
              <a:pPr/>
              <a:t>‹#›</a:t>
            </a:fld>
            <a:endParaRPr lang="en-US"/>
          </a:p>
        </p:txBody>
      </p:sp>
    </p:spTree>
    <p:extLst>
      <p:ext uri="{BB962C8B-B14F-4D97-AF65-F5344CB8AC3E}">
        <p14:creationId xmlns:p14="http://schemas.microsoft.com/office/powerpoint/2010/main" val="263757614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97CFD95-90A6-8242-A5AB-73862846B675}" type="slidenum">
              <a:rPr lang="en-US"/>
              <a:pPr/>
              <a:t>‹#›</a:t>
            </a:fld>
            <a:endParaRPr lang="en-US"/>
          </a:p>
        </p:txBody>
      </p:sp>
    </p:spTree>
    <p:extLst>
      <p:ext uri="{BB962C8B-B14F-4D97-AF65-F5344CB8AC3E}">
        <p14:creationId xmlns:p14="http://schemas.microsoft.com/office/powerpoint/2010/main" val="378970219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CD808B3-08AB-F447-9F03-A0EB70AF24E2}" type="slidenum">
              <a:rPr lang="en-US"/>
              <a:pPr/>
              <a:t>‹#›</a:t>
            </a:fld>
            <a:endParaRPr lang="en-US"/>
          </a:p>
        </p:txBody>
      </p:sp>
    </p:spTree>
    <p:extLst>
      <p:ext uri="{BB962C8B-B14F-4D97-AF65-F5344CB8AC3E}">
        <p14:creationId xmlns:p14="http://schemas.microsoft.com/office/powerpoint/2010/main" val="375208640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75423D2-233A-B049-B59B-0BC5FD3E0255}" type="slidenum">
              <a:rPr lang="en-US"/>
              <a:pPr/>
              <a:t>‹#›</a:t>
            </a:fld>
            <a:endParaRPr lang="en-US"/>
          </a:p>
        </p:txBody>
      </p:sp>
    </p:spTree>
    <p:extLst>
      <p:ext uri="{BB962C8B-B14F-4D97-AF65-F5344CB8AC3E}">
        <p14:creationId xmlns:p14="http://schemas.microsoft.com/office/powerpoint/2010/main" val="3660191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1B03A64-FBE2-7C44-AB3F-16A9801F2A9F}" type="slidenum">
              <a:rPr lang="en-US"/>
              <a:pPr>
                <a:defRPr/>
              </a:pPr>
              <a:t>‹#›</a:t>
            </a:fld>
            <a:endParaRPr lang="en-US"/>
          </a:p>
        </p:txBody>
      </p:sp>
    </p:spTree>
    <p:extLst>
      <p:ext uri="{BB962C8B-B14F-4D97-AF65-F5344CB8AC3E}">
        <p14:creationId xmlns:p14="http://schemas.microsoft.com/office/powerpoint/2010/main" val="1230115388"/>
      </p:ext>
    </p:extLst>
  </p:cSld>
  <p:clrMapOvr>
    <a:masterClrMapping/>
  </p:clrMapOvr>
  <p:transitio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9D93A60-106E-1E4F-AAA7-6EE87CF8615C}" type="slidenum">
              <a:rPr lang="en-US"/>
              <a:pPr/>
              <a:t>‹#›</a:t>
            </a:fld>
            <a:endParaRPr lang="en-US"/>
          </a:p>
        </p:txBody>
      </p:sp>
    </p:spTree>
    <p:extLst>
      <p:ext uri="{BB962C8B-B14F-4D97-AF65-F5344CB8AC3E}">
        <p14:creationId xmlns:p14="http://schemas.microsoft.com/office/powerpoint/2010/main" val="135021741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4BBD0B8-D935-E54E-99DF-270ED22D16BC}" type="slidenum">
              <a:rPr lang="en-US"/>
              <a:pPr/>
              <a:t>‹#›</a:t>
            </a:fld>
            <a:endParaRPr lang="en-US"/>
          </a:p>
        </p:txBody>
      </p:sp>
    </p:spTree>
    <p:extLst>
      <p:ext uri="{BB962C8B-B14F-4D97-AF65-F5344CB8AC3E}">
        <p14:creationId xmlns:p14="http://schemas.microsoft.com/office/powerpoint/2010/main" val="35289229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7DD0CBF0-57E5-9845-A009-BA5E36A554F4}" type="slidenum">
              <a:rPr lang="en-US"/>
              <a:pPr/>
              <a:t>‹#›</a:t>
            </a:fld>
            <a:endParaRPr lang="en-US"/>
          </a:p>
        </p:txBody>
      </p:sp>
    </p:spTree>
    <p:extLst>
      <p:ext uri="{BB962C8B-B14F-4D97-AF65-F5344CB8AC3E}">
        <p14:creationId xmlns:p14="http://schemas.microsoft.com/office/powerpoint/2010/main" val="385748153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2C5A444-DE5D-2B4C-92A4-C3DE7ED3F255}" type="slidenum">
              <a:rPr lang="en-US"/>
              <a:pPr/>
              <a:t>‹#›</a:t>
            </a:fld>
            <a:endParaRPr lang="en-US"/>
          </a:p>
        </p:txBody>
      </p:sp>
    </p:spTree>
    <p:extLst>
      <p:ext uri="{BB962C8B-B14F-4D97-AF65-F5344CB8AC3E}">
        <p14:creationId xmlns:p14="http://schemas.microsoft.com/office/powerpoint/2010/main" val="312421635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6957ADE-2EAB-E445-9A8F-A8EBC52BFCF2}" type="slidenum">
              <a:rPr lang="en-US"/>
              <a:pPr/>
              <a:t>‹#›</a:t>
            </a:fld>
            <a:endParaRPr lang="en-US"/>
          </a:p>
        </p:txBody>
      </p:sp>
    </p:spTree>
    <p:extLst>
      <p:ext uri="{BB962C8B-B14F-4D97-AF65-F5344CB8AC3E}">
        <p14:creationId xmlns:p14="http://schemas.microsoft.com/office/powerpoint/2010/main" val="40995742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4553727-C1BC-E84B-ADC6-013458A788ED}" type="slidenum">
              <a:rPr lang="en-US"/>
              <a:pPr/>
              <a:t>‹#›</a:t>
            </a:fld>
            <a:endParaRPr lang="en-US"/>
          </a:p>
        </p:txBody>
      </p:sp>
    </p:spTree>
    <p:extLst>
      <p:ext uri="{BB962C8B-B14F-4D97-AF65-F5344CB8AC3E}">
        <p14:creationId xmlns:p14="http://schemas.microsoft.com/office/powerpoint/2010/main" val="190457799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DAB18B1-9040-4F49-97AF-A1D23726838B}" type="slidenum">
              <a:rPr lang="en-US"/>
              <a:pPr/>
              <a:t>‹#›</a:t>
            </a:fld>
            <a:endParaRPr lang="en-US"/>
          </a:p>
        </p:txBody>
      </p:sp>
    </p:spTree>
    <p:extLst>
      <p:ext uri="{BB962C8B-B14F-4D97-AF65-F5344CB8AC3E}">
        <p14:creationId xmlns:p14="http://schemas.microsoft.com/office/powerpoint/2010/main" val="88993391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ahLst/>
            <a:cxnLst>
              <a:cxn ang="0">
                <a:pos x="26" y="107"/>
              </a:cxn>
              <a:cxn ang="0">
                <a:pos x="42" y="100"/>
              </a:cxn>
              <a:cxn ang="0">
                <a:pos x="717" y="100"/>
              </a:cxn>
              <a:cxn ang="0">
                <a:pos x="767" y="64"/>
              </a:cxn>
              <a:cxn ang="0">
                <a:pos x="801" y="44"/>
              </a:cxn>
              <a:cxn ang="0">
                <a:pos x="835" y="28"/>
              </a:cxn>
              <a:cxn ang="0">
                <a:pos x="877" y="18"/>
              </a:cxn>
              <a:cxn ang="0">
                <a:pos x="917" y="9"/>
              </a:cxn>
              <a:cxn ang="0">
                <a:pos x="960" y="4"/>
              </a:cxn>
              <a:cxn ang="0">
                <a:pos x="1014" y="0"/>
              </a:cxn>
              <a:cxn ang="0">
                <a:pos x="1076" y="9"/>
              </a:cxn>
              <a:cxn ang="0">
                <a:pos x="1133" y="24"/>
              </a:cxn>
              <a:cxn ang="0">
                <a:pos x="1174" y="44"/>
              </a:cxn>
              <a:cxn ang="0">
                <a:pos x="1219" y="64"/>
              </a:cxn>
              <a:cxn ang="0">
                <a:pos x="1247" y="82"/>
              </a:cxn>
              <a:cxn ang="0">
                <a:pos x="1273" y="103"/>
              </a:cxn>
              <a:cxn ang="0">
                <a:pos x="1919" y="100"/>
              </a:cxn>
              <a:cxn ang="0">
                <a:pos x="1941" y="105"/>
              </a:cxn>
              <a:cxn ang="0">
                <a:pos x="1956" y="116"/>
              </a:cxn>
              <a:cxn ang="0">
                <a:pos x="1970" y="146"/>
              </a:cxn>
              <a:cxn ang="0">
                <a:pos x="1978" y="180"/>
              </a:cxn>
              <a:cxn ang="0">
                <a:pos x="1980" y="220"/>
              </a:cxn>
              <a:cxn ang="0">
                <a:pos x="1980" y="559"/>
              </a:cxn>
              <a:cxn ang="0">
                <a:pos x="1284" y="560"/>
              </a:cxn>
              <a:cxn ang="0">
                <a:pos x="1112" y="656"/>
              </a:cxn>
              <a:cxn ang="0">
                <a:pos x="829" y="658"/>
              </a:cxn>
              <a:cxn ang="0">
                <a:pos x="694" y="554"/>
              </a:cxn>
              <a:cxn ang="0">
                <a:pos x="74" y="559"/>
              </a:cxn>
              <a:cxn ang="0">
                <a:pos x="0" y="559"/>
              </a:cxn>
              <a:cxn ang="0">
                <a:pos x="0" y="243"/>
              </a:cxn>
              <a:cxn ang="0">
                <a:pos x="0" y="196"/>
              </a:cxn>
              <a:cxn ang="0">
                <a:pos x="8" y="151"/>
              </a:cxn>
              <a:cxn ang="0">
                <a:pos x="15" y="128"/>
              </a:cxn>
              <a:cxn ang="0">
                <a:pos x="26" y="10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w="9525">
            <a:noFill/>
            <a:round/>
            <a:headEnd/>
            <a:tailEnd/>
          </a:ln>
          <a:effectLst/>
        </p:spPr>
        <p:txBody>
          <a:bodyPr/>
          <a:lstStyle/>
          <a:p>
            <a:pPr algn="ctr" eaLnBrk="1" hangingPunct="1">
              <a:defRPr/>
            </a:pPr>
            <a:endParaRPr kumimoji="1" lang="en-US">
              <a:solidFill>
                <a:srgbClr val="FFFFCC"/>
              </a:solidFill>
              <a:latin typeface="Times New Roman" pitchFamily="-128" charset="0"/>
              <a:cs typeface="+mn-cs"/>
            </a:endParaRPr>
          </a:p>
        </p:txBody>
      </p:sp>
      <p:sp>
        <p:nvSpPr>
          <p:cNvPr id="6" name="Freeform 9"/>
          <p:cNvSpPr>
            <a:spLocks/>
          </p:cNvSpPr>
          <p:nvPr/>
        </p:nvSpPr>
        <p:spPr bwMode="auto">
          <a:xfrm>
            <a:off x="3022600" y="684213"/>
            <a:ext cx="3146425" cy="485775"/>
          </a:xfrm>
          <a:custGeom>
            <a:avLst/>
            <a:gdLst/>
            <a:ahLst/>
            <a:cxnLst>
              <a:cxn ang="0">
                <a:pos x="96" y="68"/>
              </a:cxn>
              <a:cxn ang="0">
                <a:pos x="156" y="68"/>
              </a:cxn>
              <a:cxn ang="0">
                <a:pos x="203" y="101"/>
              </a:cxn>
              <a:cxn ang="0">
                <a:pos x="279" y="82"/>
              </a:cxn>
              <a:cxn ang="0">
                <a:pos x="366" y="71"/>
              </a:cxn>
              <a:cxn ang="0">
                <a:pos x="427" y="92"/>
              </a:cxn>
              <a:cxn ang="0">
                <a:pos x="493" y="82"/>
              </a:cxn>
              <a:cxn ang="0">
                <a:pos x="599" y="87"/>
              </a:cxn>
              <a:cxn ang="0">
                <a:pos x="667" y="101"/>
              </a:cxn>
              <a:cxn ang="0">
                <a:pos x="766" y="128"/>
              </a:cxn>
              <a:cxn ang="0">
                <a:pos x="814" y="158"/>
              </a:cxn>
              <a:cxn ang="0">
                <a:pos x="850" y="208"/>
              </a:cxn>
              <a:cxn ang="0">
                <a:pos x="917" y="206"/>
              </a:cxn>
              <a:cxn ang="0">
                <a:pos x="979" y="222"/>
              </a:cxn>
              <a:cxn ang="0">
                <a:pos x="1033" y="210"/>
              </a:cxn>
              <a:cxn ang="0">
                <a:pos x="1091" y="194"/>
              </a:cxn>
              <a:cxn ang="0">
                <a:pos x="1156" y="162"/>
              </a:cxn>
              <a:cxn ang="0">
                <a:pos x="1220" y="109"/>
              </a:cxn>
              <a:cxn ang="0">
                <a:pos x="1291" y="83"/>
              </a:cxn>
              <a:cxn ang="0">
                <a:pos x="1339" y="90"/>
              </a:cxn>
              <a:cxn ang="0">
                <a:pos x="1398" y="91"/>
              </a:cxn>
              <a:cxn ang="0">
                <a:pos x="1480" y="111"/>
              </a:cxn>
              <a:cxn ang="0">
                <a:pos x="1527" y="82"/>
              </a:cxn>
              <a:cxn ang="0">
                <a:pos x="1569" y="88"/>
              </a:cxn>
              <a:cxn ang="0">
                <a:pos x="1642" y="53"/>
              </a:cxn>
              <a:cxn ang="0">
                <a:pos x="1687" y="57"/>
              </a:cxn>
              <a:cxn ang="0">
                <a:pos x="1739" y="11"/>
              </a:cxn>
              <a:cxn ang="0">
                <a:pos x="1792" y="51"/>
              </a:cxn>
              <a:cxn ang="0">
                <a:pos x="1847" y="0"/>
              </a:cxn>
              <a:cxn ang="0">
                <a:pos x="1896" y="61"/>
              </a:cxn>
              <a:cxn ang="0">
                <a:pos x="1946" y="26"/>
              </a:cxn>
              <a:cxn ang="0">
                <a:pos x="1981" y="46"/>
              </a:cxn>
              <a:cxn ang="0">
                <a:pos x="1304" y="230"/>
              </a:cxn>
              <a:cxn ang="0">
                <a:pos x="893" y="305"/>
              </a:cxn>
              <a:cxn ang="0">
                <a:pos x="699" y="157"/>
              </a:cxn>
              <a:cxn ang="0">
                <a:pos x="0" y="31"/>
              </a:cxn>
              <a:cxn ang="0">
                <a:pos x="29" y="53"/>
              </a:cxn>
              <a:cxn ang="0">
                <a:pos x="68" y="61"/>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7" name="Freeform 10"/>
          <p:cNvSpPr>
            <a:spLocks/>
          </p:cNvSpPr>
          <p:nvPr/>
        </p:nvSpPr>
        <p:spPr bwMode="auto">
          <a:xfrm>
            <a:off x="3022600" y="771525"/>
            <a:ext cx="3146425" cy="490538"/>
          </a:xfrm>
          <a:custGeom>
            <a:avLst/>
            <a:gdLst/>
            <a:ahLst/>
            <a:cxnLst>
              <a:cxn ang="0">
                <a:pos x="42" y="200"/>
              </a:cxn>
              <a:cxn ang="0">
                <a:pos x="714" y="201"/>
              </a:cxn>
              <a:cxn ang="0">
                <a:pos x="772" y="249"/>
              </a:cxn>
              <a:cxn ang="0">
                <a:pos x="844" y="281"/>
              </a:cxn>
              <a:cxn ang="0">
                <a:pos x="932" y="301"/>
              </a:cxn>
              <a:cxn ang="0">
                <a:pos x="1065" y="301"/>
              </a:cxn>
              <a:cxn ang="0">
                <a:pos x="1221" y="253"/>
              </a:cxn>
              <a:cxn ang="0">
                <a:pos x="1287" y="200"/>
              </a:cxn>
              <a:cxn ang="0">
                <a:pos x="1942" y="199"/>
              </a:cxn>
              <a:cxn ang="0">
                <a:pos x="1971" y="184"/>
              </a:cxn>
              <a:cxn ang="0">
                <a:pos x="1981" y="155"/>
              </a:cxn>
              <a:cxn ang="0">
                <a:pos x="1964" y="0"/>
              </a:cxn>
              <a:cxn ang="0">
                <a:pos x="1946" y="29"/>
              </a:cxn>
              <a:cxn ang="0">
                <a:pos x="1931" y="53"/>
              </a:cxn>
              <a:cxn ang="0">
                <a:pos x="1897" y="38"/>
              </a:cxn>
              <a:cxn ang="0">
                <a:pos x="1856" y="23"/>
              </a:cxn>
              <a:cxn ang="0">
                <a:pos x="1805" y="53"/>
              </a:cxn>
              <a:cxn ang="0">
                <a:pos x="1771" y="38"/>
              </a:cxn>
              <a:cxn ang="0">
                <a:pos x="1727" y="31"/>
              </a:cxn>
              <a:cxn ang="0">
                <a:pos x="1705" y="61"/>
              </a:cxn>
              <a:cxn ang="0">
                <a:pos x="1660" y="53"/>
              </a:cxn>
              <a:cxn ang="0">
                <a:pos x="1597" y="61"/>
              </a:cxn>
              <a:cxn ang="0">
                <a:pos x="1538" y="53"/>
              </a:cxn>
              <a:cxn ang="0">
                <a:pos x="1479" y="76"/>
              </a:cxn>
              <a:cxn ang="0">
                <a:pos x="1429" y="55"/>
              </a:cxn>
              <a:cxn ang="0">
                <a:pos x="1344" y="72"/>
              </a:cxn>
              <a:cxn ang="0">
                <a:pos x="1281" y="69"/>
              </a:cxn>
              <a:cxn ang="0">
                <a:pos x="1242" y="130"/>
              </a:cxn>
              <a:cxn ang="0">
                <a:pos x="1214" y="178"/>
              </a:cxn>
              <a:cxn ang="0">
                <a:pos x="1156" y="196"/>
              </a:cxn>
              <a:cxn ang="0">
                <a:pos x="1106" y="213"/>
              </a:cxn>
              <a:cxn ang="0">
                <a:pos x="1005" y="221"/>
              </a:cxn>
              <a:cxn ang="0">
                <a:pos x="883" y="233"/>
              </a:cxn>
              <a:cxn ang="0">
                <a:pos x="792" y="186"/>
              </a:cxn>
              <a:cxn ang="0">
                <a:pos x="721" y="91"/>
              </a:cxn>
              <a:cxn ang="0">
                <a:pos x="634" y="76"/>
              </a:cxn>
              <a:cxn ang="0">
                <a:pos x="526" y="53"/>
              </a:cxn>
              <a:cxn ang="0">
                <a:pos x="415" y="38"/>
              </a:cxn>
              <a:cxn ang="0">
                <a:pos x="339" y="57"/>
              </a:cxn>
              <a:cxn ang="0">
                <a:pos x="295" y="51"/>
              </a:cxn>
              <a:cxn ang="0">
                <a:pos x="231" y="59"/>
              </a:cxn>
              <a:cxn ang="0">
                <a:pos x="162" y="57"/>
              </a:cxn>
              <a:cxn ang="0">
                <a:pos x="90" y="70"/>
              </a:cxn>
              <a:cxn ang="0">
                <a:pos x="18" y="61"/>
              </a:cxn>
              <a:cxn ang="0">
                <a:pos x="2" y="120"/>
              </a:cxn>
              <a:cxn ang="0">
                <a:pos x="14" y="190"/>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8" name="Freeform 11"/>
          <p:cNvSpPr>
            <a:spLocks/>
          </p:cNvSpPr>
          <p:nvPr/>
        </p:nvSpPr>
        <p:spPr bwMode="auto">
          <a:xfrm>
            <a:off x="3044825" y="850900"/>
            <a:ext cx="3086100" cy="365125"/>
          </a:xfrm>
          <a:custGeom>
            <a:avLst/>
            <a:gdLst/>
            <a:ahLst/>
            <a:cxnLst>
              <a:cxn ang="0">
                <a:pos x="477" y="72"/>
              </a:cxn>
              <a:cxn ang="0">
                <a:pos x="348" y="81"/>
              </a:cxn>
              <a:cxn ang="0">
                <a:pos x="154" y="81"/>
              </a:cxn>
              <a:cxn ang="0">
                <a:pos x="64" y="79"/>
              </a:cxn>
              <a:cxn ang="0">
                <a:pos x="12" y="58"/>
              </a:cxn>
              <a:cxn ang="0">
                <a:pos x="0" y="74"/>
              </a:cxn>
              <a:cxn ang="0">
                <a:pos x="73" y="103"/>
              </a:cxn>
              <a:cxn ang="0">
                <a:pos x="163" y="101"/>
              </a:cxn>
              <a:cxn ang="0">
                <a:pos x="212" y="105"/>
              </a:cxn>
              <a:cxn ang="0">
                <a:pos x="324" y="109"/>
              </a:cxn>
              <a:cxn ang="0">
                <a:pos x="541" y="101"/>
              </a:cxn>
              <a:cxn ang="0">
                <a:pos x="698" y="103"/>
              </a:cxn>
              <a:cxn ang="0">
                <a:pos x="769" y="168"/>
              </a:cxn>
              <a:cxn ang="0">
                <a:pos x="885" y="218"/>
              </a:cxn>
              <a:cxn ang="0">
                <a:pos x="1018" y="229"/>
              </a:cxn>
              <a:cxn ang="0">
                <a:pos x="1154" y="194"/>
              </a:cxn>
              <a:cxn ang="0">
                <a:pos x="1246" y="131"/>
              </a:cxn>
              <a:cxn ang="0">
                <a:pos x="1311" y="107"/>
              </a:cxn>
              <a:cxn ang="0">
                <a:pos x="1485" y="109"/>
              </a:cxn>
              <a:cxn ang="0">
                <a:pos x="1618" y="107"/>
              </a:cxn>
              <a:cxn ang="0">
                <a:pos x="1773" y="107"/>
              </a:cxn>
              <a:cxn ang="0">
                <a:pos x="1919" y="111"/>
              </a:cxn>
              <a:cxn ang="0">
                <a:pos x="1943" y="54"/>
              </a:cxn>
              <a:cxn ang="0">
                <a:pos x="1919" y="60"/>
              </a:cxn>
              <a:cxn ang="0">
                <a:pos x="1857" y="95"/>
              </a:cxn>
              <a:cxn ang="0">
                <a:pos x="1687" y="91"/>
              </a:cxn>
              <a:cxn ang="0">
                <a:pos x="1491" y="93"/>
              </a:cxn>
              <a:cxn ang="0">
                <a:pos x="1349" y="99"/>
              </a:cxn>
              <a:cxn ang="0">
                <a:pos x="1291" y="85"/>
              </a:cxn>
              <a:cxn ang="0">
                <a:pos x="1283" y="52"/>
              </a:cxn>
              <a:cxn ang="0">
                <a:pos x="1265" y="36"/>
              </a:cxn>
              <a:cxn ang="0">
                <a:pos x="1205" y="115"/>
              </a:cxn>
              <a:cxn ang="0">
                <a:pos x="1139" y="162"/>
              </a:cxn>
              <a:cxn ang="0">
                <a:pos x="1063" y="180"/>
              </a:cxn>
              <a:cxn ang="0">
                <a:pos x="980" y="198"/>
              </a:cxn>
              <a:cxn ang="0">
                <a:pos x="883" y="176"/>
              </a:cxn>
              <a:cxn ang="0">
                <a:pos x="825" y="149"/>
              </a:cxn>
              <a:cxn ang="0">
                <a:pos x="771" y="137"/>
              </a:cxn>
              <a:cxn ang="0">
                <a:pos x="730" y="99"/>
              </a:cxn>
              <a:cxn ang="0">
                <a:pos x="685" y="38"/>
              </a:cxn>
              <a:cxn ang="0">
                <a:pos x="655" y="68"/>
              </a:cxn>
              <a:cxn ang="0">
                <a:pos x="537" y="77"/>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9" name="Freeform 12"/>
          <p:cNvSpPr>
            <a:spLocks/>
          </p:cNvSpPr>
          <p:nvPr/>
        </p:nvSpPr>
        <p:spPr bwMode="auto">
          <a:xfrm>
            <a:off x="5057775" y="358775"/>
            <a:ext cx="193675" cy="649288"/>
          </a:xfrm>
          <a:custGeom>
            <a:avLst/>
            <a:gdLst/>
            <a:ahLst/>
            <a:cxnLst>
              <a:cxn ang="0">
                <a:pos x="82" y="10"/>
              </a:cxn>
              <a:cxn ang="0">
                <a:pos x="75" y="40"/>
              </a:cxn>
              <a:cxn ang="0">
                <a:pos x="121" y="44"/>
              </a:cxn>
              <a:cxn ang="0">
                <a:pos x="103" y="98"/>
              </a:cxn>
              <a:cxn ang="0">
                <a:pos x="105" y="140"/>
              </a:cxn>
              <a:cxn ang="0">
                <a:pos x="116" y="176"/>
              </a:cxn>
              <a:cxn ang="0">
                <a:pos x="97" y="214"/>
              </a:cxn>
              <a:cxn ang="0">
                <a:pos x="90" y="252"/>
              </a:cxn>
              <a:cxn ang="0">
                <a:pos x="82" y="290"/>
              </a:cxn>
              <a:cxn ang="0">
                <a:pos x="66" y="316"/>
              </a:cxn>
              <a:cxn ang="0">
                <a:pos x="51" y="342"/>
              </a:cxn>
              <a:cxn ang="0">
                <a:pos x="32" y="368"/>
              </a:cxn>
              <a:cxn ang="0">
                <a:pos x="21" y="386"/>
              </a:cxn>
              <a:cxn ang="0">
                <a:pos x="0" y="408"/>
              </a:cxn>
              <a:cxn ang="0">
                <a:pos x="12" y="368"/>
              </a:cxn>
              <a:cxn ang="0">
                <a:pos x="38" y="340"/>
              </a:cxn>
              <a:cxn ang="0">
                <a:pos x="34" y="308"/>
              </a:cxn>
              <a:cxn ang="0">
                <a:pos x="58" y="268"/>
              </a:cxn>
              <a:cxn ang="0">
                <a:pos x="71" y="220"/>
              </a:cxn>
              <a:cxn ang="0">
                <a:pos x="64" y="174"/>
              </a:cxn>
              <a:cxn ang="0">
                <a:pos x="69" y="136"/>
              </a:cxn>
              <a:cxn ang="0">
                <a:pos x="64" y="110"/>
              </a:cxn>
              <a:cxn ang="0">
                <a:pos x="30" y="58"/>
              </a:cxn>
              <a:cxn ang="0">
                <a:pos x="10" y="6"/>
              </a:cxn>
              <a:cxn ang="0">
                <a:pos x="79" y="0"/>
              </a:cxn>
              <a:cxn ang="0">
                <a:pos x="82" y="10"/>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0" name="Freeform 13"/>
          <p:cNvSpPr>
            <a:spLocks/>
          </p:cNvSpPr>
          <p:nvPr/>
        </p:nvSpPr>
        <p:spPr bwMode="auto">
          <a:xfrm>
            <a:off x="3052763" y="4763"/>
            <a:ext cx="3092450" cy="642937"/>
          </a:xfrm>
          <a:custGeom>
            <a:avLst/>
            <a:gdLst/>
            <a:ahLst/>
            <a:cxnLst>
              <a:cxn ang="0">
                <a:pos x="0" y="405"/>
              </a:cxn>
              <a:cxn ang="0">
                <a:pos x="8" y="238"/>
              </a:cxn>
              <a:cxn ang="0">
                <a:pos x="37" y="199"/>
              </a:cxn>
              <a:cxn ang="0">
                <a:pos x="88" y="224"/>
              </a:cxn>
              <a:cxn ang="0">
                <a:pos x="135" y="195"/>
              </a:cxn>
              <a:cxn ang="0">
                <a:pos x="185" y="222"/>
              </a:cxn>
              <a:cxn ang="0">
                <a:pos x="242" y="222"/>
              </a:cxn>
              <a:cxn ang="0">
                <a:pos x="330" y="211"/>
              </a:cxn>
              <a:cxn ang="0">
                <a:pos x="395" y="186"/>
              </a:cxn>
              <a:cxn ang="0">
                <a:pos x="458" y="211"/>
              </a:cxn>
              <a:cxn ang="0">
                <a:pos x="495" y="219"/>
              </a:cxn>
              <a:cxn ang="0">
                <a:pos x="573" y="210"/>
              </a:cxn>
              <a:cxn ang="0">
                <a:pos x="712" y="184"/>
              </a:cxn>
              <a:cxn ang="0">
                <a:pos x="791" y="124"/>
              </a:cxn>
              <a:cxn ang="0">
                <a:pos x="776" y="181"/>
              </a:cxn>
              <a:cxn ang="0">
                <a:pos x="842" y="203"/>
              </a:cxn>
              <a:cxn ang="0">
                <a:pos x="887" y="243"/>
              </a:cxn>
              <a:cxn ang="0">
                <a:pos x="929" y="275"/>
              </a:cxn>
              <a:cxn ang="0">
                <a:pos x="955" y="275"/>
              </a:cxn>
              <a:cxn ang="0">
                <a:pos x="921" y="223"/>
              </a:cxn>
              <a:cxn ang="0">
                <a:pos x="889" y="156"/>
              </a:cxn>
              <a:cxn ang="0">
                <a:pos x="867" y="122"/>
              </a:cxn>
              <a:cxn ang="0">
                <a:pos x="910" y="90"/>
              </a:cxn>
              <a:cxn ang="0">
                <a:pos x="849" y="80"/>
              </a:cxn>
              <a:cxn ang="0">
                <a:pos x="951" y="58"/>
              </a:cxn>
              <a:cxn ang="0">
                <a:pos x="1072" y="78"/>
              </a:cxn>
              <a:cxn ang="0">
                <a:pos x="1142" y="86"/>
              </a:cxn>
              <a:cxn ang="0">
                <a:pos x="1225" y="164"/>
              </a:cxn>
              <a:cxn ang="0">
                <a:pos x="1313" y="214"/>
              </a:cxn>
              <a:cxn ang="0">
                <a:pos x="1394" y="217"/>
              </a:cxn>
              <a:cxn ang="0">
                <a:pos x="1471" y="195"/>
              </a:cxn>
              <a:cxn ang="0">
                <a:pos x="1517" y="214"/>
              </a:cxn>
              <a:cxn ang="0">
                <a:pos x="1555" y="198"/>
              </a:cxn>
              <a:cxn ang="0">
                <a:pos x="1608" y="224"/>
              </a:cxn>
              <a:cxn ang="0">
                <a:pos x="1651" y="222"/>
              </a:cxn>
              <a:cxn ang="0">
                <a:pos x="1686" y="199"/>
              </a:cxn>
              <a:cxn ang="0">
                <a:pos x="1742" y="225"/>
              </a:cxn>
              <a:cxn ang="0">
                <a:pos x="1789" y="214"/>
              </a:cxn>
              <a:cxn ang="0">
                <a:pos x="1830" y="229"/>
              </a:cxn>
              <a:cxn ang="0">
                <a:pos x="1898" y="211"/>
              </a:cxn>
              <a:cxn ang="0">
                <a:pos x="1936" y="254"/>
              </a:cxn>
              <a:cxn ang="0">
                <a:pos x="1948" y="238"/>
              </a:cxn>
              <a:cxn ang="0">
                <a:pos x="1940" y="170"/>
              </a:cxn>
              <a:cxn ang="0">
                <a:pos x="1881" y="140"/>
              </a:cxn>
              <a:cxn ang="0">
                <a:pos x="1807" y="152"/>
              </a:cxn>
              <a:cxn ang="0">
                <a:pos x="1742" y="140"/>
              </a:cxn>
              <a:cxn ang="0">
                <a:pos x="1648" y="142"/>
              </a:cxn>
              <a:cxn ang="0">
                <a:pos x="1580" y="140"/>
              </a:cxn>
              <a:cxn ang="0">
                <a:pos x="1514" y="145"/>
              </a:cxn>
              <a:cxn ang="0">
                <a:pos x="1442" y="145"/>
              </a:cxn>
              <a:cxn ang="0">
                <a:pos x="1365" y="146"/>
              </a:cxn>
              <a:cxn ang="0">
                <a:pos x="1310" y="145"/>
              </a:cxn>
              <a:cxn ang="0">
                <a:pos x="1244" y="102"/>
              </a:cxn>
              <a:cxn ang="0">
                <a:pos x="1153" y="39"/>
              </a:cxn>
              <a:cxn ang="0">
                <a:pos x="1008" y="0"/>
              </a:cxn>
              <a:cxn ang="0">
                <a:pos x="821" y="31"/>
              </a:cxn>
              <a:cxn ang="0">
                <a:pos x="676" y="130"/>
              </a:cxn>
              <a:cxn ang="0">
                <a:pos x="558" y="152"/>
              </a:cxn>
              <a:cxn ang="0">
                <a:pos x="395" y="147"/>
              </a:cxn>
              <a:cxn ang="0">
                <a:pos x="234" y="147"/>
              </a:cxn>
              <a:cxn ang="0">
                <a:pos x="51" y="142"/>
              </a:cxn>
              <a:cxn ang="0">
                <a:pos x="4" y="172"/>
              </a:cxn>
              <a:cxn ang="0">
                <a:pos x="0" y="271"/>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1" name="Freeform 14"/>
          <p:cNvSpPr>
            <a:spLocks/>
          </p:cNvSpPr>
          <p:nvPr/>
        </p:nvSpPr>
        <p:spPr bwMode="auto">
          <a:xfrm>
            <a:off x="3981450" y="334963"/>
            <a:ext cx="142875" cy="638175"/>
          </a:xfrm>
          <a:custGeom>
            <a:avLst/>
            <a:gdLst/>
            <a:ahLst/>
            <a:cxnLst>
              <a:cxn ang="0">
                <a:pos x="21" y="10"/>
              </a:cxn>
              <a:cxn ang="0">
                <a:pos x="28" y="40"/>
              </a:cxn>
              <a:cxn ang="0">
                <a:pos x="21" y="54"/>
              </a:cxn>
              <a:cxn ang="0">
                <a:pos x="10" y="99"/>
              </a:cxn>
              <a:cxn ang="0">
                <a:pos x="2" y="138"/>
              </a:cxn>
              <a:cxn ang="0">
                <a:pos x="0" y="173"/>
              </a:cxn>
              <a:cxn ang="0">
                <a:pos x="8" y="215"/>
              </a:cxn>
              <a:cxn ang="0">
                <a:pos x="13" y="256"/>
              </a:cxn>
              <a:cxn ang="0">
                <a:pos x="21" y="295"/>
              </a:cxn>
              <a:cxn ang="0">
                <a:pos x="43" y="319"/>
              </a:cxn>
              <a:cxn ang="0">
                <a:pos x="52" y="348"/>
              </a:cxn>
              <a:cxn ang="0">
                <a:pos x="71" y="374"/>
              </a:cxn>
              <a:cxn ang="0">
                <a:pos x="89" y="401"/>
              </a:cxn>
              <a:cxn ang="0">
                <a:pos x="82" y="376"/>
              </a:cxn>
              <a:cxn ang="0">
                <a:pos x="65" y="346"/>
              </a:cxn>
              <a:cxn ang="0">
                <a:pos x="69" y="313"/>
              </a:cxn>
              <a:cxn ang="0">
                <a:pos x="45" y="272"/>
              </a:cxn>
              <a:cxn ang="0">
                <a:pos x="23" y="223"/>
              </a:cxn>
              <a:cxn ang="0">
                <a:pos x="19" y="150"/>
              </a:cxn>
              <a:cxn ang="0">
                <a:pos x="28" y="103"/>
              </a:cxn>
              <a:cxn ang="0">
                <a:pos x="41" y="54"/>
              </a:cxn>
              <a:cxn ang="0">
                <a:pos x="43" y="20"/>
              </a:cxn>
              <a:cxn ang="0">
                <a:pos x="23" y="0"/>
              </a:cxn>
              <a:cxn ang="0">
                <a:pos x="21" y="10"/>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ahLst/>
              <a:cxnLst>
                <a:cxn ang="0">
                  <a:pos x="23" y="6"/>
                </a:cxn>
                <a:cxn ang="0">
                  <a:pos x="37" y="0"/>
                </a:cxn>
                <a:cxn ang="0">
                  <a:pos x="1706" y="0"/>
                </a:cxn>
                <a:cxn ang="0">
                  <a:pos x="1725" y="4"/>
                </a:cxn>
                <a:cxn ang="0">
                  <a:pos x="1739" y="15"/>
                </a:cxn>
                <a:cxn ang="0">
                  <a:pos x="1751" y="42"/>
                </a:cxn>
                <a:cxn ang="0">
                  <a:pos x="1758" y="74"/>
                </a:cxn>
                <a:cxn ang="0">
                  <a:pos x="1760" y="110"/>
                </a:cxn>
                <a:cxn ang="0">
                  <a:pos x="1760" y="426"/>
                </a:cxn>
                <a:cxn ang="0">
                  <a:pos x="66" y="426"/>
                </a:cxn>
                <a:cxn ang="0">
                  <a:pos x="0" y="426"/>
                </a:cxn>
                <a:cxn ang="0">
                  <a:pos x="0" y="132"/>
                </a:cxn>
                <a:cxn ang="0">
                  <a:pos x="0" y="89"/>
                </a:cxn>
                <a:cxn ang="0">
                  <a:pos x="7" y="47"/>
                </a:cxn>
                <a:cxn ang="0">
                  <a:pos x="13" y="25"/>
                </a:cxn>
                <a:cxn ang="0">
                  <a:pos x="23" y="6"/>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4" name="Freeform 17"/>
            <p:cNvSpPr>
              <a:spLocks/>
            </p:cNvSpPr>
            <p:nvPr/>
          </p:nvSpPr>
          <p:spPr bwMode="auto">
            <a:xfrm>
              <a:off x="85" y="412"/>
              <a:ext cx="1761" cy="185"/>
            </a:xfrm>
            <a:custGeom>
              <a:avLst/>
              <a:gdLst/>
              <a:ahLst/>
              <a:cxnLst>
                <a:cxn ang="0">
                  <a:pos x="85" y="63"/>
                </a:cxn>
                <a:cxn ang="0">
                  <a:pos x="138" y="63"/>
                </a:cxn>
                <a:cxn ang="0">
                  <a:pos x="180" y="95"/>
                </a:cxn>
                <a:cxn ang="0">
                  <a:pos x="248" y="76"/>
                </a:cxn>
                <a:cxn ang="0">
                  <a:pos x="325" y="67"/>
                </a:cxn>
                <a:cxn ang="0">
                  <a:pos x="379" y="86"/>
                </a:cxn>
                <a:cxn ang="0">
                  <a:pos x="438" y="76"/>
                </a:cxn>
                <a:cxn ang="0">
                  <a:pos x="532" y="82"/>
                </a:cxn>
                <a:cxn ang="0">
                  <a:pos x="592" y="95"/>
                </a:cxn>
                <a:cxn ang="0">
                  <a:pos x="663" y="57"/>
                </a:cxn>
                <a:cxn ang="0">
                  <a:pos x="716" y="90"/>
                </a:cxn>
                <a:cxn ang="0">
                  <a:pos x="787" y="85"/>
                </a:cxn>
                <a:cxn ang="0">
                  <a:pos x="824" y="90"/>
                </a:cxn>
                <a:cxn ang="0">
                  <a:pos x="857" y="57"/>
                </a:cxn>
                <a:cxn ang="0">
                  <a:pos x="899" y="34"/>
                </a:cxn>
                <a:cxn ang="0">
                  <a:pos x="949" y="31"/>
                </a:cxn>
                <a:cxn ang="0">
                  <a:pos x="991" y="22"/>
                </a:cxn>
                <a:cxn ang="0">
                  <a:pos x="1030" y="48"/>
                </a:cxn>
                <a:cxn ang="0">
                  <a:pos x="1071" y="67"/>
                </a:cxn>
                <a:cxn ang="0">
                  <a:pos x="1138" y="53"/>
                </a:cxn>
                <a:cxn ang="0">
                  <a:pos x="1168" y="89"/>
                </a:cxn>
                <a:cxn ang="0">
                  <a:pos x="1215" y="95"/>
                </a:cxn>
                <a:cxn ang="0">
                  <a:pos x="1293" y="95"/>
                </a:cxn>
                <a:cxn ang="0">
                  <a:pos x="1340" y="79"/>
                </a:cxn>
                <a:cxn ang="0">
                  <a:pos x="1376" y="86"/>
                </a:cxn>
                <a:cxn ang="0">
                  <a:pos x="1418" y="57"/>
                </a:cxn>
                <a:cxn ang="0">
                  <a:pos x="1478" y="53"/>
                </a:cxn>
                <a:cxn ang="0">
                  <a:pos x="1528" y="22"/>
                </a:cxn>
                <a:cxn ang="0">
                  <a:pos x="1567" y="15"/>
                </a:cxn>
                <a:cxn ang="0">
                  <a:pos x="1617" y="27"/>
                </a:cxn>
                <a:cxn ang="0">
                  <a:pos x="1661" y="1"/>
                </a:cxn>
                <a:cxn ang="0">
                  <a:pos x="1703" y="48"/>
                </a:cxn>
                <a:cxn ang="0">
                  <a:pos x="1750" y="24"/>
                </a:cxn>
                <a:cxn ang="0">
                  <a:pos x="1760" y="184"/>
                </a:cxn>
                <a:cxn ang="0">
                  <a:pos x="727" y="149"/>
                </a:cxn>
                <a:cxn ang="0">
                  <a:pos x="0" y="29"/>
                </a:cxn>
                <a:cxn ang="0">
                  <a:pos x="26" y="50"/>
                </a:cxn>
                <a:cxn ang="0">
                  <a:pos x="61" y="57"/>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5" name="Freeform 18"/>
            <p:cNvSpPr>
              <a:spLocks/>
            </p:cNvSpPr>
            <p:nvPr/>
          </p:nvSpPr>
          <p:spPr bwMode="auto">
            <a:xfrm>
              <a:off x="85" y="476"/>
              <a:ext cx="1761" cy="188"/>
            </a:xfrm>
            <a:custGeom>
              <a:avLst/>
              <a:gdLst/>
              <a:ahLst/>
              <a:cxnLst>
                <a:cxn ang="0">
                  <a:pos x="37" y="185"/>
                </a:cxn>
                <a:cxn ang="0">
                  <a:pos x="1706" y="187"/>
                </a:cxn>
                <a:cxn ang="0">
                  <a:pos x="1739" y="181"/>
                </a:cxn>
                <a:cxn ang="0">
                  <a:pos x="1758" y="158"/>
                </a:cxn>
                <a:cxn ang="0">
                  <a:pos x="1760" y="22"/>
                </a:cxn>
                <a:cxn ang="0">
                  <a:pos x="1736" y="6"/>
                </a:cxn>
                <a:cxn ang="0">
                  <a:pos x="1723" y="51"/>
                </a:cxn>
                <a:cxn ang="0">
                  <a:pos x="1706" y="47"/>
                </a:cxn>
                <a:cxn ang="0">
                  <a:pos x="1671" y="25"/>
                </a:cxn>
                <a:cxn ang="0">
                  <a:pos x="1625" y="32"/>
                </a:cxn>
                <a:cxn ang="0">
                  <a:pos x="1588" y="37"/>
                </a:cxn>
                <a:cxn ang="0">
                  <a:pos x="1554" y="25"/>
                </a:cxn>
                <a:cxn ang="0">
                  <a:pos x="1520" y="40"/>
                </a:cxn>
                <a:cxn ang="0">
                  <a:pos x="1498" y="49"/>
                </a:cxn>
                <a:cxn ang="0">
                  <a:pos x="1445" y="43"/>
                </a:cxn>
                <a:cxn ang="0">
                  <a:pos x="1396" y="36"/>
                </a:cxn>
                <a:cxn ang="0">
                  <a:pos x="1337" y="82"/>
                </a:cxn>
                <a:cxn ang="0">
                  <a:pos x="1293" y="58"/>
                </a:cxn>
                <a:cxn ang="0">
                  <a:pos x="1240" y="56"/>
                </a:cxn>
                <a:cxn ang="0">
                  <a:pos x="1153" y="55"/>
                </a:cxn>
                <a:cxn ang="0">
                  <a:pos x="1112" y="49"/>
                </a:cxn>
                <a:cxn ang="0">
                  <a:pos x="1079" y="36"/>
                </a:cxn>
                <a:cxn ang="0">
                  <a:pos x="1006" y="65"/>
                </a:cxn>
                <a:cxn ang="0">
                  <a:pos x="943" y="50"/>
                </a:cxn>
                <a:cxn ang="0">
                  <a:pos x="866" y="58"/>
                </a:cxn>
                <a:cxn ang="0">
                  <a:pos x="804" y="58"/>
                </a:cxn>
                <a:cxn ang="0">
                  <a:pos x="730" y="78"/>
                </a:cxn>
                <a:cxn ang="0">
                  <a:pos x="652" y="68"/>
                </a:cxn>
                <a:cxn ang="0">
                  <a:pos x="563" y="70"/>
                </a:cxn>
                <a:cxn ang="0">
                  <a:pos x="468" y="49"/>
                </a:cxn>
                <a:cxn ang="0">
                  <a:pos x="369" y="35"/>
                </a:cxn>
                <a:cxn ang="0">
                  <a:pos x="301" y="53"/>
                </a:cxn>
                <a:cxn ang="0">
                  <a:pos x="262" y="47"/>
                </a:cxn>
                <a:cxn ang="0">
                  <a:pos x="205" y="55"/>
                </a:cxn>
                <a:cxn ang="0">
                  <a:pos x="143" y="53"/>
                </a:cxn>
                <a:cxn ang="0">
                  <a:pos x="80" y="65"/>
                </a:cxn>
                <a:cxn ang="0">
                  <a:pos x="16" y="56"/>
                </a:cxn>
                <a:cxn ang="0">
                  <a:pos x="2" y="111"/>
                </a:cxn>
                <a:cxn ang="0">
                  <a:pos x="13" y="175"/>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6" name="Freeform 19"/>
            <p:cNvSpPr>
              <a:spLocks/>
            </p:cNvSpPr>
            <p:nvPr/>
          </p:nvSpPr>
          <p:spPr bwMode="auto">
            <a:xfrm>
              <a:off x="95" y="151"/>
              <a:ext cx="1733" cy="245"/>
            </a:xfrm>
            <a:custGeom>
              <a:avLst/>
              <a:gdLst/>
              <a:ahLst/>
              <a:cxnLst>
                <a:cxn ang="0">
                  <a:pos x="0" y="185"/>
                </a:cxn>
                <a:cxn ang="0">
                  <a:pos x="4" y="196"/>
                </a:cxn>
                <a:cxn ang="0">
                  <a:pos x="7" y="88"/>
                </a:cxn>
                <a:cxn ang="0">
                  <a:pos x="22" y="44"/>
                </a:cxn>
                <a:cxn ang="0">
                  <a:pos x="82" y="39"/>
                </a:cxn>
                <a:cxn ang="0">
                  <a:pos x="198" y="45"/>
                </a:cxn>
                <a:cxn ang="0">
                  <a:pos x="308" y="42"/>
                </a:cxn>
                <a:cxn ang="0">
                  <a:pos x="437" y="45"/>
                </a:cxn>
                <a:cxn ang="0">
                  <a:pos x="525" y="39"/>
                </a:cxn>
                <a:cxn ang="0">
                  <a:pos x="598" y="39"/>
                </a:cxn>
                <a:cxn ang="0">
                  <a:pos x="708" y="51"/>
                </a:cxn>
                <a:cxn ang="0">
                  <a:pos x="788" y="53"/>
                </a:cxn>
                <a:cxn ang="0">
                  <a:pos x="878" y="45"/>
                </a:cxn>
                <a:cxn ang="0">
                  <a:pos x="986" y="61"/>
                </a:cxn>
                <a:cxn ang="0">
                  <a:pos x="1071" y="57"/>
                </a:cxn>
                <a:cxn ang="0">
                  <a:pos x="1150" y="49"/>
                </a:cxn>
                <a:cxn ang="0">
                  <a:pos x="1241" y="54"/>
                </a:cxn>
                <a:cxn ang="0">
                  <a:pos x="1319" y="49"/>
                </a:cxn>
                <a:cxn ang="0">
                  <a:pos x="1395" y="44"/>
                </a:cxn>
                <a:cxn ang="0">
                  <a:pos x="1449" y="48"/>
                </a:cxn>
                <a:cxn ang="0">
                  <a:pos x="1557" y="39"/>
                </a:cxn>
                <a:cxn ang="0">
                  <a:pos x="1665" y="51"/>
                </a:cxn>
                <a:cxn ang="0">
                  <a:pos x="1703" y="71"/>
                </a:cxn>
                <a:cxn ang="0">
                  <a:pos x="1721" y="104"/>
                </a:cxn>
                <a:cxn ang="0">
                  <a:pos x="1732" y="189"/>
                </a:cxn>
                <a:cxn ang="0">
                  <a:pos x="1732" y="63"/>
                </a:cxn>
                <a:cxn ang="0">
                  <a:pos x="1725" y="25"/>
                </a:cxn>
                <a:cxn ang="0">
                  <a:pos x="1606" y="9"/>
                </a:cxn>
                <a:cxn ang="0">
                  <a:pos x="1510" y="2"/>
                </a:cxn>
                <a:cxn ang="0">
                  <a:pos x="1443" y="5"/>
                </a:cxn>
                <a:cxn ang="0">
                  <a:pos x="1349" y="12"/>
                </a:cxn>
                <a:cxn ang="0">
                  <a:pos x="1182" y="9"/>
                </a:cxn>
                <a:cxn ang="0">
                  <a:pos x="1067" y="10"/>
                </a:cxn>
                <a:cxn ang="0">
                  <a:pos x="986" y="9"/>
                </a:cxn>
                <a:cxn ang="0">
                  <a:pos x="923" y="6"/>
                </a:cxn>
                <a:cxn ang="0">
                  <a:pos x="813" y="9"/>
                </a:cxn>
                <a:cxn ang="0">
                  <a:pos x="681" y="10"/>
                </a:cxn>
                <a:cxn ang="0">
                  <a:pos x="531" y="6"/>
                </a:cxn>
                <a:cxn ang="0">
                  <a:pos x="463" y="4"/>
                </a:cxn>
                <a:cxn ang="0">
                  <a:pos x="351" y="4"/>
                </a:cxn>
                <a:cxn ang="0">
                  <a:pos x="208" y="4"/>
                </a:cxn>
                <a:cxn ang="0">
                  <a:pos x="87" y="0"/>
                </a:cxn>
                <a:cxn ang="0">
                  <a:pos x="28" y="2"/>
                </a:cxn>
                <a:cxn ang="0">
                  <a:pos x="4" y="27"/>
                </a:cxn>
                <a:cxn ang="0">
                  <a:pos x="0" y="86"/>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17" name="Freeform 20"/>
            <p:cNvSpPr>
              <a:spLocks/>
            </p:cNvSpPr>
            <p:nvPr/>
          </p:nvSpPr>
          <p:spPr bwMode="auto">
            <a:xfrm>
              <a:off x="98" y="539"/>
              <a:ext cx="1733" cy="100"/>
            </a:xfrm>
            <a:custGeom>
              <a:avLst/>
              <a:gdLst/>
              <a:ahLst/>
              <a:cxnLst>
                <a:cxn ang="0">
                  <a:pos x="0" y="24"/>
                </a:cxn>
                <a:cxn ang="0">
                  <a:pos x="4" y="19"/>
                </a:cxn>
                <a:cxn ang="0">
                  <a:pos x="6" y="63"/>
                </a:cxn>
                <a:cxn ang="0">
                  <a:pos x="22" y="80"/>
                </a:cxn>
                <a:cxn ang="0">
                  <a:pos x="48" y="76"/>
                </a:cxn>
                <a:cxn ang="0">
                  <a:pos x="90" y="76"/>
                </a:cxn>
                <a:cxn ang="0">
                  <a:pos x="132" y="78"/>
                </a:cxn>
                <a:cxn ang="0">
                  <a:pos x="156" y="80"/>
                </a:cxn>
                <a:cxn ang="0">
                  <a:pos x="202" y="75"/>
                </a:cxn>
                <a:cxn ang="0">
                  <a:pos x="266" y="80"/>
                </a:cxn>
                <a:cxn ang="0">
                  <a:pos x="336" y="79"/>
                </a:cxn>
                <a:cxn ang="0">
                  <a:pos x="390" y="82"/>
                </a:cxn>
                <a:cxn ang="0">
                  <a:pos x="421" y="81"/>
                </a:cxn>
                <a:cxn ang="0">
                  <a:pos x="525" y="83"/>
                </a:cxn>
                <a:cxn ang="0">
                  <a:pos x="590" y="76"/>
                </a:cxn>
                <a:cxn ang="0">
                  <a:pos x="656" y="78"/>
                </a:cxn>
                <a:cxn ang="0">
                  <a:pos x="708" y="78"/>
                </a:cxn>
                <a:cxn ang="0">
                  <a:pos x="788" y="77"/>
                </a:cxn>
                <a:cxn ang="0">
                  <a:pos x="850" y="71"/>
                </a:cxn>
                <a:cxn ang="0">
                  <a:pos x="942" y="73"/>
                </a:cxn>
                <a:cxn ang="0">
                  <a:pos x="1055" y="76"/>
                </a:cxn>
                <a:cxn ang="0">
                  <a:pos x="1121" y="71"/>
                </a:cxn>
                <a:cxn ang="0">
                  <a:pos x="1150" y="79"/>
                </a:cxn>
                <a:cxn ang="0">
                  <a:pos x="1237" y="79"/>
                </a:cxn>
                <a:cxn ang="0">
                  <a:pos x="1308" y="79"/>
                </a:cxn>
                <a:cxn ang="0">
                  <a:pos x="1332" y="75"/>
                </a:cxn>
                <a:cxn ang="0">
                  <a:pos x="1373" y="80"/>
                </a:cxn>
                <a:cxn ang="0">
                  <a:pos x="1394" y="80"/>
                </a:cxn>
                <a:cxn ang="0">
                  <a:pos x="1451" y="80"/>
                </a:cxn>
                <a:cxn ang="0">
                  <a:pos x="1499" y="77"/>
                </a:cxn>
                <a:cxn ang="0">
                  <a:pos x="1578" y="74"/>
                </a:cxn>
                <a:cxn ang="0">
                  <a:pos x="1687" y="73"/>
                </a:cxn>
                <a:cxn ang="0">
                  <a:pos x="1713" y="65"/>
                </a:cxn>
                <a:cxn ang="0">
                  <a:pos x="1727" y="42"/>
                </a:cxn>
                <a:cxn ang="0">
                  <a:pos x="1732" y="63"/>
                </a:cxn>
                <a:cxn ang="0">
                  <a:pos x="1730" y="80"/>
                </a:cxn>
                <a:cxn ang="0">
                  <a:pos x="1716" y="95"/>
                </a:cxn>
                <a:cxn ang="0">
                  <a:pos x="1606" y="95"/>
                </a:cxn>
                <a:cxn ang="0">
                  <a:pos x="1510" y="97"/>
                </a:cxn>
                <a:cxn ang="0">
                  <a:pos x="1466" y="99"/>
                </a:cxn>
                <a:cxn ang="0">
                  <a:pos x="1416" y="99"/>
                </a:cxn>
                <a:cxn ang="0">
                  <a:pos x="1325" y="93"/>
                </a:cxn>
                <a:cxn ang="0">
                  <a:pos x="1216" y="92"/>
                </a:cxn>
                <a:cxn ang="0">
                  <a:pos x="1125" y="94"/>
                </a:cxn>
                <a:cxn ang="0">
                  <a:pos x="1067" y="94"/>
                </a:cxn>
                <a:cxn ang="0">
                  <a:pos x="1022" y="95"/>
                </a:cxn>
                <a:cxn ang="0">
                  <a:pos x="987" y="97"/>
                </a:cxn>
                <a:cxn ang="0">
                  <a:pos x="947" y="93"/>
                </a:cxn>
                <a:cxn ang="0">
                  <a:pos x="901" y="97"/>
                </a:cxn>
                <a:cxn ang="0">
                  <a:pos x="839" y="97"/>
                </a:cxn>
                <a:cxn ang="0">
                  <a:pos x="791" y="95"/>
                </a:cxn>
                <a:cxn ang="0">
                  <a:pos x="720" y="99"/>
                </a:cxn>
                <a:cxn ang="0">
                  <a:pos x="638" y="99"/>
                </a:cxn>
                <a:cxn ang="0">
                  <a:pos x="563" y="99"/>
                </a:cxn>
                <a:cxn ang="0">
                  <a:pos x="496" y="95"/>
                </a:cxn>
                <a:cxn ang="0">
                  <a:pos x="435" y="97"/>
                </a:cxn>
                <a:cxn ang="0">
                  <a:pos x="326" y="97"/>
                </a:cxn>
                <a:cxn ang="0">
                  <a:pos x="208" y="97"/>
                </a:cxn>
                <a:cxn ang="0">
                  <a:pos x="15" y="95"/>
                </a:cxn>
                <a:cxn ang="0">
                  <a:pos x="0" y="76"/>
                </a:cxn>
                <a:cxn ang="0">
                  <a:pos x="0" y="50"/>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ahLst/>
              <a:cxnLst>
                <a:cxn ang="0">
                  <a:pos x="23" y="6"/>
                </a:cxn>
                <a:cxn ang="0">
                  <a:pos x="37" y="0"/>
                </a:cxn>
                <a:cxn ang="0">
                  <a:pos x="1706" y="0"/>
                </a:cxn>
                <a:cxn ang="0">
                  <a:pos x="1725" y="4"/>
                </a:cxn>
                <a:cxn ang="0">
                  <a:pos x="1739" y="15"/>
                </a:cxn>
                <a:cxn ang="0">
                  <a:pos x="1751" y="44"/>
                </a:cxn>
                <a:cxn ang="0">
                  <a:pos x="1758" y="77"/>
                </a:cxn>
                <a:cxn ang="0">
                  <a:pos x="1760" y="115"/>
                </a:cxn>
                <a:cxn ang="0">
                  <a:pos x="1760" y="444"/>
                </a:cxn>
                <a:cxn ang="0">
                  <a:pos x="66" y="444"/>
                </a:cxn>
                <a:cxn ang="0">
                  <a:pos x="0" y="444"/>
                </a:cxn>
                <a:cxn ang="0">
                  <a:pos x="0" y="138"/>
                </a:cxn>
                <a:cxn ang="0">
                  <a:pos x="0" y="93"/>
                </a:cxn>
                <a:cxn ang="0">
                  <a:pos x="7" y="49"/>
                </a:cxn>
                <a:cxn ang="0">
                  <a:pos x="13" y="26"/>
                </a:cxn>
                <a:cxn ang="0">
                  <a:pos x="23" y="6"/>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 name="Freeform 23"/>
            <p:cNvSpPr>
              <a:spLocks/>
            </p:cNvSpPr>
            <p:nvPr/>
          </p:nvSpPr>
          <p:spPr bwMode="auto">
            <a:xfrm>
              <a:off x="3933" y="425"/>
              <a:ext cx="1761" cy="190"/>
            </a:xfrm>
            <a:custGeom>
              <a:avLst/>
              <a:gdLst/>
              <a:ahLst/>
              <a:cxnLst>
                <a:cxn ang="0">
                  <a:pos x="85" y="65"/>
                </a:cxn>
                <a:cxn ang="0">
                  <a:pos x="138" y="65"/>
                </a:cxn>
                <a:cxn ang="0">
                  <a:pos x="180" y="97"/>
                </a:cxn>
                <a:cxn ang="0">
                  <a:pos x="248" y="78"/>
                </a:cxn>
                <a:cxn ang="0">
                  <a:pos x="325" y="69"/>
                </a:cxn>
                <a:cxn ang="0">
                  <a:pos x="379" y="88"/>
                </a:cxn>
                <a:cxn ang="0">
                  <a:pos x="438" y="78"/>
                </a:cxn>
                <a:cxn ang="0">
                  <a:pos x="532" y="84"/>
                </a:cxn>
                <a:cxn ang="0">
                  <a:pos x="592" y="97"/>
                </a:cxn>
                <a:cxn ang="0">
                  <a:pos x="663" y="59"/>
                </a:cxn>
                <a:cxn ang="0">
                  <a:pos x="716" y="93"/>
                </a:cxn>
                <a:cxn ang="0">
                  <a:pos x="787" y="87"/>
                </a:cxn>
                <a:cxn ang="0">
                  <a:pos x="824" y="93"/>
                </a:cxn>
                <a:cxn ang="0">
                  <a:pos x="857" y="59"/>
                </a:cxn>
                <a:cxn ang="0">
                  <a:pos x="899" y="35"/>
                </a:cxn>
                <a:cxn ang="0">
                  <a:pos x="949" y="32"/>
                </a:cxn>
                <a:cxn ang="0">
                  <a:pos x="991" y="23"/>
                </a:cxn>
                <a:cxn ang="0">
                  <a:pos x="1030" y="49"/>
                </a:cxn>
                <a:cxn ang="0">
                  <a:pos x="1071" y="69"/>
                </a:cxn>
                <a:cxn ang="0">
                  <a:pos x="1138" y="55"/>
                </a:cxn>
                <a:cxn ang="0">
                  <a:pos x="1168" y="92"/>
                </a:cxn>
                <a:cxn ang="0">
                  <a:pos x="1215" y="97"/>
                </a:cxn>
                <a:cxn ang="0">
                  <a:pos x="1293" y="97"/>
                </a:cxn>
                <a:cxn ang="0">
                  <a:pos x="1340" y="81"/>
                </a:cxn>
                <a:cxn ang="0">
                  <a:pos x="1376" y="88"/>
                </a:cxn>
                <a:cxn ang="0">
                  <a:pos x="1418" y="59"/>
                </a:cxn>
                <a:cxn ang="0">
                  <a:pos x="1478" y="55"/>
                </a:cxn>
                <a:cxn ang="0">
                  <a:pos x="1528" y="23"/>
                </a:cxn>
                <a:cxn ang="0">
                  <a:pos x="1567" y="15"/>
                </a:cxn>
                <a:cxn ang="0">
                  <a:pos x="1617" y="28"/>
                </a:cxn>
                <a:cxn ang="0">
                  <a:pos x="1661" y="1"/>
                </a:cxn>
                <a:cxn ang="0">
                  <a:pos x="1703" y="49"/>
                </a:cxn>
                <a:cxn ang="0">
                  <a:pos x="1750" y="24"/>
                </a:cxn>
                <a:cxn ang="0">
                  <a:pos x="1760" y="189"/>
                </a:cxn>
                <a:cxn ang="0">
                  <a:pos x="727" y="153"/>
                </a:cxn>
                <a:cxn ang="0">
                  <a:pos x="0" y="30"/>
                </a:cxn>
                <a:cxn ang="0">
                  <a:pos x="26" y="51"/>
                </a:cxn>
                <a:cxn ang="0">
                  <a:pos x="61" y="59"/>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1" name="Freeform 24"/>
            <p:cNvSpPr>
              <a:spLocks/>
            </p:cNvSpPr>
            <p:nvPr/>
          </p:nvSpPr>
          <p:spPr bwMode="auto">
            <a:xfrm>
              <a:off x="3933" y="489"/>
              <a:ext cx="1761" cy="197"/>
            </a:xfrm>
            <a:custGeom>
              <a:avLst/>
              <a:gdLst/>
              <a:ahLst/>
              <a:cxnLst>
                <a:cxn ang="0">
                  <a:pos x="37" y="194"/>
                </a:cxn>
                <a:cxn ang="0">
                  <a:pos x="1706" y="196"/>
                </a:cxn>
                <a:cxn ang="0">
                  <a:pos x="1739" y="189"/>
                </a:cxn>
                <a:cxn ang="0">
                  <a:pos x="1758" y="165"/>
                </a:cxn>
                <a:cxn ang="0">
                  <a:pos x="1760" y="23"/>
                </a:cxn>
                <a:cxn ang="0">
                  <a:pos x="1736" y="7"/>
                </a:cxn>
                <a:cxn ang="0">
                  <a:pos x="1723" y="53"/>
                </a:cxn>
                <a:cxn ang="0">
                  <a:pos x="1706" y="50"/>
                </a:cxn>
                <a:cxn ang="0">
                  <a:pos x="1671" y="26"/>
                </a:cxn>
                <a:cxn ang="0">
                  <a:pos x="1625" y="34"/>
                </a:cxn>
                <a:cxn ang="0">
                  <a:pos x="1588" y="39"/>
                </a:cxn>
                <a:cxn ang="0">
                  <a:pos x="1554" y="26"/>
                </a:cxn>
                <a:cxn ang="0">
                  <a:pos x="1520" y="42"/>
                </a:cxn>
                <a:cxn ang="0">
                  <a:pos x="1498" y="52"/>
                </a:cxn>
                <a:cxn ang="0">
                  <a:pos x="1445" y="45"/>
                </a:cxn>
                <a:cxn ang="0">
                  <a:pos x="1396" y="37"/>
                </a:cxn>
                <a:cxn ang="0">
                  <a:pos x="1337" y="86"/>
                </a:cxn>
                <a:cxn ang="0">
                  <a:pos x="1293" y="61"/>
                </a:cxn>
                <a:cxn ang="0">
                  <a:pos x="1240" y="59"/>
                </a:cxn>
                <a:cxn ang="0">
                  <a:pos x="1153" y="58"/>
                </a:cxn>
                <a:cxn ang="0">
                  <a:pos x="1112" y="52"/>
                </a:cxn>
                <a:cxn ang="0">
                  <a:pos x="1079" y="37"/>
                </a:cxn>
                <a:cxn ang="0">
                  <a:pos x="1006" y="68"/>
                </a:cxn>
                <a:cxn ang="0">
                  <a:pos x="943" y="53"/>
                </a:cxn>
                <a:cxn ang="0">
                  <a:pos x="866" y="61"/>
                </a:cxn>
                <a:cxn ang="0">
                  <a:pos x="804" y="61"/>
                </a:cxn>
                <a:cxn ang="0">
                  <a:pos x="730" y="82"/>
                </a:cxn>
                <a:cxn ang="0">
                  <a:pos x="652" y="71"/>
                </a:cxn>
                <a:cxn ang="0">
                  <a:pos x="563" y="73"/>
                </a:cxn>
                <a:cxn ang="0">
                  <a:pos x="468" y="52"/>
                </a:cxn>
                <a:cxn ang="0">
                  <a:pos x="369" y="37"/>
                </a:cxn>
                <a:cxn ang="0">
                  <a:pos x="301" y="55"/>
                </a:cxn>
                <a:cxn ang="0">
                  <a:pos x="262" y="50"/>
                </a:cxn>
                <a:cxn ang="0">
                  <a:pos x="205" y="57"/>
                </a:cxn>
                <a:cxn ang="0">
                  <a:pos x="143" y="55"/>
                </a:cxn>
                <a:cxn ang="0">
                  <a:pos x="80" y="68"/>
                </a:cxn>
                <a:cxn ang="0">
                  <a:pos x="16" y="59"/>
                </a:cxn>
                <a:cxn ang="0">
                  <a:pos x="2" y="116"/>
                </a:cxn>
                <a:cxn ang="0">
                  <a:pos x="13" y="184"/>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2" name="Freeform 25"/>
            <p:cNvSpPr>
              <a:spLocks/>
            </p:cNvSpPr>
            <p:nvPr/>
          </p:nvSpPr>
          <p:spPr bwMode="auto">
            <a:xfrm>
              <a:off x="3943" y="152"/>
              <a:ext cx="1733" cy="254"/>
            </a:xfrm>
            <a:custGeom>
              <a:avLst/>
              <a:gdLst/>
              <a:ahLst/>
              <a:cxnLst>
                <a:cxn ang="0">
                  <a:pos x="0" y="191"/>
                </a:cxn>
                <a:cxn ang="0">
                  <a:pos x="4" y="203"/>
                </a:cxn>
                <a:cxn ang="0">
                  <a:pos x="7" y="92"/>
                </a:cxn>
                <a:cxn ang="0">
                  <a:pos x="22" y="46"/>
                </a:cxn>
                <a:cxn ang="0">
                  <a:pos x="82" y="40"/>
                </a:cxn>
                <a:cxn ang="0">
                  <a:pos x="198" y="46"/>
                </a:cxn>
                <a:cxn ang="0">
                  <a:pos x="308" y="44"/>
                </a:cxn>
                <a:cxn ang="0">
                  <a:pos x="437" y="46"/>
                </a:cxn>
                <a:cxn ang="0">
                  <a:pos x="525" y="40"/>
                </a:cxn>
                <a:cxn ang="0">
                  <a:pos x="598" y="40"/>
                </a:cxn>
                <a:cxn ang="0">
                  <a:pos x="708" y="53"/>
                </a:cxn>
                <a:cxn ang="0">
                  <a:pos x="788" y="55"/>
                </a:cxn>
                <a:cxn ang="0">
                  <a:pos x="878" y="46"/>
                </a:cxn>
                <a:cxn ang="0">
                  <a:pos x="986" y="63"/>
                </a:cxn>
                <a:cxn ang="0">
                  <a:pos x="1071" y="59"/>
                </a:cxn>
                <a:cxn ang="0">
                  <a:pos x="1150" y="51"/>
                </a:cxn>
                <a:cxn ang="0">
                  <a:pos x="1241" y="56"/>
                </a:cxn>
                <a:cxn ang="0">
                  <a:pos x="1319" y="51"/>
                </a:cxn>
                <a:cxn ang="0">
                  <a:pos x="1395" y="46"/>
                </a:cxn>
                <a:cxn ang="0">
                  <a:pos x="1449" y="50"/>
                </a:cxn>
                <a:cxn ang="0">
                  <a:pos x="1557" y="40"/>
                </a:cxn>
                <a:cxn ang="0">
                  <a:pos x="1665" y="53"/>
                </a:cxn>
                <a:cxn ang="0">
                  <a:pos x="1703" y="74"/>
                </a:cxn>
                <a:cxn ang="0">
                  <a:pos x="1721" y="107"/>
                </a:cxn>
                <a:cxn ang="0">
                  <a:pos x="1732" y="196"/>
                </a:cxn>
                <a:cxn ang="0">
                  <a:pos x="1732" y="65"/>
                </a:cxn>
                <a:cxn ang="0">
                  <a:pos x="1725" y="26"/>
                </a:cxn>
                <a:cxn ang="0">
                  <a:pos x="1606" y="9"/>
                </a:cxn>
                <a:cxn ang="0">
                  <a:pos x="1510" y="2"/>
                </a:cxn>
                <a:cxn ang="0">
                  <a:pos x="1443" y="6"/>
                </a:cxn>
                <a:cxn ang="0">
                  <a:pos x="1349" y="13"/>
                </a:cxn>
                <a:cxn ang="0">
                  <a:pos x="1182" y="9"/>
                </a:cxn>
                <a:cxn ang="0">
                  <a:pos x="1067" y="10"/>
                </a:cxn>
                <a:cxn ang="0">
                  <a:pos x="986" y="9"/>
                </a:cxn>
                <a:cxn ang="0">
                  <a:pos x="923" y="7"/>
                </a:cxn>
                <a:cxn ang="0">
                  <a:pos x="813" y="9"/>
                </a:cxn>
                <a:cxn ang="0">
                  <a:pos x="681" y="10"/>
                </a:cxn>
                <a:cxn ang="0">
                  <a:pos x="531" y="7"/>
                </a:cxn>
                <a:cxn ang="0">
                  <a:pos x="463" y="4"/>
                </a:cxn>
                <a:cxn ang="0">
                  <a:pos x="351" y="4"/>
                </a:cxn>
                <a:cxn ang="0">
                  <a:pos x="208" y="4"/>
                </a:cxn>
                <a:cxn ang="0">
                  <a:pos x="87" y="0"/>
                </a:cxn>
                <a:cxn ang="0">
                  <a:pos x="28" y="2"/>
                </a:cxn>
                <a:cxn ang="0">
                  <a:pos x="4" y="28"/>
                </a:cxn>
                <a:cxn ang="0">
                  <a:pos x="0" y="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3" name="Freeform 26"/>
            <p:cNvSpPr>
              <a:spLocks/>
            </p:cNvSpPr>
            <p:nvPr/>
          </p:nvSpPr>
          <p:spPr bwMode="auto">
            <a:xfrm>
              <a:off x="3946" y="556"/>
              <a:ext cx="1733" cy="103"/>
            </a:xfrm>
            <a:custGeom>
              <a:avLst/>
              <a:gdLst/>
              <a:ahLst/>
              <a:cxnLst>
                <a:cxn ang="0">
                  <a:pos x="0" y="24"/>
                </a:cxn>
                <a:cxn ang="0">
                  <a:pos x="4" y="20"/>
                </a:cxn>
                <a:cxn ang="0">
                  <a:pos x="6" y="65"/>
                </a:cxn>
                <a:cxn ang="0">
                  <a:pos x="22" y="83"/>
                </a:cxn>
                <a:cxn ang="0">
                  <a:pos x="48" y="78"/>
                </a:cxn>
                <a:cxn ang="0">
                  <a:pos x="90" y="78"/>
                </a:cxn>
                <a:cxn ang="0">
                  <a:pos x="132" y="80"/>
                </a:cxn>
                <a:cxn ang="0">
                  <a:pos x="156" y="82"/>
                </a:cxn>
                <a:cxn ang="0">
                  <a:pos x="202" y="77"/>
                </a:cxn>
                <a:cxn ang="0">
                  <a:pos x="266" y="82"/>
                </a:cxn>
                <a:cxn ang="0">
                  <a:pos x="336" y="82"/>
                </a:cxn>
                <a:cxn ang="0">
                  <a:pos x="390" y="85"/>
                </a:cxn>
                <a:cxn ang="0">
                  <a:pos x="421" y="83"/>
                </a:cxn>
                <a:cxn ang="0">
                  <a:pos x="525" y="85"/>
                </a:cxn>
                <a:cxn ang="0">
                  <a:pos x="590" y="78"/>
                </a:cxn>
                <a:cxn ang="0">
                  <a:pos x="656" y="80"/>
                </a:cxn>
                <a:cxn ang="0">
                  <a:pos x="708" y="80"/>
                </a:cxn>
                <a:cxn ang="0">
                  <a:pos x="788" y="79"/>
                </a:cxn>
                <a:cxn ang="0">
                  <a:pos x="850" y="74"/>
                </a:cxn>
                <a:cxn ang="0">
                  <a:pos x="942" y="75"/>
                </a:cxn>
                <a:cxn ang="0">
                  <a:pos x="1055" y="78"/>
                </a:cxn>
                <a:cxn ang="0">
                  <a:pos x="1121" y="74"/>
                </a:cxn>
                <a:cxn ang="0">
                  <a:pos x="1150" y="81"/>
                </a:cxn>
                <a:cxn ang="0">
                  <a:pos x="1237" y="81"/>
                </a:cxn>
                <a:cxn ang="0">
                  <a:pos x="1308" y="81"/>
                </a:cxn>
                <a:cxn ang="0">
                  <a:pos x="1332" y="77"/>
                </a:cxn>
                <a:cxn ang="0">
                  <a:pos x="1373" y="82"/>
                </a:cxn>
                <a:cxn ang="0">
                  <a:pos x="1394" y="83"/>
                </a:cxn>
                <a:cxn ang="0">
                  <a:pos x="1451" y="82"/>
                </a:cxn>
                <a:cxn ang="0">
                  <a:pos x="1499" y="80"/>
                </a:cxn>
                <a:cxn ang="0">
                  <a:pos x="1578" y="76"/>
                </a:cxn>
                <a:cxn ang="0">
                  <a:pos x="1687" y="75"/>
                </a:cxn>
                <a:cxn ang="0">
                  <a:pos x="1713" y="67"/>
                </a:cxn>
                <a:cxn ang="0">
                  <a:pos x="1727" y="43"/>
                </a:cxn>
                <a:cxn ang="0">
                  <a:pos x="1732" y="65"/>
                </a:cxn>
                <a:cxn ang="0">
                  <a:pos x="1730" y="82"/>
                </a:cxn>
                <a:cxn ang="0">
                  <a:pos x="1716" y="98"/>
                </a:cxn>
                <a:cxn ang="0">
                  <a:pos x="1606" y="98"/>
                </a:cxn>
                <a:cxn ang="0">
                  <a:pos x="1510" y="100"/>
                </a:cxn>
                <a:cxn ang="0">
                  <a:pos x="1466" y="102"/>
                </a:cxn>
                <a:cxn ang="0">
                  <a:pos x="1416" y="102"/>
                </a:cxn>
                <a:cxn ang="0">
                  <a:pos x="1325" y="96"/>
                </a:cxn>
                <a:cxn ang="0">
                  <a:pos x="1216" y="95"/>
                </a:cxn>
                <a:cxn ang="0">
                  <a:pos x="1125" y="97"/>
                </a:cxn>
                <a:cxn ang="0">
                  <a:pos x="1067" y="97"/>
                </a:cxn>
                <a:cxn ang="0">
                  <a:pos x="1022" y="98"/>
                </a:cxn>
                <a:cxn ang="0">
                  <a:pos x="987" y="100"/>
                </a:cxn>
                <a:cxn ang="0">
                  <a:pos x="947" y="96"/>
                </a:cxn>
                <a:cxn ang="0">
                  <a:pos x="901" y="100"/>
                </a:cxn>
                <a:cxn ang="0">
                  <a:pos x="839" y="100"/>
                </a:cxn>
                <a:cxn ang="0">
                  <a:pos x="791" y="98"/>
                </a:cxn>
                <a:cxn ang="0">
                  <a:pos x="720" y="102"/>
                </a:cxn>
                <a:cxn ang="0">
                  <a:pos x="638" y="102"/>
                </a:cxn>
                <a:cxn ang="0">
                  <a:pos x="563" y="102"/>
                </a:cxn>
                <a:cxn ang="0">
                  <a:pos x="496" y="98"/>
                </a:cxn>
                <a:cxn ang="0">
                  <a:pos x="435" y="100"/>
                </a:cxn>
                <a:cxn ang="0">
                  <a:pos x="326" y="100"/>
                </a:cxn>
                <a:cxn ang="0">
                  <a:pos x="208" y="100"/>
                </a:cxn>
                <a:cxn ang="0">
                  <a:pos x="15" y="98"/>
                </a:cxn>
                <a:cxn ang="0">
                  <a:pos x="0" y="78"/>
                </a:cxn>
                <a:cxn ang="0">
                  <a:pos x="0" y="52"/>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28"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smtClean="0"/>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smtClean="0"/>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fld id="{F9A78A00-2560-8249-BE04-7471525435A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0275897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2C43C625-F981-4A41-BC1F-A99B05B04EB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8208740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CDDDDFA9-90DA-C94C-AFE7-9CA19333550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07552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6CBD83DE-1931-5E4C-9BFB-C37651F4F1AE}" type="slidenum">
              <a:rPr lang="en-US"/>
              <a:pPr>
                <a:defRPr/>
              </a:pPr>
              <a:t>‹#›</a:t>
            </a:fld>
            <a:endParaRPr lang="en-US"/>
          </a:p>
        </p:txBody>
      </p:sp>
    </p:spTree>
    <p:extLst>
      <p:ext uri="{BB962C8B-B14F-4D97-AF65-F5344CB8AC3E}">
        <p14:creationId xmlns:p14="http://schemas.microsoft.com/office/powerpoint/2010/main" val="3063028851"/>
      </p:ext>
    </p:extLst>
  </p:cSld>
  <p:clrMapOvr>
    <a:masterClrMapping/>
  </p:clrMapOvr>
  <p:transitio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fld id="{15849016-B71E-F44E-9DB0-F21EB33B81C0}"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5972173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fld id="{6E74B34D-4DCA-6D4B-926A-3747F5AEBC30}"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180732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fld id="{4E762255-3866-7749-B0AE-0E2DAA6A75E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7272851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fld id="{CF1A9F7B-F569-D546-A83F-BEA7F0023295}"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7714122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fld id="{4534A2E5-AA7B-B947-B02F-DE5FFE7F705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3835202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fld id="{12E6E5D0-F89B-6D41-BD09-6C2FD87556DF}"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5391027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20EEE611-FE80-6341-BFF9-880B22BF057F}"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27001365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fld id="{43529F55-586A-534B-98C3-9EE970F9047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986339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3253215D-F7EE-E64A-88D0-630275268CA2}" type="slidenum">
              <a:rPr lang="en-US"/>
              <a:pPr/>
              <a:t>‹#›</a:t>
            </a:fld>
            <a:endParaRPr lang="en-US"/>
          </a:p>
        </p:txBody>
      </p:sp>
    </p:spTree>
    <p:extLst>
      <p:ext uri="{BB962C8B-B14F-4D97-AF65-F5344CB8AC3E}">
        <p14:creationId xmlns:p14="http://schemas.microsoft.com/office/powerpoint/2010/main" val="107358665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6DA6D90F-4BB5-E64F-BBF3-2E67DF85689F}" type="slidenum">
              <a:rPr lang="en-US"/>
              <a:pPr/>
              <a:t>‹#›</a:t>
            </a:fld>
            <a:endParaRPr lang="en-US"/>
          </a:p>
        </p:txBody>
      </p:sp>
    </p:spTree>
    <p:extLst>
      <p:ext uri="{BB962C8B-B14F-4D97-AF65-F5344CB8AC3E}">
        <p14:creationId xmlns:p14="http://schemas.microsoft.com/office/powerpoint/2010/main" val="3257292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C4B3F8-3BCF-2C49-B525-86C39DE3F021}" type="slidenum">
              <a:rPr lang="en-US"/>
              <a:pPr>
                <a:defRPr/>
              </a:pPr>
              <a:t>‹#›</a:t>
            </a:fld>
            <a:endParaRPr lang="en-US"/>
          </a:p>
        </p:txBody>
      </p:sp>
    </p:spTree>
    <p:extLst>
      <p:ext uri="{BB962C8B-B14F-4D97-AF65-F5344CB8AC3E}">
        <p14:creationId xmlns:p14="http://schemas.microsoft.com/office/powerpoint/2010/main" val="223632853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E68D4F4E-220B-F24D-AB80-051D2FDFF16B}" type="slidenum">
              <a:rPr lang="en-US"/>
              <a:pPr/>
              <a:t>‹#›</a:t>
            </a:fld>
            <a:endParaRPr lang="en-US"/>
          </a:p>
        </p:txBody>
      </p:sp>
    </p:spTree>
    <p:extLst>
      <p:ext uri="{BB962C8B-B14F-4D97-AF65-F5344CB8AC3E}">
        <p14:creationId xmlns:p14="http://schemas.microsoft.com/office/powerpoint/2010/main" val="41920488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41B60985-4880-BA4D-A28D-431CED0B4577}" type="slidenum">
              <a:rPr lang="en-US"/>
              <a:pPr/>
              <a:t>‹#›</a:t>
            </a:fld>
            <a:endParaRPr lang="en-US"/>
          </a:p>
        </p:txBody>
      </p:sp>
    </p:spTree>
    <p:extLst>
      <p:ext uri="{BB962C8B-B14F-4D97-AF65-F5344CB8AC3E}">
        <p14:creationId xmlns:p14="http://schemas.microsoft.com/office/powerpoint/2010/main" val="429226011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p>
        </p:txBody>
      </p:sp>
      <p:sp>
        <p:nvSpPr>
          <p:cNvPr id="8" name="Rectangle 5"/>
          <p:cNvSpPr>
            <a:spLocks noGrp="1" noChangeArrowheads="1"/>
          </p:cNvSpPr>
          <p:nvPr>
            <p:ph type="ftr" sz="quarter" idx="11"/>
          </p:nvPr>
        </p:nvSpPr>
        <p:spPr/>
        <p:txBody>
          <a:bodyPr/>
          <a:lstStyle>
            <a:lvl1pPr eaLnBrk="0" hangingPunct="0">
              <a:defRPr/>
            </a:lvl1pPr>
          </a:lstStyle>
          <a:p>
            <a:endParaRPr lang="en-US"/>
          </a:p>
        </p:txBody>
      </p:sp>
      <p:sp>
        <p:nvSpPr>
          <p:cNvPr id="9" name="Rectangle 6"/>
          <p:cNvSpPr>
            <a:spLocks noGrp="1" noChangeArrowheads="1"/>
          </p:cNvSpPr>
          <p:nvPr>
            <p:ph type="sldNum" sz="quarter" idx="12"/>
          </p:nvPr>
        </p:nvSpPr>
        <p:spPr/>
        <p:txBody>
          <a:bodyPr/>
          <a:lstStyle>
            <a:lvl1pPr eaLnBrk="0" hangingPunct="0">
              <a:defRPr>
                <a:cs typeface="ＭＳ Ｐゴシック" charset="0"/>
              </a:defRPr>
            </a:lvl1pPr>
          </a:lstStyle>
          <a:p>
            <a:fld id="{201E59AE-91B8-2C45-BF8C-CC276679FA78}" type="slidenum">
              <a:rPr lang="en-US"/>
              <a:pPr/>
              <a:t>‹#›</a:t>
            </a:fld>
            <a:endParaRPr lang="en-US"/>
          </a:p>
        </p:txBody>
      </p:sp>
    </p:spTree>
    <p:extLst>
      <p:ext uri="{BB962C8B-B14F-4D97-AF65-F5344CB8AC3E}">
        <p14:creationId xmlns:p14="http://schemas.microsoft.com/office/powerpoint/2010/main" val="243128232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p>
        </p:txBody>
      </p:sp>
      <p:sp>
        <p:nvSpPr>
          <p:cNvPr id="5" name="Rectangle 6"/>
          <p:cNvSpPr>
            <a:spLocks noGrp="1" noChangeArrowheads="1"/>
          </p:cNvSpPr>
          <p:nvPr>
            <p:ph type="sldNum" sz="quarter" idx="12"/>
          </p:nvPr>
        </p:nvSpPr>
        <p:spPr/>
        <p:txBody>
          <a:bodyPr/>
          <a:lstStyle>
            <a:lvl1pPr eaLnBrk="0" hangingPunct="0">
              <a:defRPr>
                <a:cs typeface="ＭＳ Ｐゴシック" charset="0"/>
              </a:defRPr>
            </a:lvl1pPr>
          </a:lstStyle>
          <a:p>
            <a:fld id="{7986532A-685E-A246-9116-8D4EA755E129}" type="slidenum">
              <a:rPr lang="en-US"/>
              <a:pPr/>
              <a:t>‹#›</a:t>
            </a:fld>
            <a:endParaRPr lang="en-US"/>
          </a:p>
        </p:txBody>
      </p:sp>
    </p:spTree>
    <p:extLst>
      <p:ext uri="{BB962C8B-B14F-4D97-AF65-F5344CB8AC3E}">
        <p14:creationId xmlns:p14="http://schemas.microsoft.com/office/powerpoint/2010/main" val="294816868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p>
        </p:txBody>
      </p:sp>
      <p:sp>
        <p:nvSpPr>
          <p:cNvPr id="3" name="Rectangle 5"/>
          <p:cNvSpPr>
            <a:spLocks noGrp="1" noChangeArrowheads="1"/>
          </p:cNvSpPr>
          <p:nvPr>
            <p:ph type="ftr" sz="quarter" idx="11"/>
          </p:nvPr>
        </p:nvSpPr>
        <p:spPr/>
        <p:txBody>
          <a:bodyPr/>
          <a:lstStyle>
            <a:lvl1pPr eaLnBrk="0" hangingPunct="0">
              <a:defRPr/>
            </a:lvl1pPr>
          </a:lstStyle>
          <a:p>
            <a:endParaRPr lang="en-US"/>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fld id="{04979779-C484-8F4E-A289-8098621EBB2E}" type="slidenum">
              <a:rPr lang="en-US"/>
              <a:pPr/>
              <a:t>‹#›</a:t>
            </a:fld>
            <a:endParaRPr lang="en-US"/>
          </a:p>
        </p:txBody>
      </p:sp>
    </p:spTree>
    <p:extLst>
      <p:ext uri="{BB962C8B-B14F-4D97-AF65-F5344CB8AC3E}">
        <p14:creationId xmlns:p14="http://schemas.microsoft.com/office/powerpoint/2010/main" val="254995214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1464A3CE-B2E0-414B-BFC5-36979B5A9831}" type="slidenum">
              <a:rPr lang="en-US"/>
              <a:pPr/>
              <a:t>‹#›</a:t>
            </a:fld>
            <a:endParaRPr lang="en-US"/>
          </a:p>
        </p:txBody>
      </p:sp>
    </p:spTree>
    <p:extLst>
      <p:ext uri="{BB962C8B-B14F-4D97-AF65-F5344CB8AC3E}">
        <p14:creationId xmlns:p14="http://schemas.microsoft.com/office/powerpoint/2010/main" val="158365794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BD4C9766-2FA3-9E4E-AA9B-940584CDE8CA}" type="slidenum">
              <a:rPr lang="en-US"/>
              <a:pPr/>
              <a:t>‹#›</a:t>
            </a:fld>
            <a:endParaRPr lang="en-US"/>
          </a:p>
        </p:txBody>
      </p:sp>
    </p:spTree>
    <p:extLst>
      <p:ext uri="{BB962C8B-B14F-4D97-AF65-F5344CB8AC3E}">
        <p14:creationId xmlns:p14="http://schemas.microsoft.com/office/powerpoint/2010/main" val="79577257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B5A5FCA1-6D5F-BA41-A1FF-9F6BE972195A}" type="slidenum">
              <a:rPr lang="en-US"/>
              <a:pPr/>
              <a:t>‹#›</a:t>
            </a:fld>
            <a:endParaRPr lang="en-US"/>
          </a:p>
        </p:txBody>
      </p:sp>
    </p:spTree>
    <p:extLst>
      <p:ext uri="{BB962C8B-B14F-4D97-AF65-F5344CB8AC3E}">
        <p14:creationId xmlns:p14="http://schemas.microsoft.com/office/powerpoint/2010/main" val="351506391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777DDC43-BD5A-9F4C-B4B3-8E3C813473DD}" type="slidenum">
              <a:rPr lang="en-US"/>
              <a:pPr/>
              <a:t>‹#›</a:t>
            </a:fld>
            <a:endParaRPr lang="en-US"/>
          </a:p>
        </p:txBody>
      </p:sp>
    </p:spTree>
    <p:extLst>
      <p:ext uri="{BB962C8B-B14F-4D97-AF65-F5344CB8AC3E}">
        <p14:creationId xmlns:p14="http://schemas.microsoft.com/office/powerpoint/2010/main" val="157681726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B1389B87-687C-4C4D-B2A4-26D826CCFC2A}" type="slidenum">
              <a:rPr lang="en-US"/>
              <a:pPr/>
              <a:t>‹#›</a:t>
            </a:fld>
            <a:endParaRPr lang="en-US"/>
          </a:p>
        </p:txBody>
      </p:sp>
    </p:spTree>
    <p:extLst>
      <p:ext uri="{BB962C8B-B14F-4D97-AF65-F5344CB8AC3E}">
        <p14:creationId xmlns:p14="http://schemas.microsoft.com/office/powerpoint/2010/main" val="37403381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D6836-32DB-514A-923E-F20819D4EA13}" type="slidenum">
              <a:rPr lang="en-US"/>
              <a:pPr>
                <a:defRPr/>
              </a:pPr>
              <a:t>‹#›</a:t>
            </a:fld>
            <a:endParaRPr lang="en-US"/>
          </a:p>
        </p:txBody>
      </p:sp>
    </p:spTree>
    <p:extLst>
      <p:ext uri="{BB962C8B-B14F-4D97-AF65-F5344CB8AC3E}">
        <p14:creationId xmlns:p14="http://schemas.microsoft.com/office/powerpoint/2010/main" val="150689088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endParaRPr 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p>
        </p:txBody>
      </p:sp>
      <p:sp>
        <p:nvSpPr>
          <p:cNvPr id="5" name="Rectangle 6"/>
          <p:cNvSpPr>
            <a:spLocks noGrp="1" noChangeArrowheads="1"/>
          </p:cNvSpPr>
          <p:nvPr>
            <p:ph type="sldNum" sz="quarter" idx="12"/>
          </p:nvPr>
        </p:nvSpPr>
        <p:spPr/>
        <p:txBody>
          <a:bodyPr/>
          <a:lstStyle>
            <a:lvl1pPr eaLnBrk="0" hangingPunct="0">
              <a:defRPr>
                <a:cs typeface="ＭＳ Ｐゴシック" charset="0"/>
              </a:defRPr>
            </a:lvl1pPr>
          </a:lstStyle>
          <a:p>
            <a:fld id="{78E48103-17A9-0B42-AD03-78CFC8456EBA}" type="slidenum">
              <a:rPr lang="en-US"/>
              <a:pPr/>
              <a:t>‹#›</a:t>
            </a:fld>
            <a:endParaRPr lang="en-US"/>
          </a:p>
        </p:txBody>
      </p:sp>
    </p:spTree>
    <p:extLst>
      <p:ext uri="{BB962C8B-B14F-4D97-AF65-F5344CB8AC3E}">
        <p14:creationId xmlns:p14="http://schemas.microsoft.com/office/powerpoint/2010/main" val="77358943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273884972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05299180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66395746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4769002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1250551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04330592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53407524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8425222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535838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082323-BB87-9B44-A760-F7C8454487E0}" type="slidenum">
              <a:rPr lang="en-US"/>
              <a:pPr>
                <a:defRPr/>
              </a:pPr>
              <a:t>‹#›</a:t>
            </a:fld>
            <a:endParaRPr lang="en-US"/>
          </a:p>
        </p:txBody>
      </p:sp>
    </p:spTree>
    <p:extLst>
      <p:ext uri="{BB962C8B-B14F-4D97-AF65-F5344CB8AC3E}">
        <p14:creationId xmlns:p14="http://schemas.microsoft.com/office/powerpoint/2010/main" val="144282981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67425513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158645871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49042799"/>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7972854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9555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27539981"/>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9921781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98153702"/>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80243751"/>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1908741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C8CFF-B252-464F-9E8F-EC03AF475F7D}" type="slidenum">
              <a:rPr lang="en-US"/>
              <a:pPr>
                <a:defRPr/>
              </a:pPr>
              <a:t>‹#›</a:t>
            </a:fld>
            <a:endParaRPr lang="en-US"/>
          </a:p>
        </p:txBody>
      </p:sp>
    </p:spTree>
    <p:extLst>
      <p:ext uri="{BB962C8B-B14F-4D97-AF65-F5344CB8AC3E}">
        <p14:creationId xmlns:p14="http://schemas.microsoft.com/office/powerpoint/2010/main" val="202712928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429793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1604684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35235691"/>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550676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897742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373058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470688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259071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97478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2498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C3A11E-A6EE-AB4A-A855-5215C5017062}" type="slidenum">
              <a:rPr lang="en-US"/>
              <a:pPr>
                <a:defRPr/>
              </a:pPr>
              <a:t>‹#›</a:t>
            </a:fld>
            <a:endParaRPr lang="en-US"/>
          </a:p>
        </p:txBody>
      </p:sp>
    </p:spTree>
    <p:extLst>
      <p:ext uri="{BB962C8B-B14F-4D97-AF65-F5344CB8AC3E}">
        <p14:creationId xmlns:p14="http://schemas.microsoft.com/office/powerpoint/2010/main" val="190994268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41466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568285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34377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979984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502A2A-EF85-9B44-A95F-82FE263C5B1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2479566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34569-20F8-7E41-9B8E-6387D0390B69}"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03304656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0D6526-64DD-304D-A195-8DE62308F3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98845609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1597C-9A1C-554E-9971-BB691367CD1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5036708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E3B76-3173-C249-AB4B-6E11D87CDA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9733771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BD7033-4FA5-0D47-B45A-B071185D414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025753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FBC0E7-4EC4-ED44-A7D5-89F3D5963928}" type="slidenum">
              <a:rPr lang="en-US"/>
              <a:pPr>
                <a:defRPr/>
              </a:pPr>
              <a:t>‹#›</a:t>
            </a:fld>
            <a:endParaRPr lang="en-US"/>
          </a:p>
        </p:txBody>
      </p:sp>
    </p:spTree>
    <p:extLst>
      <p:ext uri="{BB962C8B-B14F-4D97-AF65-F5344CB8AC3E}">
        <p14:creationId xmlns:p14="http://schemas.microsoft.com/office/powerpoint/2010/main" val="254310002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8E2D7D-02D5-9B49-9927-88100BDC4E5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4661743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611FD-02A9-F647-9BF5-51A5CE3498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9471313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0A160-1BDC-5B47-880A-13271608904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1413385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43E710-AD6A-9D4D-B73C-05C660A2FA4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16447660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843CE1-1E86-734A-A068-7EC920D7BD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3463618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83720606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45442907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50694626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12911107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486023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5AA53C-F235-BB48-A120-C8FFDB78D89F}" type="slidenum">
              <a:rPr lang="en-US"/>
              <a:pPr>
                <a:defRPr/>
              </a:pPr>
              <a:t>‹#›</a:t>
            </a:fld>
            <a:endParaRPr lang="en-US"/>
          </a:p>
        </p:txBody>
      </p:sp>
    </p:spTree>
    <p:extLst>
      <p:ext uri="{BB962C8B-B14F-4D97-AF65-F5344CB8AC3E}">
        <p14:creationId xmlns:p14="http://schemas.microsoft.com/office/powerpoint/2010/main" val="323236360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56676633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4099762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75717289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55257224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91164620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65928393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069778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4605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10800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8201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CEA077-B8EF-B64E-BE34-3FBEA4261B59}" type="slidenum">
              <a:rPr lang="en-US"/>
              <a:pPr>
                <a:defRPr/>
              </a:pPr>
              <a:t>‹#›</a:t>
            </a:fld>
            <a:endParaRPr lang="en-US"/>
          </a:p>
        </p:txBody>
      </p:sp>
    </p:spTree>
    <p:extLst>
      <p:ext uri="{BB962C8B-B14F-4D97-AF65-F5344CB8AC3E}">
        <p14:creationId xmlns:p14="http://schemas.microsoft.com/office/powerpoint/2010/main" val="281035541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390354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076993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044034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877779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8747048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223266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659104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45929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67419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8471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73721A-1796-1542-B142-4005C3AB1E42}" type="slidenum">
              <a:rPr lang="en-US"/>
              <a:pPr>
                <a:defRPr/>
              </a:pPr>
              <a:t>‹#›</a:t>
            </a:fld>
            <a:endParaRPr lang="en-US"/>
          </a:p>
        </p:txBody>
      </p:sp>
    </p:spTree>
    <p:extLst>
      <p:ext uri="{BB962C8B-B14F-4D97-AF65-F5344CB8AC3E}">
        <p14:creationId xmlns:p14="http://schemas.microsoft.com/office/powerpoint/2010/main" val="370217456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59409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31993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16308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43856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2134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68010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181752"/>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732509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850410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5871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3C10E-076A-5643-B0B4-5BCB86EFC4A7}" type="slidenum">
              <a:rPr lang="en-US"/>
              <a:pPr>
                <a:defRPr/>
              </a:pPr>
              <a:t>‹#›</a:t>
            </a:fld>
            <a:endParaRPr lang="en-US"/>
          </a:p>
        </p:txBody>
      </p:sp>
    </p:spTree>
    <p:extLst>
      <p:ext uri="{BB962C8B-B14F-4D97-AF65-F5344CB8AC3E}">
        <p14:creationId xmlns:p14="http://schemas.microsoft.com/office/powerpoint/2010/main" val="189032376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E8F64F-FF05-684E-829E-ED39D098D2C0}" type="slidenum">
              <a:rPr lang="pt-BR">
                <a:solidFill>
                  <a:srgbClr val="000000"/>
                </a:solidFill>
              </a:rPr>
              <a:pPr>
                <a:defRPr/>
              </a:pPr>
              <a:t>‹#›</a:t>
            </a:fld>
            <a:endParaRPr lang="pt-BR">
              <a:solidFill>
                <a:srgbClr val="000000"/>
              </a:solidFill>
            </a:endParaRPr>
          </a:p>
        </p:txBody>
      </p:sp>
    </p:spTree>
    <p:extLst>
      <p:ext uri="{BB962C8B-B14F-4D97-AF65-F5344CB8AC3E}">
        <p14:creationId xmlns:p14="http://schemas.microsoft.com/office/powerpoint/2010/main" val="399808206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269294664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269756756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79994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47012962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215406543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4004932379"/>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64340301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79580965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2595169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68CA-E979-AB47-AEF4-94671D46B82D}" type="slidenum">
              <a:rPr lang="en-US"/>
              <a:pPr>
                <a:defRPr/>
              </a:pPr>
              <a:t>‹#›</a:t>
            </a:fld>
            <a:endParaRPr lang="en-US"/>
          </a:p>
        </p:txBody>
      </p:sp>
    </p:spTree>
    <p:extLst>
      <p:ext uri="{BB962C8B-B14F-4D97-AF65-F5344CB8AC3E}">
        <p14:creationId xmlns:p14="http://schemas.microsoft.com/office/powerpoint/2010/main" val="281602790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277043798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84171297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270118500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14198766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79366773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66487440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156951367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39364179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191985888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22864457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20F8650-6B08-DE48-8818-C5B9587966DF}" type="slidenum">
              <a:rPr lang="en-US"/>
              <a:pPr>
                <a:defRPr/>
              </a:pPr>
              <a:t>‹#›</a:t>
            </a:fld>
            <a:endParaRPr lang="en-US"/>
          </a:p>
        </p:txBody>
      </p:sp>
    </p:spTree>
    <p:extLst>
      <p:ext uri="{BB962C8B-B14F-4D97-AF65-F5344CB8AC3E}">
        <p14:creationId xmlns:p14="http://schemas.microsoft.com/office/powerpoint/2010/main" val="426838919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80971841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07726625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259767720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66817137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46328425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196220564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37140586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369977258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312447226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3654724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4C509A7-391F-4146-BDF7-2BE1D6DA6AA5}" type="slidenum">
              <a:rPr lang="en-US"/>
              <a:pPr>
                <a:defRPr/>
              </a:pPr>
              <a:t>‹#›</a:t>
            </a:fld>
            <a:endParaRPr lang="en-US"/>
          </a:p>
        </p:txBody>
      </p:sp>
    </p:spTree>
    <p:extLst>
      <p:ext uri="{BB962C8B-B14F-4D97-AF65-F5344CB8AC3E}">
        <p14:creationId xmlns:p14="http://schemas.microsoft.com/office/powerpoint/2010/main" val="1866907310"/>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302053422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30464691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7266388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395969079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29541253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39605834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81937106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279908990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380898900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1798295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82125410-D791-7248-957A-C82574CC9262}" type="slidenum">
              <a:rPr lang="en-US"/>
              <a:pPr>
                <a:defRPr/>
              </a:pPr>
              <a:t>‹#›</a:t>
            </a:fld>
            <a:endParaRPr lang="en-US"/>
          </a:p>
        </p:txBody>
      </p:sp>
    </p:spTree>
    <p:extLst>
      <p:ext uri="{BB962C8B-B14F-4D97-AF65-F5344CB8AC3E}">
        <p14:creationId xmlns:p14="http://schemas.microsoft.com/office/powerpoint/2010/main" val="56953690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8191165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15313022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A8318F39-88A7-D84D-9323-99B6BD6A3510}" type="slidenum">
              <a:rPr lang="en-US"/>
              <a:pPr>
                <a:defRPr/>
              </a:pPr>
              <a:t>‹#›</a:t>
            </a:fld>
            <a:endParaRPr lang="en-US"/>
          </a:p>
        </p:txBody>
      </p:sp>
    </p:spTree>
    <p:extLst>
      <p:ext uri="{BB962C8B-B14F-4D97-AF65-F5344CB8AC3E}">
        <p14:creationId xmlns:p14="http://schemas.microsoft.com/office/powerpoint/2010/main" val="348233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7D580469-A9ED-1149-8710-3130CB4AFC1A}" type="slidenum">
              <a:rPr lang="en-US"/>
              <a:pPr>
                <a:defRPr/>
              </a:pPr>
              <a:t>‹#›</a:t>
            </a:fld>
            <a:endParaRPr lang="en-US"/>
          </a:p>
        </p:txBody>
      </p:sp>
    </p:spTree>
    <p:extLst>
      <p:ext uri="{BB962C8B-B14F-4D97-AF65-F5344CB8AC3E}">
        <p14:creationId xmlns:p14="http://schemas.microsoft.com/office/powerpoint/2010/main" val="15435460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49156DDA-6EB0-7B43-B8E6-62AB06DACCA5}" type="slidenum">
              <a:rPr lang="en-US"/>
              <a:pPr>
                <a:defRPr/>
              </a:pPr>
              <a:t>‹#›</a:t>
            </a:fld>
            <a:endParaRPr lang="en-US"/>
          </a:p>
        </p:txBody>
      </p:sp>
    </p:spTree>
    <p:extLst>
      <p:ext uri="{BB962C8B-B14F-4D97-AF65-F5344CB8AC3E}">
        <p14:creationId xmlns:p14="http://schemas.microsoft.com/office/powerpoint/2010/main" val="3086153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85894DF3-F253-F047-9339-0662883E4F41}" type="slidenum">
              <a:rPr lang="en-US"/>
              <a:pPr>
                <a:defRPr/>
              </a:pPr>
              <a:t>‹#›</a:t>
            </a:fld>
            <a:endParaRPr lang="en-US"/>
          </a:p>
        </p:txBody>
      </p:sp>
    </p:spTree>
    <p:extLst>
      <p:ext uri="{BB962C8B-B14F-4D97-AF65-F5344CB8AC3E}">
        <p14:creationId xmlns:p14="http://schemas.microsoft.com/office/powerpoint/2010/main" val="38681302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0D29076E-F4C4-134C-A8AA-4C4441CD2D2B}" type="slidenum">
              <a:rPr lang="en-US"/>
              <a:pPr>
                <a:defRPr/>
              </a:pPr>
              <a:t>‹#›</a:t>
            </a:fld>
            <a:endParaRPr lang="en-US"/>
          </a:p>
        </p:txBody>
      </p:sp>
    </p:spTree>
    <p:extLst>
      <p:ext uri="{BB962C8B-B14F-4D97-AF65-F5344CB8AC3E}">
        <p14:creationId xmlns:p14="http://schemas.microsoft.com/office/powerpoint/2010/main" val="553029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7254425C-D8AA-024E-B5ED-7744D4CEC390}" type="slidenum">
              <a:rPr lang="en-US"/>
              <a:pPr>
                <a:defRPr/>
              </a:pPr>
              <a:t>‹#›</a:t>
            </a:fld>
            <a:endParaRPr lang="en-US"/>
          </a:p>
        </p:txBody>
      </p:sp>
    </p:spTree>
    <p:extLst>
      <p:ext uri="{BB962C8B-B14F-4D97-AF65-F5344CB8AC3E}">
        <p14:creationId xmlns:p14="http://schemas.microsoft.com/office/powerpoint/2010/main" val="110448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4717096C-74CB-9340-9539-7CF57FC540BB}" type="slidenum">
              <a:rPr lang="en-US"/>
              <a:pPr>
                <a:defRPr/>
              </a:pPr>
              <a:t>‹#›</a:t>
            </a:fld>
            <a:endParaRPr lang="en-US"/>
          </a:p>
        </p:txBody>
      </p:sp>
    </p:spTree>
    <p:extLst>
      <p:ext uri="{BB962C8B-B14F-4D97-AF65-F5344CB8AC3E}">
        <p14:creationId xmlns:p14="http://schemas.microsoft.com/office/powerpoint/2010/main" val="21959226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71D8DB8-5288-B841-BEB7-D443CB0DBE98}" type="slidenum">
              <a:rPr lang="en-US"/>
              <a:pPr>
                <a:defRPr/>
              </a:pPr>
              <a:t>‹#›</a:t>
            </a:fld>
            <a:endParaRPr lang="en-US"/>
          </a:p>
        </p:txBody>
      </p:sp>
    </p:spTree>
    <p:extLst>
      <p:ext uri="{BB962C8B-B14F-4D97-AF65-F5344CB8AC3E}">
        <p14:creationId xmlns:p14="http://schemas.microsoft.com/office/powerpoint/2010/main" val="705370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433EA998-4A6C-CE47-B319-2D1B20A2B6EB}" type="slidenum">
              <a:rPr lang="en-US"/>
              <a:pPr>
                <a:defRPr/>
              </a:pPr>
              <a:t>‹#›</a:t>
            </a:fld>
            <a:endParaRPr lang="en-US"/>
          </a:p>
        </p:txBody>
      </p:sp>
    </p:spTree>
    <p:extLst>
      <p:ext uri="{BB962C8B-B14F-4D97-AF65-F5344CB8AC3E}">
        <p14:creationId xmlns:p14="http://schemas.microsoft.com/office/powerpoint/2010/main" val="2100570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2F27B5D-6E67-A745-82B0-EC94F825C680}" type="slidenum">
              <a:rPr lang="en-US"/>
              <a:pPr>
                <a:defRPr/>
              </a:pPr>
              <a:t>‹#›</a:t>
            </a:fld>
            <a:endParaRPr lang="en-US"/>
          </a:p>
        </p:txBody>
      </p:sp>
    </p:spTree>
    <p:extLst>
      <p:ext uri="{BB962C8B-B14F-4D97-AF65-F5344CB8AC3E}">
        <p14:creationId xmlns:p14="http://schemas.microsoft.com/office/powerpoint/2010/main" val="1863002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EA790F4-17B8-F94D-8714-F14C9DEBF215}" type="slidenum">
              <a:rPr lang="en-US"/>
              <a:pPr>
                <a:defRPr/>
              </a:pPr>
              <a:t>‹#›</a:t>
            </a:fld>
            <a:endParaRPr lang="en-US"/>
          </a:p>
        </p:txBody>
      </p:sp>
    </p:spTree>
    <p:extLst>
      <p:ext uri="{BB962C8B-B14F-4D97-AF65-F5344CB8AC3E}">
        <p14:creationId xmlns:p14="http://schemas.microsoft.com/office/powerpoint/2010/main" val="3056348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3749BD-87E5-7549-BEA0-3F7CAD7BC4DE}" type="slidenum">
              <a:rPr lang="en-US"/>
              <a:pPr>
                <a:defRPr/>
              </a:pPr>
              <a:t>‹#›</a:t>
            </a:fld>
            <a:endParaRPr lang="en-US"/>
          </a:p>
        </p:txBody>
      </p:sp>
    </p:spTree>
    <p:extLst>
      <p:ext uri="{BB962C8B-B14F-4D97-AF65-F5344CB8AC3E}">
        <p14:creationId xmlns:p14="http://schemas.microsoft.com/office/powerpoint/2010/main" val="24391465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52BD6ED-4AFB-D84E-BCA0-FE5600AFCB91}" type="slidenum">
              <a:rPr lang="en-US"/>
              <a:pPr>
                <a:defRPr/>
              </a:pPr>
              <a:t>‹#›</a:t>
            </a:fld>
            <a:endParaRPr lang="en-US"/>
          </a:p>
        </p:txBody>
      </p:sp>
    </p:spTree>
    <p:extLst>
      <p:ext uri="{BB962C8B-B14F-4D97-AF65-F5344CB8AC3E}">
        <p14:creationId xmlns:p14="http://schemas.microsoft.com/office/powerpoint/2010/main" val="3893920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4EE9EC3-4313-1A44-97BA-D3D203363474}" type="slidenum">
              <a:rPr lang="en-US"/>
              <a:pPr>
                <a:defRPr/>
              </a:pPr>
              <a:t>‹#›</a:t>
            </a:fld>
            <a:endParaRPr lang="en-US"/>
          </a:p>
        </p:txBody>
      </p:sp>
    </p:spTree>
    <p:extLst>
      <p:ext uri="{BB962C8B-B14F-4D97-AF65-F5344CB8AC3E}">
        <p14:creationId xmlns:p14="http://schemas.microsoft.com/office/powerpoint/2010/main" val="22245290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57171F1-E98F-CC4E-83D0-136AE16D1120}" type="slidenum">
              <a:rPr lang="en-US"/>
              <a:pPr>
                <a:defRPr/>
              </a:pPr>
              <a:t>‹#›</a:t>
            </a:fld>
            <a:endParaRPr lang="en-US"/>
          </a:p>
        </p:txBody>
      </p:sp>
    </p:spTree>
    <p:extLst>
      <p:ext uri="{BB962C8B-B14F-4D97-AF65-F5344CB8AC3E}">
        <p14:creationId xmlns:p14="http://schemas.microsoft.com/office/powerpoint/2010/main" val="1107605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AE8ADBD-CC48-9A43-B3D3-22413BC67836}" type="slidenum">
              <a:rPr lang="en-US"/>
              <a:pPr>
                <a:defRPr/>
              </a:pPr>
              <a:t>‹#›</a:t>
            </a:fld>
            <a:endParaRPr lang="en-US"/>
          </a:p>
        </p:txBody>
      </p:sp>
    </p:spTree>
    <p:extLst>
      <p:ext uri="{BB962C8B-B14F-4D97-AF65-F5344CB8AC3E}">
        <p14:creationId xmlns:p14="http://schemas.microsoft.com/office/powerpoint/2010/main" val="1163164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BD9AA-9984-5740-A347-3806D06FF47A}" type="slidenum">
              <a:rPr lang="en-US"/>
              <a:pPr>
                <a:defRPr/>
              </a:pPr>
              <a:t>‹#›</a:t>
            </a:fld>
            <a:endParaRPr lang="en-US"/>
          </a:p>
        </p:txBody>
      </p:sp>
    </p:spTree>
    <p:extLst>
      <p:ext uri="{BB962C8B-B14F-4D97-AF65-F5344CB8AC3E}">
        <p14:creationId xmlns:p14="http://schemas.microsoft.com/office/powerpoint/2010/main" val="48227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A731EC1-49F3-FE42-98B6-167DFA33E9AA}" type="slidenum">
              <a:rPr lang="en-US"/>
              <a:pPr>
                <a:defRPr/>
              </a:pPr>
              <a:t>‹#›</a:t>
            </a:fld>
            <a:endParaRPr lang="en-US"/>
          </a:p>
        </p:txBody>
      </p:sp>
    </p:spTree>
    <p:extLst>
      <p:ext uri="{BB962C8B-B14F-4D97-AF65-F5344CB8AC3E}">
        <p14:creationId xmlns:p14="http://schemas.microsoft.com/office/powerpoint/2010/main" val="1115076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4D09C5B-C80A-0546-BEA5-38D99EA2A6B2}" type="slidenum">
              <a:rPr lang="en-US"/>
              <a:pPr>
                <a:defRPr/>
              </a:pPr>
              <a:t>‹#›</a:t>
            </a:fld>
            <a:endParaRPr lang="en-US"/>
          </a:p>
        </p:txBody>
      </p:sp>
    </p:spTree>
    <p:extLst>
      <p:ext uri="{BB962C8B-B14F-4D97-AF65-F5344CB8AC3E}">
        <p14:creationId xmlns:p14="http://schemas.microsoft.com/office/powerpoint/2010/main" val="40829169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80211-7FEB-A345-A216-3412C98D2F61}" type="slidenum">
              <a:rPr lang="en-US"/>
              <a:pPr>
                <a:defRPr/>
              </a:pPr>
              <a:t>‹#›</a:t>
            </a:fld>
            <a:endParaRPr lang="en-US"/>
          </a:p>
        </p:txBody>
      </p:sp>
    </p:spTree>
    <p:extLst>
      <p:ext uri="{BB962C8B-B14F-4D97-AF65-F5344CB8AC3E}">
        <p14:creationId xmlns:p14="http://schemas.microsoft.com/office/powerpoint/2010/main" val="26234261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1133F-0750-1442-930E-8477C0B19CAF}" type="slidenum">
              <a:rPr lang="en-US"/>
              <a:pPr>
                <a:defRPr/>
              </a:pPr>
              <a:t>‹#›</a:t>
            </a:fld>
            <a:endParaRPr lang="en-US"/>
          </a:p>
        </p:txBody>
      </p:sp>
    </p:spTree>
    <p:extLst>
      <p:ext uri="{BB962C8B-B14F-4D97-AF65-F5344CB8AC3E}">
        <p14:creationId xmlns:p14="http://schemas.microsoft.com/office/powerpoint/2010/main" val="1956790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08310-6291-4D43-95AD-77FC33FF8617}" type="slidenum">
              <a:rPr lang="en-US"/>
              <a:pPr>
                <a:defRPr/>
              </a:pPr>
              <a:t>‹#›</a:t>
            </a:fld>
            <a:endParaRPr lang="en-US"/>
          </a:p>
        </p:txBody>
      </p:sp>
    </p:spTree>
    <p:extLst>
      <p:ext uri="{BB962C8B-B14F-4D97-AF65-F5344CB8AC3E}">
        <p14:creationId xmlns:p14="http://schemas.microsoft.com/office/powerpoint/2010/main" val="2679101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02123-2D6A-F04C-8949-454DC2BAF714}" type="slidenum">
              <a:rPr lang="en-US"/>
              <a:pPr>
                <a:defRPr/>
              </a:pPr>
              <a:t>‹#›</a:t>
            </a:fld>
            <a:endParaRPr lang="en-US"/>
          </a:p>
        </p:txBody>
      </p:sp>
    </p:spTree>
    <p:extLst>
      <p:ext uri="{BB962C8B-B14F-4D97-AF65-F5344CB8AC3E}">
        <p14:creationId xmlns:p14="http://schemas.microsoft.com/office/powerpoint/2010/main" val="24261458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731232-9E44-494E-8FA6-AA5B0FC22F99}" type="slidenum">
              <a:rPr lang="en-US"/>
              <a:pPr>
                <a:defRPr/>
              </a:pPr>
              <a:t>‹#›</a:t>
            </a:fld>
            <a:endParaRPr lang="en-US"/>
          </a:p>
        </p:txBody>
      </p:sp>
    </p:spTree>
    <p:extLst>
      <p:ext uri="{BB962C8B-B14F-4D97-AF65-F5344CB8AC3E}">
        <p14:creationId xmlns:p14="http://schemas.microsoft.com/office/powerpoint/2010/main" val="39865840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BDA19E-F22E-0446-A1D7-B1BDF798B7BF}" type="slidenum">
              <a:rPr lang="en-US"/>
              <a:pPr>
                <a:defRPr/>
              </a:pPr>
              <a:t>‹#›</a:t>
            </a:fld>
            <a:endParaRPr lang="en-US"/>
          </a:p>
        </p:txBody>
      </p:sp>
    </p:spTree>
    <p:extLst>
      <p:ext uri="{BB962C8B-B14F-4D97-AF65-F5344CB8AC3E}">
        <p14:creationId xmlns:p14="http://schemas.microsoft.com/office/powerpoint/2010/main" val="2947107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2A670D-53C0-2943-8F8C-1C52FD077A7C}" type="slidenum">
              <a:rPr lang="en-US"/>
              <a:pPr>
                <a:defRPr/>
              </a:pPr>
              <a:t>‹#›</a:t>
            </a:fld>
            <a:endParaRPr lang="en-US"/>
          </a:p>
        </p:txBody>
      </p:sp>
    </p:spTree>
    <p:extLst>
      <p:ext uri="{BB962C8B-B14F-4D97-AF65-F5344CB8AC3E}">
        <p14:creationId xmlns:p14="http://schemas.microsoft.com/office/powerpoint/2010/main" val="3844262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8F4CE-F176-D04D-897D-837BFDF5BC2C}" type="slidenum">
              <a:rPr lang="en-US"/>
              <a:pPr>
                <a:defRPr/>
              </a:pPr>
              <a:t>‹#›</a:t>
            </a:fld>
            <a:endParaRPr lang="en-US"/>
          </a:p>
        </p:txBody>
      </p:sp>
    </p:spTree>
    <p:extLst>
      <p:ext uri="{BB962C8B-B14F-4D97-AF65-F5344CB8AC3E}">
        <p14:creationId xmlns:p14="http://schemas.microsoft.com/office/powerpoint/2010/main" val="23506683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C5A08-7688-974B-9B7D-88BE6F021F9B}" type="slidenum">
              <a:rPr lang="en-US"/>
              <a:pPr>
                <a:defRPr/>
              </a:pPr>
              <a:t>‹#›</a:t>
            </a:fld>
            <a:endParaRPr lang="en-US"/>
          </a:p>
        </p:txBody>
      </p:sp>
    </p:spTree>
    <p:extLst>
      <p:ext uri="{BB962C8B-B14F-4D97-AF65-F5344CB8AC3E}">
        <p14:creationId xmlns:p14="http://schemas.microsoft.com/office/powerpoint/2010/main" val="30966454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49A3C-EBEB-5744-9BC5-5E984351E44E}" type="slidenum">
              <a:rPr lang="en-US"/>
              <a:pPr>
                <a:defRPr/>
              </a:pPr>
              <a:t>‹#›</a:t>
            </a:fld>
            <a:endParaRPr lang="en-US"/>
          </a:p>
        </p:txBody>
      </p:sp>
    </p:spTree>
    <p:extLst>
      <p:ext uri="{BB962C8B-B14F-4D97-AF65-F5344CB8AC3E}">
        <p14:creationId xmlns:p14="http://schemas.microsoft.com/office/powerpoint/2010/main" val="5448668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CA958C-E895-144D-B436-657B1B5EBBF9}" type="slidenum">
              <a:rPr lang="en-US"/>
              <a:pPr>
                <a:defRPr/>
              </a:pPr>
              <a:t>‹#›</a:t>
            </a:fld>
            <a:endParaRPr lang="en-US"/>
          </a:p>
        </p:txBody>
      </p:sp>
    </p:spTree>
    <p:extLst>
      <p:ext uri="{BB962C8B-B14F-4D97-AF65-F5344CB8AC3E}">
        <p14:creationId xmlns:p14="http://schemas.microsoft.com/office/powerpoint/2010/main" val="2971779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24495769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7163325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1141100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29403464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15327972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157258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0.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1.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theme" Target="../theme/theme16.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6" Type="http://schemas.openxmlformats.org/officeDocument/2006/relationships/theme" Target="../theme/theme17.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6" Type="http://schemas.openxmlformats.org/officeDocument/2006/relationships/theme" Target="../theme/theme18.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11.pn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image" Target="../media/image13.png"/><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image" Target="../media/image1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6" Type="http://schemas.openxmlformats.org/officeDocument/2006/relationships/theme" Target="../theme/theme20.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14.jpe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3.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15.jpe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4.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16.jpe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theme" Target="../theme/theme27.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8.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29.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0.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6" Type="http://schemas.openxmlformats.org/officeDocument/2006/relationships/theme" Target="../theme/theme31.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8.jpe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2.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3.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image" Target="../media/image1.png"/><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35.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13" Type="http://schemas.openxmlformats.org/officeDocument/2006/relationships/slideLayout" Target="../slideLayouts/slideLayout410.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slideLayout" Target="../slideLayouts/slideLayout409.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5" Type="http://schemas.openxmlformats.org/officeDocument/2006/relationships/image" Target="../media/image1.png"/><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7.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424.xml"/><Relationship Id="rId7" Type="http://schemas.openxmlformats.org/officeDocument/2006/relationships/image" Target="../media/image13.png"/><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426.xml"/><Relationship Id="rId1" Type="http://schemas.openxmlformats.org/officeDocument/2006/relationships/slideLayout" Target="../slideLayouts/slideLayout4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slideLayout" Target="../slideLayouts/slideLayout439.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8.xml"/><Relationship Id="rId13" Type="http://schemas.openxmlformats.org/officeDocument/2006/relationships/theme" Target="../theme/theme42.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slideLayout" Target="../slideLayouts/slideLayout462.xml"/><Relationship Id="rId2" Type="http://schemas.openxmlformats.org/officeDocument/2006/relationships/slideLayout" Target="../slideLayouts/slideLayout452.xml"/><Relationship Id="rId16" Type="http://schemas.openxmlformats.org/officeDocument/2006/relationships/image" Target="../media/image13.png"/><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5" Type="http://schemas.openxmlformats.org/officeDocument/2006/relationships/image" Target="../media/image12.png"/><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 Id="rId14" Type="http://schemas.openxmlformats.org/officeDocument/2006/relationships/image" Target="../media/image11.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image" Target="../media/image19.jpeg"/><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4.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5.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slideLayout" Target="../slideLayouts/slideLayout510.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7.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8.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0.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49.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0.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image" Target="../media/image20.jpeg"/><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1.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52.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4.xml"/><Relationship Id="rId13" Type="http://schemas.openxmlformats.org/officeDocument/2006/relationships/slideLayout" Target="../slideLayouts/slideLayout589.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slideLayout" Target="../slideLayouts/slideLayout588.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9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slideLayout" Target="../slideLayouts/slideLayout603.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5" Type="http://schemas.openxmlformats.org/officeDocument/2006/relationships/theme" Target="../theme/theme5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slideLayout" Target="../slideLayouts/slideLayout60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2.xml"/><Relationship Id="rId13" Type="http://schemas.openxmlformats.org/officeDocument/2006/relationships/slideLayout" Target="../slideLayouts/slideLayout617.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slideLayout" Target="../slideLayouts/slideLayout616.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5.xml"/><Relationship Id="rId13" Type="http://schemas.openxmlformats.org/officeDocument/2006/relationships/slideLayout" Target="../slideLayouts/slideLayout630.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slideLayout" Target="../slideLayouts/slideLayout629.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5" Type="http://schemas.openxmlformats.org/officeDocument/2006/relationships/theme" Target="../theme/theme57.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 Id="rId14" Type="http://schemas.openxmlformats.org/officeDocument/2006/relationships/slideLayout" Target="../slideLayouts/slideLayout6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4.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6.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7.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9.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A9F1FCEB-347A-ED43-BFCA-1B2D59DE992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215" r:id="rId1"/>
    <p:sldLayoutId id="2147505216" r:id="rId2"/>
    <p:sldLayoutId id="2147505217" r:id="rId3"/>
    <p:sldLayoutId id="2147505218" r:id="rId4"/>
    <p:sldLayoutId id="2147505219" r:id="rId5"/>
    <p:sldLayoutId id="2147505220" r:id="rId6"/>
    <p:sldLayoutId id="2147505221" r:id="rId7"/>
    <p:sldLayoutId id="2147505222" r:id="rId8"/>
    <p:sldLayoutId id="2147505223" r:id="rId9"/>
    <p:sldLayoutId id="2147505224" r:id="rId10"/>
    <p:sldLayoutId id="2147505225" r:id="rId11"/>
    <p:sldLayoutId id="2147505226"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5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F70997B0-9994-7849-B874-61D378DDFC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48" r:id="rId1"/>
    <p:sldLayoutId id="2147505349" r:id="rId2"/>
    <p:sldLayoutId id="2147505350" r:id="rId3"/>
    <p:sldLayoutId id="2147505351" r:id="rId4"/>
    <p:sldLayoutId id="2147505352" r:id="rId5"/>
    <p:sldLayoutId id="2147505353" r:id="rId6"/>
    <p:sldLayoutId id="2147505354" r:id="rId7"/>
    <p:sldLayoutId id="2147505355" r:id="rId8"/>
    <p:sldLayoutId id="2147505356" r:id="rId9"/>
    <p:sldLayoutId id="2147505357" r:id="rId10"/>
    <p:sldLayoutId id="2147505358" r:id="rId11"/>
    <p:sldLayoutId id="2147505359" r:id="rId12"/>
    <p:sldLayoutId id="2147505360"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4CD5B50-C309-A74C-B0D8-E0C788AC09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84"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73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US"/>
          </a:p>
        </p:txBody>
      </p:sp>
      <p:sp>
        <p:nvSpPr>
          <p:cNvPr id="3973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3973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7514BE88-76CF-A94E-9A2A-455D975BB3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85" r:id="rId1"/>
    <p:sldLayoutId id="2147505386" r:id="rId2"/>
    <p:sldLayoutId id="2147505387" r:id="rId3"/>
    <p:sldLayoutId id="2147505388" r:id="rId4"/>
    <p:sldLayoutId id="2147505389" r:id="rId5"/>
    <p:sldLayoutId id="2147505390" r:id="rId6"/>
    <p:sldLayoutId id="2147505391" r:id="rId7"/>
    <p:sldLayoutId id="2147505392" r:id="rId8"/>
    <p:sldLayoutId id="2147505393" r:id="rId9"/>
    <p:sldLayoutId id="2147505394" r:id="rId10"/>
    <p:sldLayoutId id="214750539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a:defRPr/>
            </a:pPr>
            <a:fld id="{1D9842B4-65AA-C448-A8EE-7D995AD1C2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96" r:id="rId1"/>
    <p:sldLayoutId id="2147505397" r:id="rId2"/>
    <p:sldLayoutId id="2147505398" r:id="rId3"/>
    <p:sldLayoutId id="2147505399" r:id="rId4"/>
    <p:sldLayoutId id="2147505400" r:id="rId5"/>
    <p:sldLayoutId id="2147505401" r:id="rId6"/>
    <p:sldLayoutId id="2147505402" r:id="rId7"/>
    <p:sldLayoutId id="2147505403" r:id="rId8"/>
    <p:sldLayoutId id="2147505404" r:id="rId9"/>
    <p:sldLayoutId id="2147505405" r:id="rId10"/>
    <p:sldLayoutId id="214750540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56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56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US"/>
          </a:p>
        </p:txBody>
      </p:sp>
      <p:sp>
        <p:nvSpPr>
          <p:cNvPr id="4956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4956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D81F91D4-C1A8-714D-84C8-2B5C411C24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407" r:id="rId1"/>
    <p:sldLayoutId id="2147505408" r:id="rId2"/>
    <p:sldLayoutId id="2147505409" r:id="rId3"/>
    <p:sldLayoutId id="2147505410" r:id="rId4"/>
    <p:sldLayoutId id="2147505411" r:id="rId5"/>
    <p:sldLayoutId id="2147505412" r:id="rId6"/>
    <p:sldLayoutId id="2147505413" r:id="rId7"/>
    <p:sldLayoutId id="2147505414" r:id="rId8"/>
    <p:sldLayoutId id="2147505415" r:id="rId9"/>
    <p:sldLayoutId id="2147505416" r:id="rId10"/>
    <p:sldLayoutId id="214750541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43290118"/>
      </p:ext>
    </p:extLst>
  </p:cSld>
  <p:clrMap bg1="lt1" tx1="dk1" bg2="lt2" tx2="dk2" accent1="accent1" accent2="accent2" accent3="accent3" accent4="accent4" accent5="accent5" accent6="accent6" hlink="hlink" folHlink="folHlink"/>
  <p:sldLayoutIdLst>
    <p:sldLayoutId id="2147505951" r:id="rId1"/>
    <p:sldLayoutId id="2147505952" r:id="rId2"/>
    <p:sldLayoutId id="2147505953" r:id="rId3"/>
    <p:sldLayoutId id="2147505954" r:id="rId4"/>
    <p:sldLayoutId id="2147505955" r:id="rId5"/>
    <p:sldLayoutId id="2147505956" r:id="rId6"/>
    <p:sldLayoutId id="2147505957" r:id="rId7"/>
    <p:sldLayoutId id="2147505958" r:id="rId8"/>
    <p:sldLayoutId id="2147505959" r:id="rId9"/>
    <p:sldLayoutId id="2147505960" r:id="rId10"/>
    <p:sldLayoutId id="2147505961" r:id="rId11"/>
    <p:sldLayoutId id="2147505962" r:id="rId12"/>
    <p:sldLayoutId id="2147505963" r:id="rId13"/>
    <p:sldLayoutId id="2147505964" r:id="rId14"/>
    <p:sldLayoutId id="2147505965"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849672240"/>
      </p:ext>
    </p:extLst>
  </p:cSld>
  <p:clrMap bg1="lt1" tx1="dk1" bg2="lt2" tx2="dk2" accent1="accent1" accent2="accent2" accent3="accent3" accent4="accent4" accent5="accent5" accent6="accent6" hlink="hlink" folHlink="folHlink"/>
  <p:sldLayoutIdLst>
    <p:sldLayoutId id="2147506843" r:id="rId1"/>
    <p:sldLayoutId id="2147506844" r:id="rId2"/>
    <p:sldLayoutId id="2147506845" r:id="rId3"/>
    <p:sldLayoutId id="2147506846" r:id="rId4"/>
    <p:sldLayoutId id="2147506847" r:id="rId5"/>
    <p:sldLayoutId id="2147506848" r:id="rId6"/>
    <p:sldLayoutId id="2147506849" r:id="rId7"/>
    <p:sldLayoutId id="2147506850" r:id="rId8"/>
    <p:sldLayoutId id="2147506851" r:id="rId9"/>
    <p:sldLayoutId id="2147506852" r:id="rId10"/>
    <p:sldLayoutId id="2147506853" r:id="rId11"/>
    <p:sldLayoutId id="2147506854" r:id="rId12"/>
    <p:sldLayoutId id="2147506855" r:id="rId13"/>
    <p:sldLayoutId id="2147506856" r:id="rId14"/>
    <p:sldLayoutId id="214750685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136188246"/>
      </p:ext>
    </p:extLst>
  </p:cSld>
  <p:clrMap bg1="lt1" tx1="dk1" bg2="lt2" tx2="dk2" accent1="accent1" accent2="accent2" accent3="accent3" accent4="accent4" accent5="accent5" accent6="accent6" hlink="hlink" folHlink="folHlink"/>
  <p:sldLayoutIdLst>
    <p:sldLayoutId id="2147506859" r:id="rId1"/>
    <p:sldLayoutId id="2147506860" r:id="rId2"/>
    <p:sldLayoutId id="2147506861" r:id="rId3"/>
    <p:sldLayoutId id="2147506862" r:id="rId4"/>
    <p:sldLayoutId id="2147506863" r:id="rId5"/>
    <p:sldLayoutId id="2147506864" r:id="rId6"/>
    <p:sldLayoutId id="2147506865" r:id="rId7"/>
    <p:sldLayoutId id="2147506866" r:id="rId8"/>
    <p:sldLayoutId id="2147506867" r:id="rId9"/>
    <p:sldLayoutId id="2147506868" r:id="rId10"/>
    <p:sldLayoutId id="2147506869" r:id="rId11"/>
    <p:sldLayoutId id="2147506870" r:id="rId12"/>
    <p:sldLayoutId id="2147506871" r:id="rId13"/>
    <p:sldLayoutId id="2147506872" r:id="rId14"/>
    <p:sldLayoutId id="2147506873"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0"/>
            <a:ext cx="9144000" cy="6856413"/>
            <a:chOff x="0" y="0"/>
            <a:chExt cx="5760" cy="4319"/>
          </a:xfrm>
        </p:grpSpPr>
        <p:sp>
          <p:nvSpPr>
            <p:cNvPr id="30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27"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dirty="0">
                <a:solidFill>
                  <a:srgbClr val="FFFFFF"/>
                </a:solidFill>
                <a:latin typeface="Arial" pitchFamily="34" charset="0"/>
                <a:ea typeface="ＭＳ Ｐゴシック"/>
              </a:endParaRPr>
            </a:p>
          </p:txBody>
        </p:sp>
        <p:sp>
          <p:nvSpPr>
            <p:cNvPr id="111629"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111630"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32"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34"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36"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dirty="0">
                <a:solidFill>
                  <a:srgbClr val="FFFFFF"/>
                </a:solidFill>
                <a:latin typeface="Arial" pitchFamily="34" charset="0"/>
                <a:ea typeface="ＭＳ Ｐゴシック"/>
              </a:endParaRPr>
            </a:p>
          </p:txBody>
        </p:sp>
        <p:sp>
          <p:nvSpPr>
            <p:cNvPr id="30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0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0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49"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1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1116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solidFill>
                  <a:srgbClr val="FFFFFF"/>
                </a:solidFill>
                <a:latin typeface="Comic Sans MS" pitchFamily="66" charset="0"/>
                <a:ea typeface="MS PGothic" pitchFamily="34" charset="-128"/>
              </a:endParaRPr>
            </a:p>
          </p:txBody>
        </p:sp>
        <p:sp>
          <p:nvSpPr>
            <p:cNvPr id="31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grpSp>
          <p:nvGrpSpPr>
            <p:cNvPr id="111660" name="Group 39"/>
            <p:cNvGrpSpPr>
              <a:grpSpLocks/>
            </p:cNvGrpSpPr>
            <p:nvPr userDrawn="1"/>
          </p:nvGrpSpPr>
          <p:grpSpPr bwMode="auto">
            <a:xfrm>
              <a:off x="0" y="1632"/>
              <a:ext cx="5758" cy="1858"/>
              <a:chOff x="0" y="1632"/>
              <a:chExt cx="5758" cy="1858"/>
            </a:xfrm>
          </p:grpSpPr>
          <p:sp>
            <p:nvSpPr>
              <p:cNvPr id="31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sp>
            <p:nvSpPr>
              <p:cNvPr id="31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dirty="0">
                  <a:solidFill>
                    <a:srgbClr val="FFFFFF"/>
                  </a:solidFill>
                  <a:latin typeface="Arial" pitchFamily="34" charset="0"/>
                  <a:ea typeface="ＭＳ Ｐゴシック"/>
                </a:endParaRPr>
              </a:p>
            </p:txBody>
          </p:sp>
        </p:grpSp>
      </p:grpSp>
      <p:sp>
        <p:nvSpPr>
          <p:cNvPr id="111619"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0" name="Rectangle 4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34" charset="0"/>
              </a:defRPr>
            </a:lvl1pPr>
          </a:lstStyle>
          <a:p>
            <a:endParaRPr lang="en-US">
              <a:ea typeface="MS PGothic" pitchFamily="34" charset="-128"/>
            </a:endParaRPr>
          </a:p>
        </p:txBody>
      </p:sp>
      <p:sp>
        <p:nvSpPr>
          <p:cNvPr id="31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34" charset="0"/>
              </a:defRPr>
            </a:lvl1pPr>
          </a:lstStyle>
          <a:p>
            <a:endParaRPr lang="en-US">
              <a:ea typeface="MS PGothic" pitchFamily="34" charset="-128"/>
            </a:endParaRPr>
          </a:p>
        </p:txBody>
      </p:sp>
      <p:sp>
        <p:nvSpPr>
          <p:cNvPr id="31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pitchFamily="34" charset="0"/>
              </a:defRPr>
            </a:lvl1pPr>
          </a:lstStyle>
          <a:p>
            <a:fld id="{14461A3C-30D2-4EE1-9260-66CA90590906}"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1971940645"/>
      </p:ext>
    </p:extLst>
  </p:cSld>
  <p:clrMap bg1="dk2" tx1="lt1" bg2="dk1" tx2="lt2" accent1="accent1" accent2="accent2" accent3="accent3" accent4="accent4" accent5="accent5" accent6="accent6" hlink="hlink" folHlink="folHlink"/>
  <p:sldLayoutIdLst>
    <p:sldLayoutId id="2147506875" r:id="rId1"/>
    <p:sldLayoutId id="2147506876" r:id="rId2"/>
    <p:sldLayoutId id="2147506877" r:id="rId3"/>
    <p:sldLayoutId id="2147506878" r:id="rId4"/>
    <p:sldLayoutId id="2147506879" r:id="rId5"/>
    <p:sldLayoutId id="2147506880" r:id="rId6"/>
    <p:sldLayoutId id="2147506881" r:id="rId7"/>
    <p:sldLayoutId id="2147506882" r:id="rId8"/>
    <p:sldLayoutId id="2147506883" r:id="rId9"/>
    <p:sldLayoutId id="2147506884" r:id="rId10"/>
    <p:sldLayoutId id="214750688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6pPr>
      <a:lvl7pPr marL="29718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7pPr>
      <a:lvl8pPr marL="34290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8pPr>
      <a:lvl9pPr marL="3886200" indent="-228600" algn="l" rtl="0" eaLnBrk="0" fontAlgn="base" hangingPunct="0">
        <a:spcBef>
          <a:spcPct val="20000"/>
        </a:spcBef>
        <a:spcAft>
          <a:spcPct val="0"/>
        </a:spcAft>
        <a:buClr>
          <a:schemeClr val="folHlink"/>
        </a:buClr>
        <a:buSzPct val="90000"/>
        <a:buFont typeface="Wingdings" pitchFamily="-111" charset="2"/>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190573762"/>
      </p:ext>
    </p:extLst>
  </p:cSld>
  <p:clrMap bg1="lt1" tx1="dk1" bg2="lt2" tx2="dk2" accent1="accent1" accent2="accent2" accent3="accent3" accent4="accent4" accent5="accent5" accent6="accent6" hlink="hlink" folHlink="folHlink"/>
  <p:sldLayoutIdLst>
    <p:sldLayoutId id="2147506887" r:id="rId1"/>
    <p:sldLayoutId id="2147506888" r:id="rId2"/>
    <p:sldLayoutId id="2147506889" r:id="rId3"/>
    <p:sldLayoutId id="2147506890" r:id="rId4"/>
    <p:sldLayoutId id="2147506891" r:id="rId5"/>
    <p:sldLayoutId id="2147506892" r:id="rId6"/>
    <p:sldLayoutId id="2147506893" r:id="rId7"/>
    <p:sldLayoutId id="2147506894" r:id="rId8"/>
    <p:sldLayoutId id="2147506895" r:id="rId9"/>
    <p:sldLayoutId id="2147506896" r:id="rId10"/>
    <p:sldLayoutId id="2147506897" r:id="rId11"/>
    <p:sldLayoutId id="2147506898" r:id="rId12"/>
    <p:sldLayoutId id="2147506899" r:id="rId13"/>
    <p:sldLayoutId id="2147506900" r:id="rId14"/>
    <p:sldLayoutId id="2147506901"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30224"/>
      </p:ext>
    </p:extLst>
  </p:cSld>
  <p:clrMap bg1="lt1" tx1="dk1" bg2="lt2" tx2="dk2" accent1="accent1" accent2="accent2" accent3="accent3" accent4="accent4" accent5="accent5" accent6="accent6" hlink="hlink" folHlink="folHlink"/>
  <p:sldLayoutIdLst>
    <p:sldLayoutId id="2147507781" r:id="rId1"/>
    <p:sldLayoutId id="2147507782" r:id="rId2"/>
    <p:sldLayoutId id="2147507783" r:id="rId3"/>
    <p:sldLayoutId id="2147507784" r:id="rId4"/>
    <p:sldLayoutId id="2147507785" r:id="rId5"/>
    <p:sldLayoutId id="2147507786" r:id="rId6"/>
    <p:sldLayoutId id="2147507787" r:id="rId7"/>
    <p:sldLayoutId id="2147507788" r:id="rId8"/>
    <p:sldLayoutId id="2147507789" r:id="rId9"/>
    <p:sldLayoutId id="2147507790" r:id="rId10"/>
    <p:sldLayoutId id="2147507791" r:id="rId11"/>
    <p:sldLayoutId id="2147507792" r:id="rId12"/>
    <p:sldLayoutId id="2147507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E0BD644-6CB7-E649-9792-AB7D20B0E379}" type="slidenum">
              <a:rPr lang="pt-BR">
                <a:solidFill>
                  <a:srgbClr val="000000"/>
                </a:solidFill>
              </a:rPr>
              <a:pPr>
                <a:defRPr/>
              </a:pPr>
              <a:t>‹#›</a:t>
            </a:fld>
            <a:endParaRPr lang="pt-BR">
              <a:solidFill>
                <a:srgbClr val="000000"/>
              </a:solidFill>
            </a:endParaRPr>
          </a:p>
        </p:txBody>
      </p:sp>
    </p:spTree>
    <p:extLst>
      <p:ext uri="{BB962C8B-B14F-4D97-AF65-F5344CB8AC3E}">
        <p14:creationId xmlns:p14="http://schemas.microsoft.com/office/powerpoint/2010/main" val="3844297366"/>
      </p:ext>
    </p:extLst>
  </p:cSld>
  <p:clrMap bg1="lt1" tx1="dk1" bg2="lt2" tx2="dk2" accent1="accent1" accent2="accent2" accent3="accent3" accent4="accent4" accent5="accent5" accent6="accent6" hlink="hlink" folHlink="folHlink"/>
  <p:sldLayoutIdLst>
    <p:sldLayoutId id="214750780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003"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a:defRPr/>
            </a:pPr>
            <a:fld id="{8215AF22-96A6-0346-A714-1B4E4964E764}" type="slidenum">
              <a:rPr lang="en-US"/>
              <a:pPr>
                <a:defRPr/>
              </a:pPr>
              <a:t>‹#›</a:t>
            </a:fld>
            <a:endParaRPr lang="en-US"/>
          </a:p>
        </p:txBody>
      </p:sp>
    </p:spTree>
    <p:extLst>
      <p:ext uri="{BB962C8B-B14F-4D97-AF65-F5344CB8AC3E}">
        <p14:creationId xmlns:p14="http://schemas.microsoft.com/office/powerpoint/2010/main" val="2353691676"/>
      </p:ext>
    </p:extLst>
  </p:cSld>
  <p:clrMap bg1="lt1" tx1="dk1" bg2="lt2" tx2="dk2" accent1="accent1" accent2="accent2" accent3="accent3" accent4="accent4" accent5="accent5" accent6="accent6" hlink="hlink" folHlink="folHlink"/>
  <p:sldLayoutIdLst>
    <p:sldLayoutId id="2147507996" r:id="rId1"/>
    <p:sldLayoutId id="2147507997" r:id="rId2"/>
    <p:sldLayoutId id="2147507998" r:id="rId3"/>
    <p:sldLayoutId id="2147507999" r:id="rId4"/>
    <p:sldLayoutId id="2147508000" r:id="rId5"/>
    <p:sldLayoutId id="2147508001" r:id="rId6"/>
    <p:sldLayoutId id="2147508002" r:id="rId7"/>
    <p:sldLayoutId id="2147508003" r:id="rId8"/>
    <p:sldLayoutId id="2147508004" r:id="rId9"/>
    <p:sldLayoutId id="2147508005" r:id="rId10"/>
    <p:sldLayoutId id="21475080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a:defRPr/>
            </a:pPr>
            <a:fld id="{826E4055-5238-5F46-BD4B-0E14237491FA}" type="slidenum">
              <a:rPr lang="en-US"/>
              <a:pPr>
                <a:defRPr/>
              </a:pPr>
              <a:t>‹#›</a:t>
            </a:fld>
            <a:endParaRPr lang="en-US"/>
          </a:p>
        </p:txBody>
      </p:sp>
    </p:spTree>
    <p:extLst>
      <p:ext uri="{BB962C8B-B14F-4D97-AF65-F5344CB8AC3E}">
        <p14:creationId xmlns:p14="http://schemas.microsoft.com/office/powerpoint/2010/main" val="1241326246"/>
      </p:ext>
    </p:extLst>
  </p:cSld>
  <p:clrMap bg1="lt1" tx1="dk1" bg2="lt2" tx2="dk2" accent1="accent1" accent2="accent2" accent3="accent3" accent4="accent4" accent5="accent5" accent6="accent6" hlink="hlink" folHlink="folHlink"/>
  <p:sldLayoutIdLst>
    <p:sldLayoutId id="2147508008" r:id="rId1"/>
    <p:sldLayoutId id="2147508009" r:id="rId2"/>
    <p:sldLayoutId id="2147508010" r:id="rId3"/>
    <p:sldLayoutId id="2147508011" r:id="rId4"/>
    <p:sldLayoutId id="2147508012" r:id="rId5"/>
    <p:sldLayoutId id="2147508013" r:id="rId6"/>
    <p:sldLayoutId id="2147508014" r:id="rId7"/>
    <p:sldLayoutId id="2147508015" r:id="rId8"/>
    <p:sldLayoutId id="2147508016" r:id="rId9"/>
    <p:sldLayoutId id="2147508017" r:id="rId10"/>
    <p:sldLayoutId id="214750801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20867"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77C89D62-77B6-174A-82BB-3466B4263326}" type="slidenum">
              <a:rPr lang="en-US"/>
              <a:pPr>
                <a:defRPr/>
              </a:pPr>
              <a:t>‹#›</a:t>
            </a:fld>
            <a:endParaRPr lang="en-US"/>
          </a:p>
        </p:txBody>
      </p:sp>
    </p:spTree>
    <p:extLst>
      <p:ext uri="{BB962C8B-B14F-4D97-AF65-F5344CB8AC3E}">
        <p14:creationId xmlns:p14="http://schemas.microsoft.com/office/powerpoint/2010/main" val="1142990854"/>
      </p:ext>
    </p:extLst>
  </p:cSld>
  <p:clrMap bg1="lt1" tx1="dk1" bg2="lt2" tx2="dk2" accent1="accent1" accent2="accent2" accent3="accent3" accent4="accent4" accent5="accent5" accent6="accent6" hlink="hlink" folHlink="folHlink"/>
  <p:sldLayoutIdLst>
    <p:sldLayoutId id="2147508020" r:id="rId1"/>
    <p:sldLayoutId id="2147508021" r:id="rId2"/>
    <p:sldLayoutId id="2147508022" r:id="rId3"/>
    <p:sldLayoutId id="2147508023" r:id="rId4"/>
    <p:sldLayoutId id="2147508024" r:id="rId5"/>
    <p:sldLayoutId id="2147508025" r:id="rId6"/>
    <p:sldLayoutId id="2147508026" r:id="rId7"/>
    <p:sldLayoutId id="2147508027" r:id="rId8"/>
    <p:sldLayoutId id="2147508028" r:id="rId9"/>
    <p:sldLayoutId id="2147508029" r:id="rId10"/>
    <p:sldLayoutId id="214750803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fld id="{2E12DA57-9B83-4B4A-973A-2991E7020F63}" type="slidenum">
              <a:rPr lang="zh-CN" altLang="en-US" smtClean="0">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40756761"/>
      </p:ext>
    </p:extLst>
  </p:cSld>
  <p:clrMap bg1="dk2" tx1="lt1" bg2="dk1" tx2="lt2" accent1="accent1" accent2="accent2" accent3="accent3" accent4="accent4" accent5="accent5" accent6="accent6" hlink="hlink" folHlink="folHlink"/>
  <p:sldLayoutIdLst>
    <p:sldLayoutId id="2147508032" r:id="rId1"/>
    <p:sldLayoutId id="2147508033" r:id="rId2"/>
    <p:sldLayoutId id="2147508034" r:id="rId3"/>
    <p:sldLayoutId id="2147508035" r:id="rId4"/>
    <p:sldLayoutId id="2147508036" r:id="rId5"/>
    <p:sldLayoutId id="2147508037" r:id="rId6"/>
    <p:sldLayoutId id="2147508038" r:id="rId7"/>
    <p:sldLayoutId id="2147508039" r:id="rId8"/>
    <p:sldLayoutId id="2147508040" r:id="rId9"/>
    <p:sldLayoutId id="2147508041" r:id="rId10"/>
    <p:sldLayoutId id="214750804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53954" name="Group 2"/>
          <p:cNvGrpSpPr>
            <a:grpSpLocks/>
          </p:cNvGrpSpPr>
          <p:nvPr/>
        </p:nvGrpSpPr>
        <p:grpSpPr bwMode="auto">
          <a:xfrm>
            <a:off x="-254000" y="-50800"/>
            <a:ext cx="9518650" cy="7229475"/>
            <a:chOff x="-160" y="-32"/>
            <a:chExt cx="5996" cy="4554"/>
          </a:xfrm>
        </p:grpSpPr>
        <p:grpSp>
          <p:nvGrpSpPr>
            <p:cNvPr id="253960" name="Group 3"/>
            <p:cNvGrpSpPr>
              <a:grpSpLocks/>
            </p:cNvGrpSpPr>
            <p:nvPr userDrawn="1"/>
          </p:nvGrpSpPr>
          <p:grpSpPr bwMode="auto">
            <a:xfrm>
              <a:off x="-160" y="-32"/>
              <a:ext cx="5996" cy="4554"/>
              <a:chOff x="-160" y="-32"/>
              <a:chExt cx="5996" cy="4554"/>
            </a:xfrm>
          </p:grpSpPr>
          <p:sp>
            <p:nvSpPr>
              <p:cNvPr id="22550"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1"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2"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3"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4"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5"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6"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7"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8"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59"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0"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1"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2"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3"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4"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5"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6"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7"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8"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69"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0"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1"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2"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3"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4"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5"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6"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7"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8"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79"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0"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1"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2"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3"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4"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5"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6"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7"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8"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89"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0"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1"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2"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3"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4"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5"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6"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7"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8"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599"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0"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1"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2"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3"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4"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5"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6"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7"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8"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09"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0"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1"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2"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3"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4"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5"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6"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7"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8"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19"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0"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1"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2"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3"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4"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5"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6"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7"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8"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29"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22630"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grpSp>
        <p:grpSp>
          <p:nvGrpSpPr>
            <p:cNvPr id="253961" name="Group 85"/>
            <p:cNvGrpSpPr>
              <a:grpSpLocks/>
            </p:cNvGrpSpPr>
            <p:nvPr userDrawn="1"/>
          </p:nvGrpSpPr>
          <p:grpSpPr bwMode="auto">
            <a:xfrm>
              <a:off x="120" y="298"/>
              <a:ext cx="5509" cy="141"/>
              <a:chOff x="150" y="543"/>
              <a:chExt cx="5309" cy="200"/>
            </a:xfrm>
          </p:grpSpPr>
          <p:sp>
            <p:nvSpPr>
              <p:cNvPr id="22548"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lstStyle/>
              <a:p>
                <a:pPr eaLnBrk="1" hangingPunct="1">
                  <a:defRPr/>
                </a:pPr>
                <a:endParaRPr lang="zh-CN" altLang="en-US">
                  <a:solidFill>
                    <a:srgbClr val="333333"/>
                  </a:solidFill>
                  <a:latin typeface="Times New Roman" charset="0"/>
                  <a:ea typeface="ＭＳ Ｐゴシック" charset="-128"/>
                  <a:cs typeface="ＭＳ Ｐゴシック" charset="-128"/>
                </a:endParaRPr>
              </a:p>
            </p:txBody>
          </p:sp>
          <p:sp>
            <p:nvSpPr>
              <p:cNvPr id="22549"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lstStyle/>
              <a:p>
                <a:pPr eaLnBrk="1" hangingPunct="1">
                  <a:defRPr/>
                </a:pPr>
                <a:endParaRPr lang="zh-CN" altLang="en-US">
                  <a:solidFill>
                    <a:srgbClr val="333333"/>
                  </a:solidFill>
                  <a:latin typeface="Times New Roman" charset="0"/>
                  <a:ea typeface="ＭＳ Ｐゴシック" charset="-128"/>
                  <a:cs typeface="ＭＳ Ｐゴシック" charset="-128"/>
                </a:endParaRPr>
              </a:p>
            </p:txBody>
          </p:sp>
        </p:grpSp>
        <p:grpSp>
          <p:nvGrpSpPr>
            <p:cNvPr id="253962" name="Group 88"/>
            <p:cNvGrpSpPr>
              <a:grpSpLocks/>
            </p:cNvGrpSpPr>
            <p:nvPr userDrawn="1"/>
          </p:nvGrpSpPr>
          <p:grpSpPr bwMode="auto">
            <a:xfrm>
              <a:off x="52" y="241"/>
              <a:ext cx="5509" cy="141"/>
              <a:chOff x="150" y="543"/>
              <a:chExt cx="5309" cy="200"/>
            </a:xfrm>
          </p:grpSpPr>
          <p:sp>
            <p:nvSpPr>
              <p:cNvPr id="22546"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lstStyle/>
              <a:p>
                <a:pPr eaLnBrk="1" hangingPunct="1">
                  <a:defRPr/>
                </a:pPr>
                <a:endParaRPr lang="zh-CN" altLang="en-US">
                  <a:solidFill>
                    <a:srgbClr val="333333"/>
                  </a:solidFill>
                  <a:latin typeface="Times New Roman" charset="0"/>
                  <a:ea typeface="ＭＳ Ｐゴシック" charset="-128"/>
                  <a:cs typeface="ＭＳ Ｐゴシック" charset="-128"/>
                </a:endParaRPr>
              </a:p>
            </p:txBody>
          </p:sp>
          <p:sp>
            <p:nvSpPr>
              <p:cNvPr id="22547"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lstStyle/>
              <a:p>
                <a:pPr eaLnBrk="1" hangingPunct="1">
                  <a:defRPr/>
                </a:pPr>
                <a:endParaRPr lang="zh-CN" altLang="en-US">
                  <a:solidFill>
                    <a:srgbClr val="333333"/>
                  </a:solidFill>
                  <a:latin typeface="Times New Roman" charset="0"/>
                  <a:ea typeface="ＭＳ Ｐゴシック" charset="-128"/>
                  <a:cs typeface="ＭＳ Ｐゴシック" charset="-128"/>
                </a:endParaRPr>
              </a:p>
            </p:txBody>
          </p:sp>
        </p:grpSp>
        <p:sp>
          <p:nvSpPr>
            <p:cNvPr id="22539"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grpSp>
          <p:nvGrpSpPr>
            <p:cNvPr id="253964" name="Group 92"/>
            <p:cNvGrpSpPr>
              <a:grpSpLocks/>
            </p:cNvGrpSpPr>
            <p:nvPr userDrawn="1"/>
          </p:nvGrpSpPr>
          <p:grpSpPr bwMode="auto">
            <a:xfrm>
              <a:off x="136" y="94"/>
              <a:ext cx="790" cy="737"/>
              <a:chOff x="138" y="104"/>
              <a:chExt cx="790" cy="737"/>
            </a:xfrm>
          </p:grpSpPr>
          <p:sp>
            <p:nvSpPr>
              <p:cNvPr id="22541"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lstStyle/>
              <a:p>
                <a:pPr eaLnBrk="1" hangingPunct="1">
                  <a:defRPr/>
                </a:pPr>
                <a:endParaRPr lang="en-GB" sz="3600">
                  <a:solidFill>
                    <a:srgbClr val="9CDCDA"/>
                  </a:solidFill>
                  <a:latin typeface="Times New Roman" pitchFamily="18" charset="0"/>
                  <a:ea typeface="SimSun" pitchFamily="2" charset="-122"/>
                  <a:cs typeface="SimSun" charset="0"/>
                </a:endParaRPr>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eaLnBrk="1" hangingPunct="1">
                  <a:defRPr/>
                </a:pPr>
                <a:endParaRPr lang="zh-CN" altLang="en-US">
                  <a:solidFill>
                    <a:srgbClr val="333333"/>
                  </a:solidFill>
                  <a:latin typeface="Times New Roman" pitchFamily="18" charset="0"/>
                  <a:ea typeface="ＭＳ Ｐゴシック" pitchFamily="34" charset="-128"/>
                  <a:cs typeface="SimSun" charset="0"/>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eaLnBrk="1" hangingPunct="1">
                  <a:defRPr/>
                </a:pPr>
                <a:endParaRPr lang="zh-CN" altLang="en-US">
                  <a:solidFill>
                    <a:srgbClr val="333333"/>
                  </a:solidFill>
                  <a:latin typeface="Times New Roman" pitchFamily="18" charset="0"/>
                  <a:ea typeface="ＭＳ Ｐゴシック" pitchFamily="34" charset="-128"/>
                  <a:cs typeface="SimSun" charset="0"/>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eaLnBrk="1" hangingPunct="1">
                  <a:defRPr/>
                </a:pPr>
                <a:endParaRPr lang="zh-CN" altLang="en-US">
                  <a:solidFill>
                    <a:srgbClr val="333333"/>
                  </a:solidFill>
                  <a:latin typeface="Times New Roman" pitchFamily="18" charset="0"/>
                  <a:ea typeface="ＭＳ Ｐゴシック" pitchFamily="34" charset="-128"/>
                  <a:cs typeface="SimSun" charset="0"/>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eaLnBrk="1" hangingPunct="1">
                  <a:defRPr/>
                </a:pPr>
                <a:endParaRPr lang="zh-CN" altLang="en-US">
                  <a:solidFill>
                    <a:srgbClr val="333333"/>
                  </a:solidFill>
                  <a:latin typeface="Times New Roman" pitchFamily="18" charset="0"/>
                  <a:ea typeface="ＭＳ Ｐゴシック" pitchFamily="34" charset="-128"/>
                  <a:cs typeface="SimSun" charset="0"/>
                </a:endParaRPr>
              </a:p>
            </p:txBody>
          </p:sp>
        </p:grpSp>
      </p:grpSp>
      <p:sp>
        <p:nvSpPr>
          <p:cNvPr id="2539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539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a typeface="ＭＳ Ｐゴシック" charset="-128"/>
                <a:cs typeface="ＭＳ Ｐゴシック" charset="-128"/>
              </a:defRPr>
            </a:lvl1pPr>
          </a:lstStyle>
          <a:p>
            <a:pPr eaLnBrk="1" hangingPunct="1">
              <a:defRPr/>
            </a:pPr>
            <a:endParaRPr lang="zh-CN" altLang="en-US">
              <a:solidFill>
                <a:srgbClr val="333333"/>
              </a:solidFill>
              <a:latin typeface="Times New Roman" charset="0"/>
            </a:endParaRPr>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a typeface="ＭＳ Ｐゴシック" charset="-128"/>
                <a:cs typeface="ＭＳ Ｐゴシック" charset="-128"/>
              </a:defRPr>
            </a:lvl1pPr>
          </a:lstStyle>
          <a:p>
            <a:pPr eaLnBrk="1" hangingPunct="1">
              <a:defRPr/>
            </a:pPr>
            <a:endParaRPr lang="zh-CN" altLang="en-US">
              <a:solidFill>
                <a:srgbClr val="333333"/>
              </a:solidFill>
              <a:latin typeface="Times New Roman" charset="0"/>
            </a:endParaRPr>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a typeface="ＭＳ Ｐゴシック" charset="0"/>
                <a:cs typeface="ＭＳ Ｐゴシック" charset="0"/>
              </a:defRPr>
            </a:lvl1pPr>
          </a:lstStyle>
          <a:p>
            <a:pPr eaLnBrk="1" hangingPunct="1"/>
            <a:fld id="{BBEBBD91-B3E1-FC48-BA33-58AC4C45097F}" type="slidenum">
              <a:rPr lang="zh-CN" altLang="en-US" smtClean="0">
                <a:solidFill>
                  <a:srgbClr val="333333"/>
                </a:solidFill>
                <a:latin typeface="Times New Roman" charset="0"/>
              </a:rPr>
              <a:pPr eaLnBrk="1" hangingPunct="1"/>
              <a:t>‹#›</a:t>
            </a:fld>
            <a:endParaRPr lang="en-US" altLang="zh-CN">
              <a:solidFill>
                <a:srgbClr val="333333"/>
              </a:solidFill>
              <a:latin typeface="Times New Roman" charset="0"/>
            </a:endParaRPr>
          </a:p>
        </p:txBody>
      </p:sp>
    </p:spTree>
    <p:extLst>
      <p:ext uri="{BB962C8B-B14F-4D97-AF65-F5344CB8AC3E}">
        <p14:creationId xmlns:p14="http://schemas.microsoft.com/office/powerpoint/2010/main" val="529659589"/>
      </p:ext>
    </p:extLst>
  </p:cSld>
  <p:clrMap bg1="lt1" tx1="dk1" bg2="lt2" tx2="dk2" accent1="accent1" accent2="accent2" accent3="accent3" accent4="accent4" accent5="accent5" accent6="accent6" hlink="hlink" folHlink="folHlink"/>
  <p:sldLayoutIdLst>
    <p:sldLayoutId id="2147508044" r:id="rId1"/>
    <p:sldLayoutId id="2147508045" r:id="rId2"/>
    <p:sldLayoutId id="2147508046" r:id="rId3"/>
    <p:sldLayoutId id="2147508047" r:id="rId4"/>
    <p:sldLayoutId id="2147508048" r:id="rId5"/>
    <p:sldLayoutId id="2147508049" r:id="rId6"/>
    <p:sldLayoutId id="2147508050" r:id="rId7"/>
    <p:sldLayoutId id="2147508051" r:id="rId8"/>
    <p:sldLayoutId id="2147508052" r:id="rId9"/>
    <p:sldLayoutId id="2147508053" r:id="rId10"/>
  </p:sldLayoutIdLst>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solidFill>
                <a:srgbClr val="FFFFFF"/>
              </a:solidFill>
            </a:endParaRPr>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43798086"/>
      </p:ext>
    </p:extLst>
  </p:cSld>
  <p:clrMap bg1="dk2" tx1="lt1" bg2="dk1" tx2="lt2" accent1="accent1" accent2="accent2" accent3="accent3" accent4="accent4" accent5="accent5" accent6="accent6" hlink="hlink" folHlink="folHlink"/>
  <p:sldLayoutIdLst>
    <p:sldLayoutId id="2147508055" r:id="rId1"/>
    <p:sldLayoutId id="2147508056" r:id="rId2"/>
    <p:sldLayoutId id="2147508057" r:id="rId3"/>
    <p:sldLayoutId id="2147508058" r:id="rId4"/>
    <p:sldLayoutId id="2147508059" r:id="rId5"/>
    <p:sldLayoutId id="2147508060" r:id="rId6"/>
    <p:sldLayoutId id="2147508061" r:id="rId7"/>
    <p:sldLayoutId id="2147508062" r:id="rId8"/>
    <p:sldLayoutId id="2147508063" r:id="rId9"/>
    <p:sldLayoutId id="2147508064" r:id="rId10"/>
    <p:sldLayoutId id="214750806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SimSun" charset="0"/>
                <a:cs typeface="SimSun" charset="0"/>
              </a:defRPr>
            </a:lvl1pPr>
          </a:lstStyle>
          <a:p>
            <a:pPr>
              <a:defRPr/>
            </a:pPr>
            <a:fld id="{17101465-3324-1744-86C6-F951416098DC}" type="slidenum">
              <a:rPr lang="en-US" altLang="zh-CN">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1703344119"/>
      </p:ext>
    </p:extLst>
  </p:cSld>
  <p:clrMap bg1="lt1" tx1="dk1" bg2="lt2" tx2="dk2" accent1="accent1" accent2="accent2" accent3="accent3" accent4="accent4" accent5="accent5" accent6="accent6" hlink="hlink" folHlink="folHlink"/>
  <p:sldLayoutIdLst>
    <p:sldLayoutId id="2147508087" r:id="rId1"/>
    <p:sldLayoutId id="2147508088" r:id="rId2"/>
    <p:sldLayoutId id="2147508089" r:id="rId3"/>
    <p:sldLayoutId id="2147508090" r:id="rId4"/>
    <p:sldLayoutId id="2147508091" r:id="rId5"/>
    <p:sldLayoutId id="2147508092" r:id="rId6"/>
    <p:sldLayoutId id="2147508093" r:id="rId7"/>
    <p:sldLayoutId id="2147508094" r:id="rId8"/>
    <p:sldLayoutId id="2147508095" r:id="rId9"/>
    <p:sldLayoutId id="2147508096" r:id="rId10"/>
    <p:sldLayoutId id="2147508097" r:id="rId11"/>
    <p:sldLayoutId id="214750809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a:defRPr/>
            </a:pPr>
            <a:fld id="{FA95AB7F-7DC0-4E4A-B109-4C2CA84E81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21" r:id="rId1"/>
    <p:sldLayoutId id="2147505322" r:id="rId2"/>
    <p:sldLayoutId id="2147505323" r:id="rId3"/>
    <p:sldLayoutId id="2147505324" r:id="rId4"/>
    <p:sldLayoutId id="2147505325" r:id="rId5"/>
    <p:sldLayoutId id="2147505326" r:id="rId6"/>
    <p:sldLayoutId id="2147505327" r:id="rId7"/>
    <p:sldLayoutId id="2147505328" r:id="rId8"/>
    <p:sldLayoutId id="2147505329" r:id="rId9"/>
    <p:sldLayoutId id="2147505330" r:id="rId10"/>
    <p:sldLayoutId id="2147505331" r:id="rId11"/>
    <p:sldLayoutId id="214750806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zh-CN">
              <a:solidFill>
                <a:srgbClr val="000000"/>
              </a:solidFill>
              <a:latin typeface="Times New Roman"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zh-CN">
              <a:solidFill>
                <a:srgbClr val="000000"/>
              </a:solidFill>
              <a:latin typeface="Times New Roman"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47E8E06E-3B9E-8445-8898-BB3FC71FC468}" type="slidenum">
              <a:rPr lang="en-US" altLang="zh-CN">
                <a:solidFill>
                  <a:srgbClr val="000000"/>
                </a:solidFill>
                <a:latin typeface="Times New Roman" charset="0"/>
              </a:rPr>
              <a:pPr>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4103572882"/>
      </p:ext>
    </p:extLst>
  </p:cSld>
  <p:clrMap bg1="lt1" tx1="dk1" bg2="lt2" tx2="dk2" accent1="accent1" accent2="accent2" accent3="accent3" accent4="accent4" accent5="accent5" accent6="accent6" hlink="hlink" folHlink="folHlink"/>
  <p:sldLayoutIdLst>
    <p:sldLayoutId id="2147508100" r:id="rId1"/>
    <p:sldLayoutId id="2147508101" r:id="rId2"/>
    <p:sldLayoutId id="2147508102" r:id="rId3"/>
    <p:sldLayoutId id="2147508103" r:id="rId4"/>
    <p:sldLayoutId id="2147508104" r:id="rId5"/>
    <p:sldLayoutId id="2147508105" r:id="rId6"/>
    <p:sldLayoutId id="2147508106" r:id="rId7"/>
    <p:sldLayoutId id="2147508107" r:id="rId8"/>
    <p:sldLayoutId id="2147508108" r:id="rId9"/>
    <p:sldLayoutId id="2147508109" r:id="rId10"/>
    <p:sldLayoutId id="21475081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5845642"/>
      </p:ext>
    </p:extLst>
  </p:cSld>
  <p:clrMap bg1="lt1" tx1="dk1" bg2="lt2" tx2="dk2" accent1="accent1" accent2="accent2" accent3="accent3" accent4="accent4" accent5="accent5" accent6="accent6" hlink="hlink" folHlink="folHlink"/>
  <p:sldLayoutIdLst>
    <p:sldLayoutId id="2147508112" r:id="rId1"/>
    <p:sldLayoutId id="2147508113" r:id="rId2"/>
    <p:sldLayoutId id="2147508114" r:id="rId3"/>
    <p:sldLayoutId id="2147508115" r:id="rId4"/>
    <p:sldLayoutId id="2147508116" r:id="rId5"/>
    <p:sldLayoutId id="2147508117" r:id="rId6"/>
    <p:sldLayoutId id="2147508118" r:id="rId7"/>
    <p:sldLayoutId id="2147508119" r:id="rId8"/>
    <p:sldLayoutId id="2147508120" r:id="rId9"/>
    <p:sldLayoutId id="2147508121" r:id="rId10"/>
    <p:sldLayoutId id="2147508122" r:id="rId11"/>
    <p:sldLayoutId id="2147508123" r:id="rId12"/>
    <p:sldLayoutId id="2147508124" r:id="rId13"/>
    <p:sldLayoutId id="2147508125" r:id="rId14"/>
    <p:sldLayoutId id="2147508126"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2465735183"/>
      </p:ext>
    </p:extLst>
  </p:cSld>
  <p:clrMap bg1="lt1" tx1="dk1" bg2="lt2" tx2="dk2" accent1="accent1" accent2="accent2" accent3="accent3" accent4="accent4" accent5="accent5" accent6="accent6" hlink="hlink" folHlink="folHlink"/>
  <p:sldLayoutIdLst>
    <p:sldLayoutId id="2147508128" r:id="rId1"/>
    <p:sldLayoutId id="2147508129" r:id="rId2"/>
    <p:sldLayoutId id="2147508130" r:id="rId3"/>
    <p:sldLayoutId id="2147508131" r:id="rId4"/>
    <p:sldLayoutId id="2147508132" r:id="rId5"/>
    <p:sldLayoutId id="2147508133" r:id="rId6"/>
    <p:sldLayoutId id="2147508134" r:id="rId7"/>
    <p:sldLayoutId id="2147508135" r:id="rId8"/>
    <p:sldLayoutId id="2147508136" r:id="rId9"/>
    <p:sldLayoutId id="2147508137" r:id="rId10"/>
    <p:sldLayoutId id="21475081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F8F4AD73-C4A0-AA4E-86E0-5DD27119A5EE}"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524292162"/>
      </p:ext>
    </p:extLst>
  </p:cSld>
  <p:clrMap bg1="lt1" tx1="dk1" bg2="lt2" tx2="dk2" accent1="accent1" accent2="accent2" accent3="accent3" accent4="accent4" accent5="accent5" accent6="accent6" hlink="hlink" folHlink="folHlink"/>
  <p:sldLayoutIdLst>
    <p:sldLayoutId id="2147508140" r:id="rId1"/>
    <p:sldLayoutId id="2147508141" r:id="rId2"/>
    <p:sldLayoutId id="2147508142" r:id="rId3"/>
    <p:sldLayoutId id="2147508143" r:id="rId4"/>
    <p:sldLayoutId id="2147508144" r:id="rId5"/>
    <p:sldLayoutId id="2147508145" r:id="rId6"/>
    <p:sldLayoutId id="2147508146" r:id="rId7"/>
    <p:sldLayoutId id="2147508147" r:id="rId8"/>
    <p:sldLayoutId id="2147508148" r:id="rId9"/>
    <p:sldLayoutId id="2147508149" r:id="rId10"/>
    <p:sldLayoutId id="2147508150"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9A69571F-8C64-5541-B0E8-0A4F60DE612A}" type="slidenum">
              <a:rPr lang="en-US" smtClean="0"/>
              <a:pPr/>
              <a:t>‹#›</a:t>
            </a:fld>
            <a:endParaRPr lang="en-US"/>
          </a:p>
        </p:txBody>
      </p:sp>
    </p:spTree>
    <p:extLst>
      <p:ext uri="{BB962C8B-B14F-4D97-AF65-F5344CB8AC3E}">
        <p14:creationId xmlns:p14="http://schemas.microsoft.com/office/powerpoint/2010/main" val="1353516310"/>
      </p:ext>
    </p:extLst>
  </p:cSld>
  <p:clrMap bg1="lt1" tx1="dk1" bg2="lt2" tx2="dk2" accent1="accent1" accent2="accent2" accent3="accent3" accent4="accent4" accent5="accent5" accent6="accent6" hlink="hlink" folHlink="folHlink"/>
  <p:sldLayoutIdLst>
    <p:sldLayoutId id="2147508152" r:id="rId1"/>
    <p:sldLayoutId id="2147508153" r:id="rId2"/>
    <p:sldLayoutId id="2147508154" r:id="rId3"/>
    <p:sldLayoutId id="2147508155" r:id="rId4"/>
    <p:sldLayoutId id="2147508156" r:id="rId5"/>
    <p:sldLayoutId id="2147508157" r:id="rId6"/>
    <p:sldLayoutId id="2147508158" r:id="rId7"/>
    <p:sldLayoutId id="2147508159" r:id="rId8"/>
    <p:sldLayoutId id="2147508160" r:id="rId9"/>
    <p:sldLayoutId id="2147508161" r:id="rId10"/>
    <p:sldLayoutId id="2147508162" r:id="rId11"/>
    <p:sldLayoutId id="2147508163" r:id="rId12"/>
    <p:sldLayoutId id="21475081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1BF667A6-CA6B-0D4A-AD69-455559ACCEB7}" type="slidenum">
              <a:rPr lang="en-US" smtClean="0"/>
              <a:pPr/>
              <a:t>‹#›</a:t>
            </a:fld>
            <a:endParaRPr lang="en-US"/>
          </a:p>
        </p:txBody>
      </p:sp>
    </p:spTree>
    <p:extLst>
      <p:ext uri="{BB962C8B-B14F-4D97-AF65-F5344CB8AC3E}">
        <p14:creationId xmlns:p14="http://schemas.microsoft.com/office/powerpoint/2010/main" val="559106521"/>
      </p:ext>
    </p:extLst>
  </p:cSld>
  <p:clrMap bg1="lt1" tx1="dk1" bg2="lt2" tx2="dk2" accent1="accent1" accent2="accent2" accent3="accent3" accent4="accent4" accent5="accent5" accent6="accent6" hlink="hlink" folHlink="folHlink"/>
  <p:sldLayoutIdLst>
    <p:sldLayoutId id="2147508166" r:id="rId1"/>
    <p:sldLayoutId id="2147508167" r:id="rId2"/>
    <p:sldLayoutId id="2147508168" r:id="rId3"/>
    <p:sldLayoutId id="2147508169" r:id="rId4"/>
    <p:sldLayoutId id="2147508170" r:id="rId5"/>
    <p:sldLayoutId id="2147508171" r:id="rId6"/>
    <p:sldLayoutId id="2147508172" r:id="rId7"/>
    <p:sldLayoutId id="2147508173" r:id="rId8"/>
    <p:sldLayoutId id="2147508174" r:id="rId9"/>
    <p:sldLayoutId id="2147508175" r:id="rId10"/>
    <p:sldLayoutId id="214750817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9D1F1297-5456-3049-8888-B20DCDB382BB}" type="slidenum">
              <a:rPr lang="en-US" smtClean="0"/>
              <a:pPr/>
              <a:t>‹#›</a:t>
            </a:fld>
            <a:endParaRPr lang="en-US"/>
          </a:p>
        </p:txBody>
      </p:sp>
    </p:spTree>
    <p:extLst>
      <p:ext uri="{BB962C8B-B14F-4D97-AF65-F5344CB8AC3E}">
        <p14:creationId xmlns:p14="http://schemas.microsoft.com/office/powerpoint/2010/main" val="739578186"/>
      </p:ext>
    </p:extLst>
  </p:cSld>
  <p:clrMap bg1="lt1" tx1="dk1" bg2="lt2" tx2="dk2" accent1="accent1" accent2="accent2" accent3="accent3" accent4="accent4" accent5="accent5" accent6="accent6" hlink="hlink" folHlink="folHlink"/>
  <p:sldLayoutIdLst>
    <p:sldLayoutId id="2147508178" r:id="rId1"/>
    <p:sldLayoutId id="2147508179" r:id="rId2"/>
    <p:sldLayoutId id="2147508180" r:id="rId3"/>
    <p:sldLayoutId id="2147508181" r:id="rId4"/>
    <p:sldLayoutId id="2147508182" r:id="rId5"/>
    <p:sldLayoutId id="2147508183" r:id="rId6"/>
    <p:sldLayoutId id="2147508184" r:id="rId7"/>
    <p:sldLayoutId id="2147508185" r:id="rId8"/>
    <p:sldLayoutId id="2147508186" r:id="rId9"/>
    <p:sldLayoutId id="2147508187" r:id="rId10"/>
    <p:sldLayoutId id="2147508188" r:id="rId11"/>
    <p:sldLayoutId id="2147508189" r:id="rId12"/>
    <p:sldLayoutId id="2147508190"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9A8449E9-EF91-AB4C-91C1-4C97F7FBF387}" type="slidenum">
              <a:rPr lang="en-US" smtClean="0"/>
              <a:pPr/>
              <a:t>‹#›</a:t>
            </a:fld>
            <a:endParaRPr lang="en-US"/>
          </a:p>
        </p:txBody>
      </p:sp>
    </p:spTree>
    <p:extLst>
      <p:ext uri="{BB962C8B-B14F-4D97-AF65-F5344CB8AC3E}">
        <p14:creationId xmlns:p14="http://schemas.microsoft.com/office/powerpoint/2010/main" val="1153003765"/>
      </p:ext>
    </p:extLst>
  </p:cSld>
  <p:clrMap bg1="lt1" tx1="dk1" bg2="lt2" tx2="dk2" accent1="accent1" accent2="accent2" accent3="accent3" accent4="accent4" accent5="accent5" accent6="accent6" hlink="hlink" folHlink="folHlink"/>
  <p:sldLayoutIdLst>
    <p:sldLayoutId id="2147508192" r:id="rId1"/>
    <p:sldLayoutId id="2147508193" r:id="rId2"/>
    <p:sldLayoutId id="2147508194" r:id="rId3"/>
    <p:sldLayoutId id="2147508195" r:id="rId4"/>
    <p:sldLayoutId id="2147508196" r:id="rId5"/>
    <p:sldLayoutId id="2147508197" r:id="rId6"/>
    <p:sldLayoutId id="2147508198" r:id="rId7"/>
    <p:sldLayoutId id="2147508199" r:id="rId8"/>
    <p:sldLayoutId id="2147508200" r:id="rId9"/>
    <p:sldLayoutId id="2147508201" r:id="rId10"/>
    <p:sldLayoutId id="214750820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a:defRPr/>
              </a:pPr>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a:defRPr/>
              </a:pPr>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a:defRPr/>
              </a:pPr>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a:defRPr/>
              </a:pPr>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a:defRPr/>
              </a:pPr>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a:defRPr/>
              </a:pPr>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8913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defRPr>
            </a:lvl1pPr>
          </a:lstStyle>
          <a:p>
            <a:pPr eaLnBrk="1" hangingPunct="1"/>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defRPr>
            </a:lvl1pPr>
          </a:lstStyle>
          <a:p>
            <a:pPr eaLnBrk="1" hangingPunct="1"/>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eaLnBrk="1" hangingPunct="1"/>
            <a:fld id="{A0CB09DE-BAAE-1942-80C3-569F53AE87BB}" type="slidenum">
              <a:rPr lang="en-US" smtClean="0"/>
              <a:pPr eaLnBrk="1" hangingPunct="1"/>
              <a:t>‹#›</a:t>
            </a:fld>
            <a:endParaRPr lang="en-US"/>
          </a:p>
        </p:txBody>
      </p:sp>
    </p:spTree>
    <p:extLst>
      <p:ext uri="{BB962C8B-B14F-4D97-AF65-F5344CB8AC3E}">
        <p14:creationId xmlns:p14="http://schemas.microsoft.com/office/powerpoint/2010/main" val="2718327879"/>
      </p:ext>
    </p:extLst>
  </p:cSld>
  <p:clrMap bg1="dk2" tx1="lt1" bg2="dk1" tx2="lt2" accent1="accent1" accent2="accent2" accent3="accent3" accent4="accent4" accent5="accent5" accent6="accent6" hlink="hlink" folHlink="folHlink"/>
  <p:sldLayoutIdLst>
    <p:sldLayoutId id="2147508207" r:id="rId1"/>
    <p:sldLayoutId id="2147508208" r:id="rId2"/>
    <p:sldLayoutId id="2147508209"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defRPr>
            </a:lvl1pPr>
          </a:lstStyle>
          <a:p>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fld id="{9D271FEF-FB58-C744-A6E4-410585B3E99C}" type="slidenum">
              <a:rPr lang="en-US" smtClean="0"/>
              <a:pPr/>
              <a:t>‹#›</a:t>
            </a:fld>
            <a:endParaRPr lang="en-US"/>
          </a:p>
        </p:txBody>
      </p:sp>
    </p:spTree>
    <p:extLst>
      <p:ext uri="{BB962C8B-B14F-4D97-AF65-F5344CB8AC3E}">
        <p14:creationId xmlns:p14="http://schemas.microsoft.com/office/powerpoint/2010/main" val="946319685"/>
      </p:ext>
    </p:extLst>
  </p:cSld>
  <p:clrMap bg1="dk2" tx1="lt1" bg2="dk1" tx2="lt2" accent1="accent1" accent2="accent2" accent3="accent3" accent4="accent4" accent5="accent5" accent6="accent6" hlink="hlink" folHlink="folHlink"/>
  <p:sldLayoutIdLst>
    <p:sldLayoutId id="2147508211" r:id="rId1"/>
    <p:sldLayoutId id="2147508212"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91C53EDA-ED73-C74A-9400-7A62BFD453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32" r:id="rId1"/>
    <p:sldLayoutId id="2147505333" r:id="rId2"/>
    <p:sldLayoutId id="2147505334" r:id="rId3"/>
    <p:sldLayoutId id="2147505335" r:id="rId4"/>
    <p:sldLayoutId id="2147505336" r:id="rId5"/>
    <p:sldLayoutId id="2147505337" r:id="rId6"/>
    <p:sldLayoutId id="2147505338" r:id="rId7"/>
    <p:sldLayoutId id="2147505339" r:id="rId8"/>
    <p:sldLayoutId id="2147505340" r:id="rId9"/>
    <p:sldLayoutId id="2147505341" r:id="rId10"/>
    <p:sldLayoutId id="214750534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AE638AD6-D762-6F47-A53E-29B65FE77776}" type="slidenum">
              <a:rPr lang="en-US" smtClean="0"/>
              <a:pPr/>
              <a:t>‹#›</a:t>
            </a:fld>
            <a:endParaRPr lang="en-US"/>
          </a:p>
        </p:txBody>
      </p:sp>
    </p:spTree>
    <p:extLst>
      <p:ext uri="{BB962C8B-B14F-4D97-AF65-F5344CB8AC3E}">
        <p14:creationId xmlns:p14="http://schemas.microsoft.com/office/powerpoint/2010/main" val="3517684063"/>
      </p:ext>
    </p:extLst>
  </p:cSld>
  <p:clrMap bg1="lt1" tx1="dk1" bg2="lt2" tx2="dk2" accent1="accent1" accent2="accent2" accent3="accent3" accent4="accent4" accent5="accent5" accent6="accent6" hlink="hlink" folHlink="folHlink"/>
  <p:sldLayoutIdLst>
    <p:sldLayoutId id="2147508214" r:id="rId1"/>
    <p:sldLayoutId id="2147508215" r:id="rId2"/>
    <p:sldLayoutId id="2147508216" r:id="rId3"/>
    <p:sldLayoutId id="2147508217" r:id="rId4"/>
    <p:sldLayoutId id="2147508218" r:id="rId5"/>
    <p:sldLayoutId id="2147508219" r:id="rId6"/>
    <p:sldLayoutId id="2147508220" r:id="rId7"/>
    <p:sldLayoutId id="2147508221" r:id="rId8"/>
    <p:sldLayoutId id="2147508222" r:id="rId9"/>
    <p:sldLayoutId id="2147508223" r:id="rId10"/>
    <p:sldLayoutId id="2147508224" r:id="rId11"/>
    <p:sldLayoutId id="2147508225" r:id="rId12"/>
    <p:sldLayoutId id="21475082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eaLnBrk="1" hangingPunct="1"/>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eaLnBrk="1" hangingPunct="1"/>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fld id="{1258383B-5647-0547-AE06-DCE0F55A7C80}" type="slidenum">
              <a:rPr lang="en-US" smtClean="0"/>
              <a:pPr eaLnBrk="1" hangingPunct="1"/>
              <a:t>‹#›</a:t>
            </a:fld>
            <a:endParaRPr lang="en-US"/>
          </a:p>
        </p:txBody>
      </p:sp>
    </p:spTree>
    <p:extLst>
      <p:ext uri="{BB962C8B-B14F-4D97-AF65-F5344CB8AC3E}">
        <p14:creationId xmlns:p14="http://schemas.microsoft.com/office/powerpoint/2010/main" val="3425568704"/>
      </p:ext>
    </p:extLst>
  </p:cSld>
  <p:clrMap bg1="lt1" tx1="dk1" bg2="lt2" tx2="dk2" accent1="accent1" accent2="accent2" accent3="accent3" accent4="accent4" accent5="accent5" accent6="accent6" hlink="hlink" folHlink="folHlink"/>
  <p:sldLayoutIdLst>
    <p:sldLayoutId id="2147508228" r:id="rId1"/>
    <p:sldLayoutId id="2147508229" r:id="rId2"/>
    <p:sldLayoutId id="2147508230" r:id="rId3"/>
    <p:sldLayoutId id="2147508231" r:id="rId4"/>
    <p:sldLayoutId id="2147508232" r:id="rId5"/>
    <p:sldLayoutId id="2147508233" r:id="rId6"/>
    <p:sldLayoutId id="2147508234" r:id="rId7"/>
    <p:sldLayoutId id="2147508235" r:id="rId8"/>
    <p:sldLayoutId id="2147508236" r:id="rId9"/>
    <p:sldLayoutId id="2147508237" r:id="rId10"/>
    <p:sldLayoutId id="214750823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11"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a:defRPr/>
              </a:pPr>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512013"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a:defRPr/>
              </a:pPr>
              <a:endParaRPr lang="en-US">
                <a:solidFill>
                  <a:srgbClr val="FFFFFF"/>
                </a:solidFill>
              </a:endParaRPr>
            </a:p>
          </p:txBody>
        </p:sp>
        <p:sp>
          <p:nvSpPr>
            <p:cNvPr id="512014"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a:defRPr/>
              </a:pPr>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16"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a:defRPr/>
              </a:pPr>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18"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a:defRPr/>
              </a:pPr>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20"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a:defRPr/>
              </a:pPr>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a:defRPr/>
              </a:pPr>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a:defRPr/>
              </a:pPr>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a:defRPr/>
              </a:pPr>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33"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a:defRPr/>
              </a:pPr>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5120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a:defRPr/>
              </a:pPr>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defRPr>
            </a:lvl1pPr>
          </a:lstStyle>
          <a:p>
            <a:pPr eaLnBrk="1" hangingPunct="1"/>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defRPr>
            </a:lvl1pPr>
          </a:lstStyle>
          <a:p>
            <a:pPr eaLnBrk="1" hangingPunct="1"/>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eaLnBrk="1" hangingPunct="1"/>
            <a:fld id="{BA7AF211-0C0A-9142-B9AB-EC23EC5CBE45}" type="slidenum">
              <a:rPr lang="en-US" smtClean="0"/>
              <a:pPr eaLnBrk="1" hangingPunct="1"/>
              <a:t>‹#›</a:t>
            </a:fld>
            <a:endParaRPr lang="en-US"/>
          </a:p>
        </p:txBody>
      </p:sp>
    </p:spTree>
    <p:extLst>
      <p:ext uri="{BB962C8B-B14F-4D97-AF65-F5344CB8AC3E}">
        <p14:creationId xmlns:p14="http://schemas.microsoft.com/office/powerpoint/2010/main" val="1714384439"/>
      </p:ext>
    </p:extLst>
  </p:cSld>
  <p:clrMap bg1="dk2" tx1="lt1" bg2="dk1" tx2="lt2" accent1="accent1" accent2="accent2" accent3="accent3" accent4="accent4" accent5="accent5" accent6="accent6" hlink="hlink" folHlink="folHlink"/>
  <p:sldLayoutIdLst>
    <p:sldLayoutId id="2147508240" r:id="rId1"/>
    <p:sldLayoutId id="2147508241" r:id="rId2"/>
    <p:sldLayoutId id="2147508242" r:id="rId3"/>
    <p:sldLayoutId id="2147508243" r:id="rId4"/>
    <p:sldLayoutId id="2147508244" r:id="rId5"/>
    <p:sldLayoutId id="2147508245" r:id="rId6"/>
    <p:sldLayoutId id="2147508246" r:id="rId7"/>
    <p:sldLayoutId id="2147508247" r:id="rId8"/>
    <p:sldLayoutId id="2147508248" r:id="rId9"/>
    <p:sldLayoutId id="2147508249" r:id="rId10"/>
    <p:sldLayoutId id="2147508250" r:id="rId11"/>
    <p:sldLayoutId id="214750825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6EBD7CCA-09C6-3A43-A9D6-1B1181224C3F}" type="slidenum">
              <a:rPr lang="en-US" smtClean="0"/>
              <a:pPr/>
              <a:t>‹#›</a:t>
            </a:fld>
            <a:endParaRPr lang="en-US"/>
          </a:p>
        </p:txBody>
      </p:sp>
    </p:spTree>
    <p:extLst>
      <p:ext uri="{BB962C8B-B14F-4D97-AF65-F5344CB8AC3E}">
        <p14:creationId xmlns:p14="http://schemas.microsoft.com/office/powerpoint/2010/main" val="1401530548"/>
      </p:ext>
    </p:extLst>
  </p:cSld>
  <p:clrMap bg1="lt1" tx1="dk1" bg2="lt2" tx2="dk2" accent1="accent1" accent2="accent2" accent3="accent3" accent4="accent4" accent5="accent5" accent6="accent6" hlink="hlink" folHlink="folHlink"/>
  <p:sldLayoutIdLst>
    <p:sldLayoutId id="2147508253" r:id="rId1"/>
    <p:sldLayoutId id="2147508254" r:id="rId2"/>
    <p:sldLayoutId id="2147508255" r:id="rId3"/>
    <p:sldLayoutId id="2147508256" r:id="rId4"/>
    <p:sldLayoutId id="2147508257" r:id="rId5"/>
    <p:sldLayoutId id="2147508258" r:id="rId6"/>
    <p:sldLayoutId id="2147508259" r:id="rId7"/>
    <p:sldLayoutId id="2147508260" r:id="rId8"/>
    <p:sldLayoutId id="2147508261" r:id="rId9"/>
    <p:sldLayoutId id="2147508262" r:id="rId10"/>
    <p:sldLayoutId id="2147508263" r:id="rId11"/>
    <p:sldLayoutId id="2147508264" r:id="rId12"/>
    <p:sldLayoutId id="21475082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Verdana" charset="0"/>
              </a:defRPr>
            </a:lvl1pPr>
          </a:lstStyle>
          <a:p>
            <a:endParaRPr lang="en-US"/>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Verdana" charset="0"/>
              </a:defRPr>
            </a:lvl1pPr>
          </a:lstStyle>
          <a:p>
            <a:endParaRPr lang="en-US"/>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Verdana" charset="0"/>
              </a:defRPr>
            </a:lvl1pPr>
          </a:lstStyle>
          <a:p>
            <a:fld id="{2A5F7CAF-3672-EB4C-A4F4-9FE496E91F26}" type="slidenum">
              <a:rPr lang="en-US" smtClean="0"/>
              <a:pPr/>
              <a:t>‹#›</a:t>
            </a:fld>
            <a:endParaRPr lang="en-US"/>
          </a:p>
        </p:txBody>
      </p:sp>
    </p:spTree>
    <p:extLst>
      <p:ext uri="{BB962C8B-B14F-4D97-AF65-F5344CB8AC3E}">
        <p14:creationId xmlns:p14="http://schemas.microsoft.com/office/powerpoint/2010/main" val="153407499"/>
      </p:ext>
    </p:extLst>
  </p:cSld>
  <p:clrMap bg1="dk2" tx1="lt1" bg2="dk1" tx2="lt2" accent1="accent1" accent2="accent2" accent3="accent3" accent4="accent4" accent5="accent5" accent6="accent6" hlink="hlink" folHlink="folHlink"/>
  <p:sldLayoutIdLst>
    <p:sldLayoutId id="2147508267" r:id="rId1"/>
    <p:sldLayoutId id="2147508268" r:id="rId2"/>
    <p:sldLayoutId id="2147508269" r:id="rId3"/>
    <p:sldLayoutId id="2147508270" r:id="rId4"/>
    <p:sldLayoutId id="2147508271" r:id="rId5"/>
    <p:sldLayoutId id="2147508272" r:id="rId6"/>
    <p:sldLayoutId id="2147508273" r:id="rId7"/>
    <p:sldLayoutId id="2147508274" r:id="rId8"/>
    <p:sldLayoutId id="2147508275" r:id="rId9"/>
    <p:sldLayoutId id="2147508276" r:id="rId10"/>
    <p:sldLayoutId id="2147508277" r:id="rId11"/>
  </p:sldLayoutIdLst>
  <p:hf sldNum="0" hdr="0"/>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5" name="Freeform 7"/>
          <p:cNvSpPr>
            <a:spLocks/>
          </p:cNvSpPr>
          <p:nvPr/>
        </p:nvSpPr>
        <p:spPr bwMode="auto">
          <a:xfrm>
            <a:off x="3587750" y="53975"/>
            <a:ext cx="1982788" cy="654050"/>
          </a:xfrm>
          <a:custGeom>
            <a:avLst/>
            <a:gdLst/>
            <a:ahLst/>
            <a:cxnLst>
              <a:cxn ang="0">
                <a:pos x="16" y="67"/>
              </a:cxn>
              <a:cxn ang="0">
                <a:pos x="26" y="62"/>
              </a:cxn>
              <a:cxn ang="0">
                <a:pos x="452" y="62"/>
              </a:cxn>
              <a:cxn ang="0">
                <a:pos x="483" y="40"/>
              </a:cxn>
              <a:cxn ang="0">
                <a:pos x="505" y="27"/>
              </a:cxn>
              <a:cxn ang="0">
                <a:pos x="526" y="17"/>
              </a:cxn>
              <a:cxn ang="0">
                <a:pos x="552" y="11"/>
              </a:cxn>
              <a:cxn ang="0">
                <a:pos x="578" y="5"/>
              </a:cxn>
              <a:cxn ang="0">
                <a:pos x="605" y="2"/>
              </a:cxn>
              <a:cxn ang="0">
                <a:pos x="639" y="0"/>
              </a:cxn>
              <a:cxn ang="0">
                <a:pos x="678" y="5"/>
              </a:cxn>
              <a:cxn ang="0">
                <a:pos x="714" y="15"/>
              </a:cxn>
              <a:cxn ang="0">
                <a:pos x="740" y="27"/>
              </a:cxn>
              <a:cxn ang="0">
                <a:pos x="768" y="40"/>
              </a:cxn>
              <a:cxn ang="0">
                <a:pos x="786" y="51"/>
              </a:cxn>
              <a:cxn ang="0">
                <a:pos x="802" y="64"/>
              </a:cxn>
              <a:cxn ang="0">
                <a:pos x="1209" y="62"/>
              </a:cxn>
              <a:cxn ang="0">
                <a:pos x="1223" y="66"/>
              </a:cxn>
              <a:cxn ang="0">
                <a:pos x="1233" y="73"/>
              </a:cxn>
              <a:cxn ang="0">
                <a:pos x="1242" y="91"/>
              </a:cxn>
              <a:cxn ang="0">
                <a:pos x="1246" y="112"/>
              </a:cxn>
              <a:cxn ang="0">
                <a:pos x="1248" y="137"/>
              </a:cxn>
              <a:cxn ang="0">
                <a:pos x="1248" y="349"/>
              </a:cxn>
              <a:cxn ang="0">
                <a:pos x="809" y="350"/>
              </a:cxn>
              <a:cxn ang="0">
                <a:pos x="700" y="409"/>
              </a:cxn>
              <a:cxn ang="0">
                <a:pos x="523" y="411"/>
              </a:cxn>
              <a:cxn ang="0">
                <a:pos x="437" y="346"/>
              </a:cxn>
              <a:cxn ang="0">
                <a:pos x="46" y="349"/>
              </a:cxn>
              <a:cxn ang="0">
                <a:pos x="0" y="349"/>
              </a:cxn>
              <a:cxn ang="0">
                <a:pos x="0" y="152"/>
              </a:cxn>
              <a:cxn ang="0">
                <a:pos x="0" y="123"/>
              </a:cxn>
              <a:cxn ang="0">
                <a:pos x="5" y="94"/>
              </a:cxn>
              <a:cxn ang="0">
                <a:pos x="9" y="80"/>
              </a:cxn>
              <a:cxn ang="0">
                <a:pos x="16" y="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56"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w="9525">
            <a:noFill/>
            <a:round/>
            <a:headEnd/>
            <a:tailEnd/>
          </a:ln>
          <a:effectLst/>
        </p:spPr>
        <p:txBody>
          <a:bodyPr/>
          <a:lstStyle/>
          <a:p>
            <a:pPr algn="ctr" eaLnBrk="1" hangingPunct="1">
              <a:defRPr/>
            </a:pPr>
            <a:endParaRPr kumimoji="1" lang="en-US">
              <a:solidFill>
                <a:srgbClr val="FFFFCC"/>
              </a:solidFill>
              <a:latin typeface="Times New Roman" pitchFamily="-128" charset="0"/>
              <a:cs typeface="+mn-cs"/>
            </a:endParaRPr>
          </a:p>
        </p:txBody>
      </p:sp>
      <p:sp>
        <p:nvSpPr>
          <p:cNvPr id="2057" name="Freeform 9"/>
          <p:cNvSpPr>
            <a:spLocks/>
          </p:cNvSpPr>
          <p:nvPr/>
        </p:nvSpPr>
        <p:spPr bwMode="auto">
          <a:xfrm>
            <a:off x="3586163" y="452438"/>
            <a:ext cx="1984375" cy="304800"/>
          </a:xfrm>
          <a:custGeom>
            <a:avLst/>
            <a:gdLst/>
            <a:ahLst/>
            <a:cxnLst>
              <a:cxn ang="0">
                <a:pos x="60" y="42"/>
              </a:cxn>
              <a:cxn ang="0">
                <a:pos x="98" y="42"/>
              </a:cxn>
              <a:cxn ang="0">
                <a:pos x="128" y="63"/>
              </a:cxn>
              <a:cxn ang="0">
                <a:pos x="176" y="51"/>
              </a:cxn>
              <a:cxn ang="0">
                <a:pos x="231" y="45"/>
              </a:cxn>
              <a:cxn ang="0">
                <a:pos x="269" y="57"/>
              </a:cxn>
              <a:cxn ang="0">
                <a:pos x="311" y="51"/>
              </a:cxn>
              <a:cxn ang="0">
                <a:pos x="378" y="54"/>
              </a:cxn>
              <a:cxn ang="0">
                <a:pos x="420" y="63"/>
              </a:cxn>
              <a:cxn ang="0">
                <a:pos x="483" y="80"/>
              </a:cxn>
              <a:cxn ang="0">
                <a:pos x="513" y="99"/>
              </a:cxn>
              <a:cxn ang="0">
                <a:pos x="536" y="130"/>
              </a:cxn>
              <a:cxn ang="0">
                <a:pos x="578" y="129"/>
              </a:cxn>
              <a:cxn ang="0">
                <a:pos x="617" y="139"/>
              </a:cxn>
              <a:cxn ang="0">
                <a:pos x="651" y="131"/>
              </a:cxn>
              <a:cxn ang="0">
                <a:pos x="688" y="121"/>
              </a:cxn>
              <a:cxn ang="0">
                <a:pos x="728" y="101"/>
              </a:cxn>
              <a:cxn ang="0">
                <a:pos x="769" y="68"/>
              </a:cxn>
              <a:cxn ang="0">
                <a:pos x="814" y="52"/>
              </a:cxn>
              <a:cxn ang="0">
                <a:pos x="844" y="56"/>
              </a:cxn>
              <a:cxn ang="0">
                <a:pos x="881" y="57"/>
              </a:cxn>
              <a:cxn ang="0">
                <a:pos x="933" y="69"/>
              </a:cxn>
              <a:cxn ang="0">
                <a:pos x="963" y="51"/>
              </a:cxn>
              <a:cxn ang="0">
                <a:pos x="989" y="55"/>
              </a:cxn>
              <a:cxn ang="0">
                <a:pos x="1035" y="33"/>
              </a:cxn>
              <a:cxn ang="0">
                <a:pos x="1063" y="35"/>
              </a:cxn>
              <a:cxn ang="0">
                <a:pos x="1096" y="6"/>
              </a:cxn>
              <a:cxn ang="0">
                <a:pos x="1130" y="32"/>
              </a:cxn>
              <a:cxn ang="0">
                <a:pos x="1164" y="0"/>
              </a:cxn>
              <a:cxn ang="0">
                <a:pos x="1195" y="38"/>
              </a:cxn>
              <a:cxn ang="0">
                <a:pos x="1227" y="16"/>
              </a:cxn>
              <a:cxn ang="0">
                <a:pos x="1249" y="28"/>
              </a:cxn>
              <a:cxn ang="0">
                <a:pos x="822" y="144"/>
              </a:cxn>
              <a:cxn ang="0">
                <a:pos x="563" y="191"/>
              </a:cxn>
              <a:cxn ang="0">
                <a:pos x="441" y="98"/>
              </a:cxn>
              <a:cxn ang="0">
                <a:pos x="0" y="19"/>
              </a:cxn>
              <a:cxn ang="0">
                <a:pos x="18" y="33"/>
              </a:cxn>
              <a:cxn ang="0">
                <a:pos x="43" y="38"/>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58" name="Freeform 10"/>
          <p:cNvSpPr>
            <a:spLocks/>
          </p:cNvSpPr>
          <p:nvPr/>
        </p:nvSpPr>
        <p:spPr bwMode="auto">
          <a:xfrm>
            <a:off x="3586163" y="508000"/>
            <a:ext cx="1984375" cy="306388"/>
          </a:xfrm>
          <a:custGeom>
            <a:avLst/>
            <a:gdLst/>
            <a:ahLst/>
            <a:cxnLst>
              <a:cxn ang="0">
                <a:pos x="26" y="125"/>
              </a:cxn>
              <a:cxn ang="0">
                <a:pos x="450" y="125"/>
              </a:cxn>
              <a:cxn ang="0">
                <a:pos x="487" y="155"/>
              </a:cxn>
              <a:cxn ang="0">
                <a:pos x="532" y="175"/>
              </a:cxn>
              <a:cxn ang="0">
                <a:pos x="587" y="188"/>
              </a:cxn>
              <a:cxn ang="0">
                <a:pos x="672" y="188"/>
              </a:cxn>
              <a:cxn ang="0">
                <a:pos x="769" y="158"/>
              </a:cxn>
              <a:cxn ang="0">
                <a:pos x="811" y="125"/>
              </a:cxn>
              <a:cxn ang="0">
                <a:pos x="1224" y="124"/>
              </a:cxn>
              <a:cxn ang="0">
                <a:pos x="1243" y="114"/>
              </a:cxn>
              <a:cxn ang="0">
                <a:pos x="1249" y="96"/>
              </a:cxn>
              <a:cxn ang="0">
                <a:pos x="1238" y="0"/>
              </a:cxn>
              <a:cxn ang="0">
                <a:pos x="1227" y="18"/>
              </a:cxn>
              <a:cxn ang="0">
                <a:pos x="1218" y="33"/>
              </a:cxn>
              <a:cxn ang="0">
                <a:pos x="1196" y="24"/>
              </a:cxn>
              <a:cxn ang="0">
                <a:pos x="1170" y="14"/>
              </a:cxn>
              <a:cxn ang="0">
                <a:pos x="1138" y="33"/>
              </a:cxn>
              <a:cxn ang="0">
                <a:pos x="1117" y="24"/>
              </a:cxn>
              <a:cxn ang="0">
                <a:pos x="1089" y="19"/>
              </a:cxn>
              <a:cxn ang="0">
                <a:pos x="1074" y="38"/>
              </a:cxn>
              <a:cxn ang="0">
                <a:pos x="1046" y="33"/>
              </a:cxn>
              <a:cxn ang="0">
                <a:pos x="1007" y="38"/>
              </a:cxn>
              <a:cxn ang="0">
                <a:pos x="969" y="33"/>
              </a:cxn>
              <a:cxn ang="0">
                <a:pos x="932" y="47"/>
              </a:cxn>
              <a:cxn ang="0">
                <a:pos x="901" y="34"/>
              </a:cxn>
              <a:cxn ang="0">
                <a:pos x="847" y="44"/>
              </a:cxn>
              <a:cxn ang="0">
                <a:pos x="807" y="43"/>
              </a:cxn>
              <a:cxn ang="0">
                <a:pos x="783" y="81"/>
              </a:cxn>
              <a:cxn ang="0">
                <a:pos x="765" y="111"/>
              </a:cxn>
              <a:cxn ang="0">
                <a:pos x="729" y="122"/>
              </a:cxn>
              <a:cxn ang="0">
                <a:pos x="697" y="132"/>
              </a:cxn>
              <a:cxn ang="0">
                <a:pos x="634" y="137"/>
              </a:cxn>
              <a:cxn ang="0">
                <a:pos x="556" y="145"/>
              </a:cxn>
              <a:cxn ang="0">
                <a:pos x="499" y="116"/>
              </a:cxn>
              <a:cxn ang="0">
                <a:pos x="454" y="57"/>
              </a:cxn>
              <a:cxn ang="0">
                <a:pos x="399" y="47"/>
              </a:cxn>
              <a:cxn ang="0">
                <a:pos x="332" y="33"/>
              </a:cxn>
              <a:cxn ang="0">
                <a:pos x="262" y="24"/>
              </a:cxn>
              <a:cxn ang="0">
                <a:pos x="214" y="35"/>
              </a:cxn>
              <a:cxn ang="0">
                <a:pos x="186" y="32"/>
              </a:cxn>
              <a:cxn ang="0">
                <a:pos x="145" y="37"/>
              </a:cxn>
              <a:cxn ang="0">
                <a:pos x="102" y="35"/>
              </a:cxn>
              <a:cxn ang="0">
                <a:pos x="57" y="43"/>
              </a:cxn>
              <a:cxn ang="0">
                <a:pos x="11" y="38"/>
              </a:cxn>
              <a:cxn ang="0">
                <a:pos x="1" y="74"/>
              </a:cxn>
              <a:cxn ang="0">
                <a:pos x="9" y="118"/>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59" name="Freeform 11"/>
          <p:cNvSpPr>
            <a:spLocks/>
          </p:cNvSpPr>
          <p:nvPr/>
        </p:nvSpPr>
        <p:spPr bwMode="auto">
          <a:xfrm>
            <a:off x="3598863" y="557213"/>
            <a:ext cx="1947862" cy="228600"/>
          </a:xfrm>
          <a:custGeom>
            <a:avLst/>
            <a:gdLst/>
            <a:ahLst/>
            <a:cxnLst>
              <a:cxn ang="0">
                <a:pos x="301" y="45"/>
              </a:cxn>
              <a:cxn ang="0">
                <a:pos x="219" y="50"/>
              </a:cxn>
              <a:cxn ang="0">
                <a:pos x="97" y="50"/>
              </a:cxn>
              <a:cxn ang="0">
                <a:pos x="40" y="49"/>
              </a:cxn>
              <a:cxn ang="0">
                <a:pos x="8" y="36"/>
              </a:cxn>
              <a:cxn ang="0">
                <a:pos x="0" y="46"/>
              </a:cxn>
              <a:cxn ang="0">
                <a:pos x="46" y="64"/>
              </a:cxn>
              <a:cxn ang="0">
                <a:pos x="103" y="63"/>
              </a:cxn>
              <a:cxn ang="0">
                <a:pos x="134" y="65"/>
              </a:cxn>
              <a:cxn ang="0">
                <a:pos x="204" y="68"/>
              </a:cxn>
              <a:cxn ang="0">
                <a:pos x="341" y="63"/>
              </a:cxn>
              <a:cxn ang="0">
                <a:pos x="440" y="64"/>
              </a:cxn>
              <a:cxn ang="0">
                <a:pos x="485" y="105"/>
              </a:cxn>
              <a:cxn ang="0">
                <a:pos x="558" y="136"/>
              </a:cxn>
              <a:cxn ang="0">
                <a:pos x="642" y="143"/>
              </a:cxn>
              <a:cxn ang="0">
                <a:pos x="728" y="121"/>
              </a:cxn>
              <a:cxn ang="0">
                <a:pos x="786" y="82"/>
              </a:cxn>
              <a:cxn ang="0">
                <a:pos x="827" y="67"/>
              </a:cxn>
              <a:cxn ang="0">
                <a:pos x="937" y="68"/>
              </a:cxn>
              <a:cxn ang="0">
                <a:pos x="1021" y="67"/>
              </a:cxn>
              <a:cxn ang="0">
                <a:pos x="1118" y="67"/>
              </a:cxn>
              <a:cxn ang="0">
                <a:pos x="1211" y="69"/>
              </a:cxn>
              <a:cxn ang="0">
                <a:pos x="1226" y="34"/>
              </a:cxn>
              <a:cxn ang="0">
                <a:pos x="1211" y="37"/>
              </a:cxn>
              <a:cxn ang="0">
                <a:pos x="1171" y="59"/>
              </a:cxn>
              <a:cxn ang="0">
                <a:pos x="1064" y="56"/>
              </a:cxn>
              <a:cxn ang="0">
                <a:pos x="941" y="58"/>
              </a:cxn>
              <a:cxn ang="0">
                <a:pos x="851" y="62"/>
              </a:cxn>
              <a:cxn ang="0">
                <a:pos x="815" y="53"/>
              </a:cxn>
              <a:cxn ang="0">
                <a:pos x="809" y="32"/>
              </a:cxn>
              <a:cxn ang="0">
                <a:pos x="798" y="22"/>
              </a:cxn>
              <a:cxn ang="0">
                <a:pos x="760" y="72"/>
              </a:cxn>
              <a:cxn ang="0">
                <a:pos x="718" y="101"/>
              </a:cxn>
              <a:cxn ang="0">
                <a:pos x="671" y="112"/>
              </a:cxn>
              <a:cxn ang="0">
                <a:pos x="618" y="124"/>
              </a:cxn>
              <a:cxn ang="0">
                <a:pos x="557" y="110"/>
              </a:cxn>
              <a:cxn ang="0">
                <a:pos x="520" y="93"/>
              </a:cxn>
              <a:cxn ang="0">
                <a:pos x="486" y="86"/>
              </a:cxn>
              <a:cxn ang="0">
                <a:pos x="461" y="62"/>
              </a:cxn>
              <a:cxn ang="0">
                <a:pos x="432" y="24"/>
              </a:cxn>
              <a:cxn ang="0">
                <a:pos x="413" y="43"/>
              </a:cxn>
              <a:cxn ang="0">
                <a:pos x="339" y="48"/>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0" name="Freeform 12"/>
          <p:cNvSpPr>
            <a:spLocks/>
          </p:cNvSpPr>
          <p:nvPr/>
        </p:nvSpPr>
        <p:spPr bwMode="auto">
          <a:xfrm>
            <a:off x="4868863" y="249238"/>
            <a:ext cx="122237" cy="406400"/>
          </a:xfrm>
          <a:custGeom>
            <a:avLst/>
            <a:gdLst/>
            <a:ahLst/>
            <a:cxnLst>
              <a:cxn ang="0">
                <a:pos x="51" y="6"/>
              </a:cxn>
              <a:cxn ang="0">
                <a:pos x="47" y="25"/>
              </a:cxn>
              <a:cxn ang="0">
                <a:pos x="76" y="27"/>
              </a:cxn>
              <a:cxn ang="0">
                <a:pos x="65" y="61"/>
              </a:cxn>
              <a:cxn ang="0">
                <a:pos x="66" y="87"/>
              </a:cxn>
              <a:cxn ang="0">
                <a:pos x="73" y="110"/>
              </a:cxn>
              <a:cxn ang="0">
                <a:pos x="61" y="133"/>
              </a:cxn>
              <a:cxn ang="0">
                <a:pos x="57" y="157"/>
              </a:cxn>
              <a:cxn ang="0">
                <a:pos x="51" y="181"/>
              </a:cxn>
              <a:cxn ang="0">
                <a:pos x="42" y="197"/>
              </a:cxn>
              <a:cxn ang="0">
                <a:pos x="32" y="213"/>
              </a:cxn>
              <a:cxn ang="0">
                <a:pos x="20" y="230"/>
              </a:cxn>
              <a:cxn ang="0">
                <a:pos x="13" y="241"/>
              </a:cxn>
              <a:cxn ang="0">
                <a:pos x="0" y="255"/>
              </a:cxn>
              <a:cxn ang="0">
                <a:pos x="8" y="230"/>
              </a:cxn>
              <a:cxn ang="0">
                <a:pos x="24" y="212"/>
              </a:cxn>
              <a:cxn ang="0">
                <a:pos x="21" y="192"/>
              </a:cxn>
              <a:cxn ang="0">
                <a:pos x="36" y="167"/>
              </a:cxn>
              <a:cxn ang="0">
                <a:pos x="44" y="137"/>
              </a:cxn>
              <a:cxn ang="0">
                <a:pos x="40" y="108"/>
              </a:cxn>
              <a:cxn ang="0">
                <a:pos x="43" y="85"/>
              </a:cxn>
              <a:cxn ang="0">
                <a:pos x="40" y="68"/>
              </a:cxn>
              <a:cxn ang="0">
                <a:pos x="19" y="36"/>
              </a:cxn>
              <a:cxn ang="0">
                <a:pos x="6" y="3"/>
              </a:cxn>
              <a:cxn ang="0">
                <a:pos x="50" y="0"/>
              </a:cxn>
              <a:cxn ang="0">
                <a:pos x="51" y="6"/>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1" name="Freeform 13"/>
          <p:cNvSpPr>
            <a:spLocks/>
          </p:cNvSpPr>
          <p:nvPr/>
        </p:nvSpPr>
        <p:spPr bwMode="auto">
          <a:xfrm>
            <a:off x="3605213" y="19050"/>
            <a:ext cx="1951037" cy="411163"/>
          </a:xfrm>
          <a:custGeom>
            <a:avLst/>
            <a:gdLst/>
            <a:ahLst/>
            <a:cxnLst>
              <a:cxn ang="0">
                <a:pos x="0" y="259"/>
              </a:cxn>
              <a:cxn ang="0">
                <a:pos x="5" y="154"/>
              </a:cxn>
              <a:cxn ang="0">
                <a:pos x="23" y="130"/>
              </a:cxn>
              <a:cxn ang="0">
                <a:pos x="56" y="146"/>
              </a:cxn>
              <a:cxn ang="0">
                <a:pos x="85" y="128"/>
              </a:cxn>
              <a:cxn ang="0">
                <a:pos x="117" y="144"/>
              </a:cxn>
              <a:cxn ang="0">
                <a:pos x="152" y="144"/>
              </a:cxn>
              <a:cxn ang="0">
                <a:pos x="208" y="138"/>
              </a:cxn>
              <a:cxn ang="0">
                <a:pos x="249" y="122"/>
              </a:cxn>
              <a:cxn ang="0">
                <a:pos x="289" y="138"/>
              </a:cxn>
              <a:cxn ang="0">
                <a:pos x="312" y="143"/>
              </a:cxn>
              <a:cxn ang="0">
                <a:pos x="362" y="137"/>
              </a:cxn>
              <a:cxn ang="0">
                <a:pos x="449" y="121"/>
              </a:cxn>
              <a:cxn ang="0">
                <a:pos x="499" y="83"/>
              </a:cxn>
              <a:cxn ang="0">
                <a:pos x="489" y="119"/>
              </a:cxn>
              <a:cxn ang="0">
                <a:pos x="531" y="132"/>
              </a:cxn>
              <a:cxn ang="0">
                <a:pos x="559" y="158"/>
              </a:cxn>
              <a:cxn ang="0">
                <a:pos x="586" y="178"/>
              </a:cxn>
              <a:cxn ang="0">
                <a:pos x="602" y="178"/>
              </a:cxn>
              <a:cxn ang="0">
                <a:pos x="581" y="145"/>
              </a:cxn>
              <a:cxn ang="0">
                <a:pos x="561" y="103"/>
              </a:cxn>
              <a:cxn ang="0">
                <a:pos x="547" y="82"/>
              </a:cxn>
              <a:cxn ang="0">
                <a:pos x="574" y="62"/>
              </a:cxn>
              <a:cxn ang="0">
                <a:pos x="535" y="56"/>
              </a:cxn>
              <a:cxn ang="0">
                <a:pos x="600" y="42"/>
              </a:cxn>
              <a:cxn ang="0">
                <a:pos x="676" y="55"/>
              </a:cxn>
              <a:cxn ang="0">
                <a:pos x="721" y="60"/>
              </a:cxn>
              <a:cxn ang="0">
                <a:pos x="773" y="108"/>
              </a:cxn>
              <a:cxn ang="0">
                <a:pos x="828" y="139"/>
              </a:cxn>
              <a:cxn ang="0">
                <a:pos x="879" y="141"/>
              </a:cxn>
              <a:cxn ang="0">
                <a:pos x="928" y="128"/>
              </a:cxn>
              <a:cxn ang="0">
                <a:pos x="957" y="139"/>
              </a:cxn>
              <a:cxn ang="0">
                <a:pos x="981" y="130"/>
              </a:cxn>
              <a:cxn ang="0">
                <a:pos x="1015" y="146"/>
              </a:cxn>
              <a:cxn ang="0">
                <a:pos x="1041" y="144"/>
              </a:cxn>
              <a:cxn ang="0">
                <a:pos x="1063" y="130"/>
              </a:cxn>
              <a:cxn ang="0">
                <a:pos x="1099" y="146"/>
              </a:cxn>
              <a:cxn ang="0">
                <a:pos x="1128" y="139"/>
              </a:cxn>
              <a:cxn ang="0">
                <a:pos x="1154" y="149"/>
              </a:cxn>
              <a:cxn ang="0">
                <a:pos x="1197" y="138"/>
              </a:cxn>
              <a:cxn ang="0">
                <a:pos x="1221" y="165"/>
              </a:cxn>
              <a:cxn ang="0">
                <a:pos x="1229" y="154"/>
              </a:cxn>
              <a:cxn ang="0">
                <a:pos x="1224" y="112"/>
              </a:cxn>
              <a:cxn ang="0">
                <a:pos x="1187" y="93"/>
              </a:cxn>
              <a:cxn ang="0">
                <a:pos x="1140" y="101"/>
              </a:cxn>
              <a:cxn ang="0">
                <a:pos x="1099" y="93"/>
              </a:cxn>
              <a:cxn ang="0">
                <a:pos x="1040" y="95"/>
              </a:cxn>
              <a:cxn ang="0">
                <a:pos x="996" y="93"/>
              </a:cxn>
              <a:cxn ang="0">
                <a:pos x="955" y="96"/>
              </a:cxn>
              <a:cxn ang="0">
                <a:pos x="909" y="96"/>
              </a:cxn>
              <a:cxn ang="0">
                <a:pos x="861" y="97"/>
              </a:cxn>
              <a:cxn ang="0">
                <a:pos x="826" y="96"/>
              </a:cxn>
              <a:cxn ang="0">
                <a:pos x="785" y="69"/>
              </a:cxn>
              <a:cxn ang="0">
                <a:pos x="727" y="30"/>
              </a:cxn>
              <a:cxn ang="0">
                <a:pos x="644" y="2"/>
              </a:cxn>
              <a:cxn ang="0">
                <a:pos x="560" y="8"/>
              </a:cxn>
              <a:cxn ang="0">
                <a:pos x="474" y="45"/>
              </a:cxn>
              <a:cxn ang="0">
                <a:pos x="399" y="95"/>
              </a:cxn>
              <a:cxn ang="0">
                <a:pos x="328" y="97"/>
              </a:cxn>
              <a:cxn ang="0">
                <a:pos x="231" y="96"/>
              </a:cxn>
              <a:cxn ang="0">
                <a:pos x="109" y="93"/>
              </a:cxn>
              <a:cxn ang="0">
                <a:pos x="19" y="96"/>
              </a:cxn>
              <a:cxn ang="0">
                <a:pos x="0" y="132"/>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2" name="Freeform 14"/>
          <p:cNvSpPr>
            <a:spLocks/>
          </p:cNvSpPr>
          <p:nvPr/>
        </p:nvSpPr>
        <p:spPr bwMode="auto">
          <a:xfrm>
            <a:off x="4191000" y="234950"/>
            <a:ext cx="90488" cy="400050"/>
          </a:xfrm>
          <a:custGeom>
            <a:avLst/>
            <a:gdLst/>
            <a:ahLst/>
            <a:cxnLst>
              <a:cxn ang="0">
                <a:pos x="13" y="6"/>
              </a:cxn>
              <a:cxn ang="0">
                <a:pos x="17" y="25"/>
              </a:cxn>
              <a:cxn ang="0">
                <a:pos x="13" y="34"/>
              </a:cxn>
              <a:cxn ang="0">
                <a:pos x="6" y="62"/>
              </a:cxn>
              <a:cxn ang="0">
                <a:pos x="1" y="86"/>
              </a:cxn>
              <a:cxn ang="0">
                <a:pos x="0" y="108"/>
              </a:cxn>
              <a:cxn ang="0">
                <a:pos x="5" y="135"/>
              </a:cxn>
              <a:cxn ang="0">
                <a:pos x="8" y="160"/>
              </a:cxn>
              <a:cxn ang="0">
                <a:pos x="13" y="184"/>
              </a:cxn>
              <a:cxn ang="0">
                <a:pos x="27" y="200"/>
              </a:cxn>
              <a:cxn ang="0">
                <a:pos x="32" y="217"/>
              </a:cxn>
              <a:cxn ang="0">
                <a:pos x="45" y="234"/>
              </a:cxn>
              <a:cxn ang="0">
                <a:pos x="56" y="251"/>
              </a:cxn>
              <a:cxn ang="0">
                <a:pos x="51" y="235"/>
              </a:cxn>
              <a:cxn ang="0">
                <a:pos x="40" y="216"/>
              </a:cxn>
              <a:cxn ang="0">
                <a:pos x="43" y="196"/>
              </a:cxn>
              <a:cxn ang="0">
                <a:pos x="28" y="170"/>
              </a:cxn>
              <a:cxn ang="0">
                <a:pos x="15" y="140"/>
              </a:cxn>
              <a:cxn ang="0">
                <a:pos x="12" y="94"/>
              </a:cxn>
              <a:cxn ang="0">
                <a:pos x="17" y="64"/>
              </a:cxn>
              <a:cxn ang="0">
                <a:pos x="25" y="34"/>
              </a:cxn>
              <a:cxn ang="0">
                <a:pos x="27" y="12"/>
              </a:cxn>
              <a:cxn ang="0">
                <a:pos x="15" y="0"/>
              </a:cxn>
              <a:cxn ang="0">
                <a:pos x="13" y="6"/>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nvGrpSpPr>
          <p:cNvPr id="1036" name="Group 15"/>
          <p:cNvGrpSpPr>
            <a:grpSpLocks/>
          </p:cNvGrpSpPr>
          <p:nvPr/>
        </p:nvGrpSpPr>
        <p:grpSpPr bwMode="auto">
          <a:xfrm>
            <a:off x="63500" y="153988"/>
            <a:ext cx="3435350" cy="520700"/>
            <a:chOff x="40" y="97"/>
            <a:chExt cx="2164" cy="328"/>
          </a:xfrm>
        </p:grpSpPr>
        <p:sp>
          <p:nvSpPr>
            <p:cNvPr id="2064" name="Freeform 16"/>
            <p:cNvSpPr>
              <a:spLocks/>
            </p:cNvSpPr>
            <p:nvPr/>
          </p:nvSpPr>
          <p:spPr bwMode="auto">
            <a:xfrm>
              <a:off x="40" y="97"/>
              <a:ext cx="2164" cy="267"/>
            </a:xfrm>
            <a:custGeom>
              <a:avLst/>
              <a:gdLst/>
              <a:ahLst/>
              <a:cxnLst>
                <a:cxn ang="0">
                  <a:pos x="29" y="3"/>
                </a:cxn>
                <a:cxn ang="0">
                  <a:pos x="46" y="0"/>
                </a:cxn>
                <a:cxn ang="0">
                  <a:pos x="2096" y="0"/>
                </a:cxn>
                <a:cxn ang="0">
                  <a:pos x="2120" y="2"/>
                </a:cxn>
                <a:cxn ang="0">
                  <a:pos x="2137" y="9"/>
                </a:cxn>
                <a:cxn ang="0">
                  <a:pos x="2152" y="26"/>
                </a:cxn>
                <a:cxn ang="0">
                  <a:pos x="2160" y="46"/>
                </a:cxn>
                <a:cxn ang="0">
                  <a:pos x="2163" y="69"/>
                </a:cxn>
                <a:cxn ang="0">
                  <a:pos x="2163" y="266"/>
                </a:cxn>
                <a:cxn ang="0">
                  <a:pos x="81" y="266"/>
                </a:cxn>
                <a:cxn ang="0">
                  <a:pos x="0" y="266"/>
                </a:cxn>
                <a:cxn ang="0">
                  <a:pos x="0" y="82"/>
                </a:cxn>
                <a:cxn ang="0">
                  <a:pos x="1" y="55"/>
                </a:cxn>
                <a:cxn ang="0">
                  <a:pos x="9" y="29"/>
                </a:cxn>
                <a:cxn ang="0">
                  <a:pos x="16" y="15"/>
                </a:cxn>
                <a:cxn ang="0">
                  <a:pos x="29" y="3"/>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5" name="Freeform 17"/>
            <p:cNvSpPr>
              <a:spLocks/>
            </p:cNvSpPr>
            <p:nvPr/>
          </p:nvSpPr>
          <p:spPr bwMode="auto">
            <a:xfrm>
              <a:off x="40" y="268"/>
              <a:ext cx="2164" cy="115"/>
            </a:xfrm>
            <a:custGeom>
              <a:avLst/>
              <a:gdLst/>
              <a:ahLst/>
              <a:cxnLst>
                <a:cxn ang="0">
                  <a:pos x="105" y="39"/>
                </a:cxn>
                <a:cxn ang="0">
                  <a:pos x="170" y="39"/>
                </a:cxn>
                <a:cxn ang="0">
                  <a:pos x="221" y="58"/>
                </a:cxn>
                <a:cxn ang="0">
                  <a:pos x="305" y="47"/>
                </a:cxn>
                <a:cxn ang="0">
                  <a:pos x="400" y="41"/>
                </a:cxn>
                <a:cxn ang="0">
                  <a:pos x="466" y="53"/>
                </a:cxn>
                <a:cxn ang="0">
                  <a:pos x="538" y="47"/>
                </a:cxn>
                <a:cxn ang="0">
                  <a:pos x="654" y="50"/>
                </a:cxn>
                <a:cxn ang="0">
                  <a:pos x="728" y="58"/>
                </a:cxn>
                <a:cxn ang="0">
                  <a:pos x="815" y="35"/>
                </a:cxn>
                <a:cxn ang="0">
                  <a:pos x="880" y="56"/>
                </a:cxn>
                <a:cxn ang="0">
                  <a:pos x="968" y="52"/>
                </a:cxn>
                <a:cxn ang="0">
                  <a:pos x="1013" y="56"/>
                </a:cxn>
                <a:cxn ang="0">
                  <a:pos x="1053" y="35"/>
                </a:cxn>
                <a:cxn ang="0">
                  <a:pos x="1105" y="21"/>
                </a:cxn>
                <a:cxn ang="0">
                  <a:pos x="1167" y="19"/>
                </a:cxn>
                <a:cxn ang="0">
                  <a:pos x="1218" y="13"/>
                </a:cxn>
                <a:cxn ang="0">
                  <a:pos x="1265" y="29"/>
                </a:cxn>
                <a:cxn ang="0">
                  <a:pos x="1316" y="41"/>
                </a:cxn>
                <a:cxn ang="0">
                  <a:pos x="1399" y="33"/>
                </a:cxn>
                <a:cxn ang="0">
                  <a:pos x="1436" y="55"/>
                </a:cxn>
                <a:cxn ang="0">
                  <a:pos x="1493" y="58"/>
                </a:cxn>
                <a:cxn ang="0">
                  <a:pos x="1589" y="58"/>
                </a:cxn>
                <a:cxn ang="0">
                  <a:pos x="1647" y="49"/>
                </a:cxn>
                <a:cxn ang="0">
                  <a:pos x="1691" y="53"/>
                </a:cxn>
                <a:cxn ang="0">
                  <a:pos x="1743" y="35"/>
                </a:cxn>
                <a:cxn ang="0">
                  <a:pos x="1817" y="33"/>
                </a:cxn>
                <a:cxn ang="0">
                  <a:pos x="1878" y="13"/>
                </a:cxn>
                <a:cxn ang="0">
                  <a:pos x="1926" y="9"/>
                </a:cxn>
                <a:cxn ang="0">
                  <a:pos x="1988" y="17"/>
                </a:cxn>
                <a:cxn ang="0">
                  <a:pos x="2042" y="1"/>
                </a:cxn>
                <a:cxn ang="0">
                  <a:pos x="2093" y="29"/>
                </a:cxn>
                <a:cxn ang="0">
                  <a:pos x="2150" y="14"/>
                </a:cxn>
                <a:cxn ang="0">
                  <a:pos x="2163" y="114"/>
                </a:cxn>
                <a:cxn ang="0">
                  <a:pos x="893" y="92"/>
                </a:cxn>
                <a:cxn ang="0">
                  <a:pos x="0" y="18"/>
                </a:cxn>
                <a:cxn ang="0">
                  <a:pos x="32" y="31"/>
                </a:cxn>
                <a:cxn ang="0">
                  <a:pos x="75" y="3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6" name="Freeform 18"/>
            <p:cNvSpPr>
              <a:spLocks/>
            </p:cNvSpPr>
            <p:nvPr/>
          </p:nvSpPr>
          <p:spPr bwMode="auto">
            <a:xfrm>
              <a:off x="40" y="307"/>
              <a:ext cx="2164" cy="118"/>
            </a:xfrm>
            <a:custGeom>
              <a:avLst/>
              <a:gdLst/>
              <a:ahLst/>
              <a:cxnLst>
                <a:cxn ang="0">
                  <a:pos x="46" y="116"/>
                </a:cxn>
                <a:cxn ang="0">
                  <a:pos x="2096" y="117"/>
                </a:cxn>
                <a:cxn ang="0">
                  <a:pos x="2137" y="113"/>
                </a:cxn>
                <a:cxn ang="0">
                  <a:pos x="2160" y="98"/>
                </a:cxn>
                <a:cxn ang="0">
                  <a:pos x="2163" y="13"/>
                </a:cxn>
                <a:cxn ang="0">
                  <a:pos x="2134" y="4"/>
                </a:cxn>
                <a:cxn ang="0">
                  <a:pos x="2118" y="32"/>
                </a:cxn>
                <a:cxn ang="0">
                  <a:pos x="2097" y="29"/>
                </a:cxn>
                <a:cxn ang="0">
                  <a:pos x="2054" y="16"/>
                </a:cxn>
                <a:cxn ang="0">
                  <a:pos x="1998" y="20"/>
                </a:cxn>
                <a:cxn ang="0">
                  <a:pos x="1951" y="23"/>
                </a:cxn>
                <a:cxn ang="0">
                  <a:pos x="1910" y="16"/>
                </a:cxn>
                <a:cxn ang="0">
                  <a:pos x="1868" y="25"/>
                </a:cxn>
                <a:cxn ang="0">
                  <a:pos x="1841" y="31"/>
                </a:cxn>
                <a:cxn ang="0">
                  <a:pos x="1776" y="26"/>
                </a:cxn>
                <a:cxn ang="0">
                  <a:pos x="1716" y="22"/>
                </a:cxn>
                <a:cxn ang="0">
                  <a:pos x="1644" y="51"/>
                </a:cxn>
                <a:cxn ang="0">
                  <a:pos x="1589" y="36"/>
                </a:cxn>
                <a:cxn ang="0">
                  <a:pos x="1524" y="35"/>
                </a:cxn>
                <a:cxn ang="0">
                  <a:pos x="1417" y="34"/>
                </a:cxn>
                <a:cxn ang="0">
                  <a:pos x="1367" y="31"/>
                </a:cxn>
                <a:cxn ang="0">
                  <a:pos x="1327" y="22"/>
                </a:cxn>
                <a:cxn ang="0">
                  <a:pos x="1237" y="41"/>
                </a:cxn>
                <a:cxn ang="0">
                  <a:pos x="1159" y="31"/>
                </a:cxn>
                <a:cxn ang="0">
                  <a:pos x="1065" y="36"/>
                </a:cxn>
                <a:cxn ang="0">
                  <a:pos x="988" y="36"/>
                </a:cxn>
                <a:cxn ang="0">
                  <a:pos x="897" y="48"/>
                </a:cxn>
                <a:cxn ang="0">
                  <a:pos x="801" y="42"/>
                </a:cxn>
                <a:cxn ang="0">
                  <a:pos x="692" y="44"/>
                </a:cxn>
                <a:cxn ang="0">
                  <a:pos x="575" y="31"/>
                </a:cxn>
                <a:cxn ang="0">
                  <a:pos x="454" y="22"/>
                </a:cxn>
                <a:cxn ang="0">
                  <a:pos x="371" y="33"/>
                </a:cxn>
                <a:cxn ang="0">
                  <a:pos x="322" y="29"/>
                </a:cxn>
                <a:cxn ang="0">
                  <a:pos x="252" y="34"/>
                </a:cxn>
                <a:cxn ang="0">
                  <a:pos x="176" y="33"/>
                </a:cxn>
                <a:cxn ang="0">
                  <a:pos x="99" y="40"/>
                </a:cxn>
                <a:cxn ang="0">
                  <a:pos x="20" y="35"/>
                </a:cxn>
                <a:cxn ang="0">
                  <a:pos x="2" y="69"/>
                </a:cxn>
                <a:cxn ang="0">
                  <a:pos x="16" y="110"/>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7" name="Freeform 19"/>
            <p:cNvSpPr>
              <a:spLocks/>
            </p:cNvSpPr>
            <p:nvPr/>
          </p:nvSpPr>
          <p:spPr bwMode="auto">
            <a:xfrm>
              <a:off x="52" y="104"/>
              <a:ext cx="2130" cy="153"/>
            </a:xfrm>
            <a:custGeom>
              <a:avLst/>
              <a:gdLst/>
              <a:ahLst/>
              <a:cxnLst>
                <a:cxn ang="0">
                  <a:pos x="0" y="115"/>
                </a:cxn>
                <a:cxn ang="0">
                  <a:pos x="5" y="122"/>
                </a:cxn>
                <a:cxn ang="0">
                  <a:pos x="9" y="55"/>
                </a:cxn>
                <a:cxn ang="0">
                  <a:pos x="28" y="27"/>
                </a:cxn>
                <a:cxn ang="0">
                  <a:pos x="101" y="24"/>
                </a:cxn>
                <a:cxn ang="0">
                  <a:pos x="243" y="28"/>
                </a:cxn>
                <a:cxn ang="0">
                  <a:pos x="378" y="26"/>
                </a:cxn>
                <a:cxn ang="0">
                  <a:pos x="537" y="28"/>
                </a:cxn>
                <a:cxn ang="0">
                  <a:pos x="645" y="24"/>
                </a:cxn>
                <a:cxn ang="0">
                  <a:pos x="735" y="24"/>
                </a:cxn>
                <a:cxn ang="0">
                  <a:pos x="870" y="31"/>
                </a:cxn>
                <a:cxn ang="0">
                  <a:pos x="968" y="33"/>
                </a:cxn>
                <a:cxn ang="0">
                  <a:pos x="1080" y="28"/>
                </a:cxn>
                <a:cxn ang="0">
                  <a:pos x="1212" y="38"/>
                </a:cxn>
                <a:cxn ang="0">
                  <a:pos x="1316" y="35"/>
                </a:cxn>
                <a:cxn ang="0">
                  <a:pos x="1414" y="30"/>
                </a:cxn>
                <a:cxn ang="0">
                  <a:pos x="1526" y="34"/>
                </a:cxn>
                <a:cxn ang="0">
                  <a:pos x="1621" y="30"/>
                </a:cxn>
                <a:cxn ang="0">
                  <a:pos x="1714" y="27"/>
                </a:cxn>
                <a:cxn ang="0">
                  <a:pos x="1781" y="30"/>
                </a:cxn>
                <a:cxn ang="0">
                  <a:pos x="1914" y="24"/>
                </a:cxn>
                <a:cxn ang="0">
                  <a:pos x="2046" y="31"/>
                </a:cxn>
                <a:cxn ang="0">
                  <a:pos x="2094" y="44"/>
                </a:cxn>
                <a:cxn ang="0">
                  <a:pos x="2115" y="64"/>
                </a:cxn>
                <a:cxn ang="0">
                  <a:pos x="2129" y="117"/>
                </a:cxn>
                <a:cxn ang="0">
                  <a:pos x="2129" y="39"/>
                </a:cxn>
                <a:cxn ang="0">
                  <a:pos x="2120" y="15"/>
                </a:cxn>
                <a:cxn ang="0">
                  <a:pos x="1974" y="5"/>
                </a:cxn>
                <a:cxn ang="0">
                  <a:pos x="1856" y="1"/>
                </a:cxn>
                <a:cxn ang="0">
                  <a:pos x="1774" y="3"/>
                </a:cxn>
                <a:cxn ang="0">
                  <a:pos x="1658" y="7"/>
                </a:cxn>
                <a:cxn ang="0">
                  <a:pos x="1453" y="5"/>
                </a:cxn>
                <a:cxn ang="0">
                  <a:pos x="1312" y="6"/>
                </a:cxn>
                <a:cxn ang="0">
                  <a:pos x="1212" y="5"/>
                </a:cxn>
                <a:cxn ang="0">
                  <a:pos x="1135" y="4"/>
                </a:cxn>
                <a:cxn ang="0">
                  <a:pos x="1000" y="5"/>
                </a:cxn>
                <a:cxn ang="0">
                  <a:pos x="837" y="6"/>
                </a:cxn>
                <a:cxn ang="0">
                  <a:pos x="652" y="4"/>
                </a:cxn>
                <a:cxn ang="0">
                  <a:pos x="569" y="2"/>
                </a:cxn>
                <a:cxn ang="0">
                  <a:pos x="431" y="2"/>
                </a:cxn>
                <a:cxn ang="0">
                  <a:pos x="256" y="2"/>
                </a:cxn>
                <a:cxn ang="0">
                  <a:pos x="107" y="0"/>
                </a:cxn>
                <a:cxn ang="0">
                  <a:pos x="34" y="1"/>
                </a:cxn>
                <a:cxn ang="0">
                  <a:pos x="5" y="17"/>
                </a:cxn>
                <a:cxn ang="0">
                  <a:pos x="0" y="53"/>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68" name="Freeform 20"/>
            <p:cNvSpPr>
              <a:spLocks/>
            </p:cNvSpPr>
            <p:nvPr/>
          </p:nvSpPr>
          <p:spPr bwMode="auto">
            <a:xfrm>
              <a:off x="57" y="347"/>
              <a:ext cx="2128" cy="62"/>
            </a:xfrm>
            <a:custGeom>
              <a:avLst/>
              <a:gdLst/>
              <a:ahLst/>
              <a:cxnLst>
                <a:cxn ang="0">
                  <a:pos x="0" y="14"/>
                </a:cxn>
                <a:cxn ang="0">
                  <a:pos x="6" y="12"/>
                </a:cxn>
                <a:cxn ang="0">
                  <a:pos x="8" y="39"/>
                </a:cxn>
                <a:cxn ang="0">
                  <a:pos x="27" y="49"/>
                </a:cxn>
                <a:cxn ang="0">
                  <a:pos x="59" y="47"/>
                </a:cxn>
                <a:cxn ang="0">
                  <a:pos x="110" y="47"/>
                </a:cxn>
                <a:cxn ang="0">
                  <a:pos x="162" y="48"/>
                </a:cxn>
                <a:cxn ang="0">
                  <a:pos x="192" y="49"/>
                </a:cxn>
                <a:cxn ang="0">
                  <a:pos x="248" y="46"/>
                </a:cxn>
                <a:cxn ang="0">
                  <a:pos x="327" y="49"/>
                </a:cxn>
                <a:cxn ang="0">
                  <a:pos x="413" y="49"/>
                </a:cxn>
                <a:cxn ang="0">
                  <a:pos x="479" y="50"/>
                </a:cxn>
                <a:cxn ang="0">
                  <a:pos x="517" y="50"/>
                </a:cxn>
                <a:cxn ang="0">
                  <a:pos x="645" y="51"/>
                </a:cxn>
                <a:cxn ang="0">
                  <a:pos x="725" y="47"/>
                </a:cxn>
                <a:cxn ang="0">
                  <a:pos x="805" y="48"/>
                </a:cxn>
                <a:cxn ang="0">
                  <a:pos x="869" y="48"/>
                </a:cxn>
                <a:cxn ang="0">
                  <a:pos x="968" y="47"/>
                </a:cxn>
                <a:cxn ang="0">
                  <a:pos x="1044" y="44"/>
                </a:cxn>
                <a:cxn ang="0">
                  <a:pos x="1157" y="45"/>
                </a:cxn>
                <a:cxn ang="0">
                  <a:pos x="1295" y="47"/>
                </a:cxn>
                <a:cxn ang="0">
                  <a:pos x="1377" y="44"/>
                </a:cxn>
                <a:cxn ang="0">
                  <a:pos x="1412" y="48"/>
                </a:cxn>
                <a:cxn ang="0">
                  <a:pos x="1519" y="48"/>
                </a:cxn>
                <a:cxn ang="0">
                  <a:pos x="1606" y="48"/>
                </a:cxn>
                <a:cxn ang="0">
                  <a:pos x="1636" y="46"/>
                </a:cxn>
                <a:cxn ang="0">
                  <a:pos x="1686" y="49"/>
                </a:cxn>
                <a:cxn ang="0">
                  <a:pos x="1712" y="49"/>
                </a:cxn>
                <a:cxn ang="0">
                  <a:pos x="1782" y="49"/>
                </a:cxn>
                <a:cxn ang="0">
                  <a:pos x="1841" y="47"/>
                </a:cxn>
                <a:cxn ang="0">
                  <a:pos x="1937" y="45"/>
                </a:cxn>
                <a:cxn ang="0">
                  <a:pos x="2072" y="45"/>
                </a:cxn>
                <a:cxn ang="0">
                  <a:pos x="2104" y="40"/>
                </a:cxn>
                <a:cxn ang="0">
                  <a:pos x="2120" y="26"/>
                </a:cxn>
                <a:cxn ang="0">
                  <a:pos x="2127" y="39"/>
                </a:cxn>
                <a:cxn ang="0">
                  <a:pos x="2124" y="49"/>
                </a:cxn>
                <a:cxn ang="0">
                  <a:pos x="2107" y="58"/>
                </a:cxn>
                <a:cxn ang="0">
                  <a:pos x="1972" y="58"/>
                </a:cxn>
                <a:cxn ang="0">
                  <a:pos x="1854" y="60"/>
                </a:cxn>
                <a:cxn ang="0">
                  <a:pos x="1800" y="61"/>
                </a:cxn>
                <a:cxn ang="0">
                  <a:pos x="1739" y="61"/>
                </a:cxn>
                <a:cxn ang="0">
                  <a:pos x="1628" y="57"/>
                </a:cxn>
                <a:cxn ang="0">
                  <a:pos x="1493" y="56"/>
                </a:cxn>
                <a:cxn ang="0">
                  <a:pos x="1382" y="58"/>
                </a:cxn>
                <a:cxn ang="0">
                  <a:pos x="1310" y="58"/>
                </a:cxn>
                <a:cxn ang="0">
                  <a:pos x="1256" y="58"/>
                </a:cxn>
                <a:cxn ang="0">
                  <a:pos x="1212" y="59"/>
                </a:cxn>
                <a:cxn ang="0">
                  <a:pos x="1163" y="57"/>
                </a:cxn>
                <a:cxn ang="0">
                  <a:pos x="1106" y="60"/>
                </a:cxn>
                <a:cxn ang="0">
                  <a:pos x="1030" y="59"/>
                </a:cxn>
                <a:cxn ang="0">
                  <a:pos x="971" y="59"/>
                </a:cxn>
                <a:cxn ang="0">
                  <a:pos x="885" y="61"/>
                </a:cxn>
                <a:cxn ang="0">
                  <a:pos x="784" y="61"/>
                </a:cxn>
                <a:cxn ang="0">
                  <a:pos x="692" y="61"/>
                </a:cxn>
                <a:cxn ang="0">
                  <a:pos x="609" y="58"/>
                </a:cxn>
                <a:cxn ang="0">
                  <a:pos x="534" y="59"/>
                </a:cxn>
                <a:cxn ang="0">
                  <a:pos x="401" y="60"/>
                </a:cxn>
                <a:cxn ang="0">
                  <a:pos x="256" y="59"/>
                </a:cxn>
                <a:cxn ang="0">
                  <a:pos x="19" y="58"/>
                </a:cxn>
                <a:cxn ang="0">
                  <a:pos x="1" y="46"/>
                </a:cxn>
                <a:cxn ang="0">
                  <a:pos x="0" y="3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grpSp>
        <p:nvGrpSpPr>
          <p:cNvPr id="1037" name="Group 21"/>
          <p:cNvGrpSpPr>
            <a:grpSpLocks/>
          </p:cNvGrpSpPr>
          <p:nvPr/>
        </p:nvGrpSpPr>
        <p:grpSpPr bwMode="auto">
          <a:xfrm>
            <a:off x="5646738" y="153988"/>
            <a:ext cx="3435350" cy="552450"/>
            <a:chOff x="3557" y="97"/>
            <a:chExt cx="2164" cy="348"/>
          </a:xfrm>
        </p:grpSpPr>
        <p:sp>
          <p:nvSpPr>
            <p:cNvPr id="2070" name="Freeform 22"/>
            <p:cNvSpPr>
              <a:spLocks/>
            </p:cNvSpPr>
            <p:nvPr/>
          </p:nvSpPr>
          <p:spPr bwMode="auto">
            <a:xfrm>
              <a:off x="3557" y="97"/>
              <a:ext cx="2164" cy="284"/>
            </a:xfrm>
            <a:custGeom>
              <a:avLst/>
              <a:gdLst/>
              <a:ahLst/>
              <a:cxnLst>
                <a:cxn ang="0">
                  <a:pos x="29" y="4"/>
                </a:cxn>
                <a:cxn ang="0">
                  <a:pos x="46" y="0"/>
                </a:cxn>
                <a:cxn ang="0">
                  <a:pos x="2096" y="0"/>
                </a:cxn>
                <a:cxn ang="0">
                  <a:pos x="2120" y="3"/>
                </a:cxn>
                <a:cxn ang="0">
                  <a:pos x="2137" y="10"/>
                </a:cxn>
                <a:cxn ang="0">
                  <a:pos x="2152" y="28"/>
                </a:cxn>
                <a:cxn ang="0">
                  <a:pos x="2160" y="49"/>
                </a:cxn>
                <a:cxn ang="0">
                  <a:pos x="2163" y="73"/>
                </a:cxn>
                <a:cxn ang="0">
                  <a:pos x="2163" y="283"/>
                </a:cxn>
                <a:cxn ang="0">
                  <a:pos x="81" y="283"/>
                </a:cxn>
                <a:cxn ang="0">
                  <a:pos x="0" y="283"/>
                </a:cxn>
                <a:cxn ang="0">
                  <a:pos x="0" y="87"/>
                </a:cxn>
                <a:cxn ang="0">
                  <a:pos x="1" y="59"/>
                </a:cxn>
                <a:cxn ang="0">
                  <a:pos x="9" y="31"/>
                </a:cxn>
                <a:cxn ang="0">
                  <a:pos x="16" y="16"/>
                </a:cxn>
                <a:cxn ang="0">
                  <a:pos x="29" y="4"/>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71" name="Freeform 23"/>
            <p:cNvSpPr>
              <a:spLocks/>
            </p:cNvSpPr>
            <p:nvPr/>
          </p:nvSpPr>
          <p:spPr bwMode="auto">
            <a:xfrm>
              <a:off x="3557" y="278"/>
              <a:ext cx="2164" cy="123"/>
            </a:xfrm>
            <a:custGeom>
              <a:avLst/>
              <a:gdLst/>
              <a:ahLst/>
              <a:cxnLst>
                <a:cxn ang="0">
                  <a:pos x="105" y="42"/>
                </a:cxn>
                <a:cxn ang="0">
                  <a:pos x="170" y="42"/>
                </a:cxn>
                <a:cxn ang="0">
                  <a:pos x="221" y="63"/>
                </a:cxn>
                <a:cxn ang="0">
                  <a:pos x="305" y="50"/>
                </a:cxn>
                <a:cxn ang="0">
                  <a:pos x="400" y="44"/>
                </a:cxn>
                <a:cxn ang="0">
                  <a:pos x="466" y="57"/>
                </a:cxn>
                <a:cxn ang="0">
                  <a:pos x="538" y="50"/>
                </a:cxn>
                <a:cxn ang="0">
                  <a:pos x="654" y="54"/>
                </a:cxn>
                <a:cxn ang="0">
                  <a:pos x="728" y="63"/>
                </a:cxn>
                <a:cxn ang="0">
                  <a:pos x="815" y="38"/>
                </a:cxn>
                <a:cxn ang="0">
                  <a:pos x="880" y="60"/>
                </a:cxn>
                <a:cxn ang="0">
                  <a:pos x="968" y="56"/>
                </a:cxn>
                <a:cxn ang="0">
                  <a:pos x="1013" y="60"/>
                </a:cxn>
                <a:cxn ang="0">
                  <a:pos x="1053" y="38"/>
                </a:cxn>
                <a:cxn ang="0">
                  <a:pos x="1105" y="22"/>
                </a:cxn>
                <a:cxn ang="0">
                  <a:pos x="1167" y="21"/>
                </a:cxn>
                <a:cxn ang="0">
                  <a:pos x="1218" y="14"/>
                </a:cxn>
                <a:cxn ang="0">
                  <a:pos x="1265" y="32"/>
                </a:cxn>
                <a:cxn ang="0">
                  <a:pos x="1316" y="44"/>
                </a:cxn>
                <a:cxn ang="0">
                  <a:pos x="1399" y="35"/>
                </a:cxn>
                <a:cxn ang="0">
                  <a:pos x="1436" y="59"/>
                </a:cxn>
                <a:cxn ang="0">
                  <a:pos x="1493" y="63"/>
                </a:cxn>
                <a:cxn ang="0">
                  <a:pos x="1589" y="63"/>
                </a:cxn>
                <a:cxn ang="0">
                  <a:pos x="1647" y="52"/>
                </a:cxn>
                <a:cxn ang="0">
                  <a:pos x="1691" y="57"/>
                </a:cxn>
                <a:cxn ang="0">
                  <a:pos x="1743" y="38"/>
                </a:cxn>
                <a:cxn ang="0">
                  <a:pos x="1817" y="35"/>
                </a:cxn>
                <a:cxn ang="0">
                  <a:pos x="1878" y="14"/>
                </a:cxn>
                <a:cxn ang="0">
                  <a:pos x="1926" y="10"/>
                </a:cxn>
                <a:cxn ang="0">
                  <a:pos x="1988" y="18"/>
                </a:cxn>
                <a:cxn ang="0">
                  <a:pos x="2042" y="1"/>
                </a:cxn>
                <a:cxn ang="0">
                  <a:pos x="2093" y="32"/>
                </a:cxn>
                <a:cxn ang="0">
                  <a:pos x="2150" y="16"/>
                </a:cxn>
                <a:cxn ang="0">
                  <a:pos x="2163" y="122"/>
                </a:cxn>
                <a:cxn ang="0">
                  <a:pos x="893" y="99"/>
                </a:cxn>
                <a:cxn ang="0">
                  <a:pos x="0" y="19"/>
                </a:cxn>
                <a:cxn ang="0">
                  <a:pos x="32" y="33"/>
                </a:cxn>
                <a:cxn ang="0">
                  <a:pos x="75" y="38"/>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72" name="Freeform 24"/>
            <p:cNvSpPr>
              <a:spLocks/>
            </p:cNvSpPr>
            <p:nvPr/>
          </p:nvSpPr>
          <p:spPr bwMode="auto">
            <a:xfrm>
              <a:off x="3557" y="320"/>
              <a:ext cx="2164" cy="125"/>
            </a:xfrm>
            <a:custGeom>
              <a:avLst/>
              <a:gdLst/>
              <a:ahLst/>
              <a:cxnLst>
                <a:cxn ang="0">
                  <a:pos x="46" y="123"/>
                </a:cxn>
                <a:cxn ang="0">
                  <a:pos x="2096" y="124"/>
                </a:cxn>
                <a:cxn ang="0">
                  <a:pos x="2137" y="120"/>
                </a:cxn>
                <a:cxn ang="0">
                  <a:pos x="2160" y="104"/>
                </a:cxn>
                <a:cxn ang="0">
                  <a:pos x="2163" y="14"/>
                </a:cxn>
                <a:cxn ang="0">
                  <a:pos x="2134" y="4"/>
                </a:cxn>
                <a:cxn ang="0">
                  <a:pos x="2118" y="34"/>
                </a:cxn>
                <a:cxn ang="0">
                  <a:pos x="2097" y="31"/>
                </a:cxn>
                <a:cxn ang="0">
                  <a:pos x="2054" y="17"/>
                </a:cxn>
                <a:cxn ang="0">
                  <a:pos x="1998" y="21"/>
                </a:cxn>
                <a:cxn ang="0">
                  <a:pos x="1951" y="25"/>
                </a:cxn>
                <a:cxn ang="0">
                  <a:pos x="1910" y="17"/>
                </a:cxn>
                <a:cxn ang="0">
                  <a:pos x="1868" y="27"/>
                </a:cxn>
                <a:cxn ang="0">
                  <a:pos x="1841" y="33"/>
                </a:cxn>
                <a:cxn ang="0">
                  <a:pos x="1776" y="28"/>
                </a:cxn>
                <a:cxn ang="0">
                  <a:pos x="1716" y="24"/>
                </a:cxn>
                <a:cxn ang="0">
                  <a:pos x="1644" y="54"/>
                </a:cxn>
                <a:cxn ang="0">
                  <a:pos x="1589" y="38"/>
                </a:cxn>
                <a:cxn ang="0">
                  <a:pos x="1524" y="37"/>
                </a:cxn>
                <a:cxn ang="0">
                  <a:pos x="1417" y="36"/>
                </a:cxn>
                <a:cxn ang="0">
                  <a:pos x="1367" y="33"/>
                </a:cxn>
                <a:cxn ang="0">
                  <a:pos x="1327" y="24"/>
                </a:cxn>
                <a:cxn ang="0">
                  <a:pos x="1237" y="43"/>
                </a:cxn>
                <a:cxn ang="0">
                  <a:pos x="1159" y="33"/>
                </a:cxn>
                <a:cxn ang="0">
                  <a:pos x="1065" y="38"/>
                </a:cxn>
                <a:cxn ang="0">
                  <a:pos x="988" y="38"/>
                </a:cxn>
                <a:cxn ang="0">
                  <a:pos x="897" y="51"/>
                </a:cxn>
                <a:cxn ang="0">
                  <a:pos x="801" y="45"/>
                </a:cxn>
                <a:cxn ang="0">
                  <a:pos x="692" y="46"/>
                </a:cxn>
                <a:cxn ang="0">
                  <a:pos x="575" y="33"/>
                </a:cxn>
                <a:cxn ang="0">
                  <a:pos x="454" y="23"/>
                </a:cxn>
                <a:cxn ang="0">
                  <a:pos x="371" y="35"/>
                </a:cxn>
                <a:cxn ang="0">
                  <a:pos x="322" y="31"/>
                </a:cxn>
                <a:cxn ang="0">
                  <a:pos x="252" y="36"/>
                </a:cxn>
                <a:cxn ang="0">
                  <a:pos x="176" y="35"/>
                </a:cxn>
                <a:cxn ang="0">
                  <a:pos x="99" y="43"/>
                </a:cxn>
                <a:cxn ang="0">
                  <a:pos x="20" y="37"/>
                </a:cxn>
                <a:cxn ang="0">
                  <a:pos x="2" y="73"/>
                </a:cxn>
                <a:cxn ang="0">
                  <a:pos x="16" y="116"/>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73" name="Freeform 25"/>
            <p:cNvSpPr>
              <a:spLocks/>
            </p:cNvSpPr>
            <p:nvPr/>
          </p:nvSpPr>
          <p:spPr bwMode="auto">
            <a:xfrm>
              <a:off x="3570" y="104"/>
              <a:ext cx="2129" cy="162"/>
            </a:xfrm>
            <a:custGeom>
              <a:avLst/>
              <a:gdLst/>
              <a:ahLst/>
              <a:cxnLst>
                <a:cxn ang="0">
                  <a:pos x="0" y="122"/>
                </a:cxn>
                <a:cxn ang="0">
                  <a:pos x="5" y="129"/>
                </a:cxn>
                <a:cxn ang="0">
                  <a:pos x="9" y="58"/>
                </a:cxn>
                <a:cxn ang="0">
                  <a:pos x="28" y="29"/>
                </a:cxn>
                <a:cxn ang="0">
                  <a:pos x="101" y="25"/>
                </a:cxn>
                <a:cxn ang="0">
                  <a:pos x="243" y="29"/>
                </a:cxn>
                <a:cxn ang="0">
                  <a:pos x="378" y="28"/>
                </a:cxn>
                <a:cxn ang="0">
                  <a:pos x="537" y="29"/>
                </a:cxn>
                <a:cxn ang="0">
                  <a:pos x="645" y="25"/>
                </a:cxn>
                <a:cxn ang="0">
                  <a:pos x="735" y="25"/>
                </a:cxn>
                <a:cxn ang="0">
                  <a:pos x="870" y="33"/>
                </a:cxn>
                <a:cxn ang="0">
                  <a:pos x="968" y="35"/>
                </a:cxn>
                <a:cxn ang="0">
                  <a:pos x="1079" y="29"/>
                </a:cxn>
                <a:cxn ang="0">
                  <a:pos x="1212" y="40"/>
                </a:cxn>
                <a:cxn ang="0">
                  <a:pos x="1316" y="37"/>
                </a:cxn>
                <a:cxn ang="0">
                  <a:pos x="1414" y="32"/>
                </a:cxn>
                <a:cxn ang="0">
                  <a:pos x="1525" y="36"/>
                </a:cxn>
                <a:cxn ang="0">
                  <a:pos x="1621" y="32"/>
                </a:cxn>
                <a:cxn ang="0">
                  <a:pos x="1714" y="29"/>
                </a:cxn>
                <a:cxn ang="0">
                  <a:pos x="1781" y="32"/>
                </a:cxn>
                <a:cxn ang="0">
                  <a:pos x="1913" y="25"/>
                </a:cxn>
                <a:cxn ang="0">
                  <a:pos x="2046" y="33"/>
                </a:cxn>
                <a:cxn ang="0">
                  <a:pos x="2093" y="47"/>
                </a:cxn>
                <a:cxn ang="0">
                  <a:pos x="2115" y="68"/>
                </a:cxn>
                <a:cxn ang="0">
                  <a:pos x="2128" y="124"/>
                </a:cxn>
                <a:cxn ang="0">
                  <a:pos x="2128" y="41"/>
                </a:cxn>
                <a:cxn ang="0">
                  <a:pos x="2120" y="16"/>
                </a:cxn>
                <a:cxn ang="0">
                  <a:pos x="1974" y="6"/>
                </a:cxn>
                <a:cxn ang="0">
                  <a:pos x="1855" y="1"/>
                </a:cxn>
                <a:cxn ang="0">
                  <a:pos x="1774" y="3"/>
                </a:cxn>
                <a:cxn ang="0">
                  <a:pos x="1658" y="8"/>
                </a:cxn>
                <a:cxn ang="0">
                  <a:pos x="1453" y="6"/>
                </a:cxn>
                <a:cxn ang="0">
                  <a:pos x="1311" y="6"/>
                </a:cxn>
                <a:cxn ang="0">
                  <a:pos x="1212" y="6"/>
                </a:cxn>
                <a:cxn ang="0">
                  <a:pos x="1135" y="4"/>
                </a:cxn>
                <a:cxn ang="0">
                  <a:pos x="1000" y="6"/>
                </a:cxn>
                <a:cxn ang="0">
                  <a:pos x="837" y="6"/>
                </a:cxn>
                <a:cxn ang="0">
                  <a:pos x="652" y="4"/>
                </a:cxn>
                <a:cxn ang="0">
                  <a:pos x="569" y="2"/>
                </a:cxn>
                <a:cxn ang="0">
                  <a:pos x="431" y="2"/>
                </a:cxn>
                <a:cxn ang="0">
                  <a:pos x="256" y="2"/>
                </a:cxn>
                <a:cxn ang="0">
                  <a:pos x="107" y="0"/>
                </a:cxn>
                <a:cxn ang="0">
                  <a:pos x="34" y="1"/>
                </a:cxn>
                <a:cxn ang="0">
                  <a:pos x="5" y="18"/>
                </a:cxn>
                <a:cxn ang="0">
                  <a:pos x="0" y="56"/>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sp>
          <p:nvSpPr>
            <p:cNvPr id="2074" name="Freeform 26"/>
            <p:cNvSpPr>
              <a:spLocks/>
            </p:cNvSpPr>
            <p:nvPr/>
          </p:nvSpPr>
          <p:spPr bwMode="auto">
            <a:xfrm>
              <a:off x="3574" y="363"/>
              <a:ext cx="2128" cy="65"/>
            </a:xfrm>
            <a:custGeom>
              <a:avLst/>
              <a:gdLst/>
              <a:ahLst/>
              <a:cxnLst>
                <a:cxn ang="0">
                  <a:pos x="0" y="15"/>
                </a:cxn>
                <a:cxn ang="0">
                  <a:pos x="6" y="12"/>
                </a:cxn>
                <a:cxn ang="0">
                  <a:pos x="8" y="40"/>
                </a:cxn>
                <a:cxn ang="0">
                  <a:pos x="27" y="52"/>
                </a:cxn>
                <a:cxn ang="0">
                  <a:pos x="59" y="49"/>
                </a:cxn>
                <a:cxn ang="0">
                  <a:pos x="110" y="49"/>
                </a:cxn>
                <a:cxn ang="0">
                  <a:pos x="162" y="50"/>
                </a:cxn>
                <a:cxn ang="0">
                  <a:pos x="192" y="51"/>
                </a:cxn>
                <a:cxn ang="0">
                  <a:pos x="248" y="48"/>
                </a:cxn>
                <a:cxn ang="0">
                  <a:pos x="327" y="51"/>
                </a:cxn>
                <a:cxn ang="0">
                  <a:pos x="413" y="51"/>
                </a:cxn>
                <a:cxn ang="0">
                  <a:pos x="479" y="53"/>
                </a:cxn>
                <a:cxn ang="0">
                  <a:pos x="517" y="52"/>
                </a:cxn>
                <a:cxn ang="0">
                  <a:pos x="645" y="53"/>
                </a:cxn>
                <a:cxn ang="0">
                  <a:pos x="725" y="49"/>
                </a:cxn>
                <a:cxn ang="0">
                  <a:pos x="805" y="50"/>
                </a:cxn>
                <a:cxn ang="0">
                  <a:pos x="869" y="50"/>
                </a:cxn>
                <a:cxn ang="0">
                  <a:pos x="968" y="49"/>
                </a:cxn>
                <a:cxn ang="0">
                  <a:pos x="1044" y="46"/>
                </a:cxn>
                <a:cxn ang="0">
                  <a:pos x="1157" y="47"/>
                </a:cxn>
                <a:cxn ang="0">
                  <a:pos x="1295" y="49"/>
                </a:cxn>
                <a:cxn ang="0">
                  <a:pos x="1377" y="46"/>
                </a:cxn>
                <a:cxn ang="0">
                  <a:pos x="1412" y="51"/>
                </a:cxn>
                <a:cxn ang="0">
                  <a:pos x="1519" y="51"/>
                </a:cxn>
                <a:cxn ang="0">
                  <a:pos x="1606" y="51"/>
                </a:cxn>
                <a:cxn ang="0">
                  <a:pos x="1636" y="48"/>
                </a:cxn>
                <a:cxn ang="0">
                  <a:pos x="1686" y="51"/>
                </a:cxn>
                <a:cxn ang="0">
                  <a:pos x="1712" y="52"/>
                </a:cxn>
                <a:cxn ang="0">
                  <a:pos x="1782" y="51"/>
                </a:cxn>
                <a:cxn ang="0">
                  <a:pos x="1841" y="50"/>
                </a:cxn>
                <a:cxn ang="0">
                  <a:pos x="1937" y="48"/>
                </a:cxn>
                <a:cxn ang="0">
                  <a:pos x="2072" y="47"/>
                </a:cxn>
                <a:cxn ang="0">
                  <a:pos x="2104" y="42"/>
                </a:cxn>
                <a:cxn ang="0">
                  <a:pos x="2120" y="27"/>
                </a:cxn>
                <a:cxn ang="0">
                  <a:pos x="2127" y="40"/>
                </a:cxn>
                <a:cxn ang="0">
                  <a:pos x="2124" y="51"/>
                </a:cxn>
                <a:cxn ang="0">
                  <a:pos x="2107" y="61"/>
                </a:cxn>
                <a:cxn ang="0">
                  <a:pos x="1972" y="61"/>
                </a:cxn>
                <a:cxn ang="0">
                  <a:pos x="1854" y="63"/>
                </a:cxn>
                <a:cxn ang="0">
                  <a:pos x="1800" y="64"/>
                </a:cxn>
                <a:cxn ang="0">
                  <a:pos x="1739" y="64"/>
                </a:cxn>
                <a:cxn ang="0">
                  <a:pos x="1628" y="60"/>
                </a:cxn>
                <a:cxn ang="0">
                  <a:pos x="1493" y="59"/>
                </a:cxn>
                <a:cxn ang="0">
                  <a:pos x="1382" y="61"/>
                </a:cxn>
                <a:cxn ang="0">
                  <a:pos x="1310" y="61"/>
                </a:cxn>
                <a:cxn ang="0">
                  <a:pos x="1256" y="61"/>
                </a:cxn>
                <a:cxn ang="0">
                  <a:pos x="1212" y="62"/>
                </a:cxn>
                <a:cxn ang="0">
                  <a:pos x="1163" y="60"/>
                </a:cxn>
                <a:cxn ang="0">
                  <a:pos x="1106" y="63"/>
                </a:cxn>
                <a:cxn ang="0">
                  <a:pos x="1030" y="62"/>
                </a:cxn>
                <a:cxn ang="0">
                  <a:pos x="971" y="62"/>
                </a:cxn>
                <a:cxn ang="0">
                  <a:pos x="885" y="64"/>
                </a:cxn>
                <a:cxn ang="0">
                  <a:pos x="784" y="64"/>
                </a:cxn>
                <a:cxn ang="0">
                  <a:pos x="692" y="64"/>
                </a:cxn>
                <a:cxn ang="0">
                  <a:pos x="609" y="61"/>
                </a:cxn>
                <a:cxn ang="0">
                  <a:pos x="534" y="62"/>
                </a:cxn>
                <a:cxn ang="0">
                  <a:pos x="401" y="63"/>
                </a:cxn>
                <a:cxn ang="0">
                  <a:pos x="256" y="62"/>
                </a:cxn>
                <a:cxn ang="0">
                  <a:pos x="19" y="61"/>
                </a:cxn>
                <a:cxn ang="0">
                  <a:pos x="1" y="49"/>
                </a:cxn>
                <a:cxn ang="0">
                  <a:pos x="0" y="32"/>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w="9525">
              <a:noFill/>
              <a:round/>
              <a:headEnd type="none" w="sm" len="sm"/>
              <a:tailEnd type="none" w="sm" len="sm"/>
            </a:ln>
            <a:effectLst/>
          </p:spPr>
          <p:txBody>
            <a:bodyPr/>
            <a:lstStyle/>
            <a:p>
              <a:pPr eaLnBrk="1" hangingPunct="1">
                <a:defRPr/>
              </a:pPr>
              <a:endParaRPr lang="en-SG">
                <a:solidFill>
                  <a:srgbClr val="FFFFCC"/>
                </a:solidFill>
                <a:latin typeface="Times New Roman" pitchFamily="-128" charset="0"/>
                <a:cs typeface="+mn-cs"/>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smtClean="0">
                <a:latin typeface="Times New Roman" pitchFamily="-128" charset="0"/>
                <a:ea typeface="+mn-ea"/>
              </a:defRPr>
            </a:lvl1pPr>
          </a:lstStyle>
          <a:p>
            <a:pPr eaLnBrk="1" hangingPunct="1">
              <a:defRPr/>
            </a:pPr>
            <a:endParaRPr lang="en-US">
              <a:solidFill>
                <a:srgbClr val="FFFFCC"/>
              </a:solidFill>
              <a:cs typeface="+mn-cs"/>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smtClean="0">
                <a:latin typeface="Times New Roman" pitchFamily="-128" charset="0"/>
                <a:ea typeface="+mn-ea"/>
              </a:defRPr>
            </a:lvl1pPr>
          </a:lstStyle>
          <a:p>
            <a:pPr eaLnBrk="1" hangingPunct="1">
              <a:defRPr/>
            </a:pPr>
            <a:endParaRPr lang="en-US">
              <a:solidFill>
                <a:srgbClr val="FFFFCC"/>
              </a:solidFill>
              <a:cs typeface="+mn-cs"/>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3AF68D6C-C64F-CC48-9B51-8A61052EF89D}" type="slidenum">
              <a:rPr lang="en-US" smtClean="0">
                <a:solidFill>
                  <a:srgbClr val="FFFFCC"/>
                </a:solidFill>
                <a:latin typeface="Times New Roman" charset="0"/>
                <a:cs typeface="+mn-cs"/>
              </a:rPr>
              <a:pPr eaLnBrk="1" hangingPunct="1"/>
              <a:t>‹#›</a:t>
            </a:fld>
            <a:endParaRPr lang="en-US">
              <a:solidFill>
                <a:srgbClr val="FFFFCC"/>
              </a:solidFill>
              <a:latin typeface="Times New Roman" charset="0"/>
              <a:cs typeface="+mn-cs"/>
            </a:endParaRPr>
          </a:p>
        </p:txBody>
      </p:sp>
    </p:spTree>
    <p:extLst>
      <p:ext uri="{BB962C8B-B14F-4D97-AF65-F5344CB8AC3E}">
        <p14:creationId xmlns:p14="http://schemas.microsoft.com/office/powerpoint/2010/main" val="3695853231"/>
      </p:ext>
    </p:extLst>
  </p:cSld>
  <p:clrMap bg1="dk2" tx1="lt1" bg2="dk1" tx2="lt2" accent1="accent1" accent2="accent2" accent3="accent3" accent4="accent4" accent5="accent5" accent6="accent6" hlink="hlink" folHlink="folHlink"/>
  <p:sldLayoutIdLst>
    <p:sldLayoutId id="2147508279" r:id="rId1"/>
    <p:sldLayoutId id="2147508280" r:id="rId2"/>
    <p:sldLayoutId id="2147508281" r:id="rId3"/>
    <p:sldLayoutId id="2147508282" r:id="rId4"/>
    <p:sldLayoutId id="2147508283" r:id="rId5"/>
    <p:sldLayoutId id="2147508284" r:id="rId6"/>
    <p:sldLayoutId id="2147508285" r:id="rId7"/>
    <p:sldLayoutId id="2147508286" r:id="rId8"/>
    <p:sldLayoutId id="2147508287" r:id="rId9"/>
    <p:sldLayoutId id="2147508288" r:id="rId10"/>
    <p:sldLayoutId id="214750828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0"/>
        </a:defRPr>
      </a:lvl5pPr>
      <a:lvl6pPr marL="2514600" indent="-228600" algn="l" rtl="0" fontAlgn="base">
        <a:spcBef>
          <a:spcPct val="20000"/>
        </a:spcBef>
        <a:spcAft>
          <a:spcPct val="0"/>
        </a:spcAft>
        <a:buSzPct val="75000"/>
        <a:buFont typeface="Wingdings" pitchFamily="-128" charset="2"/>
        <a:buChar char="v"/>
        <a:defRPr sz="2000">
          <a:solidFill>
            <a:schemeClr val="tx1"/>
          </a:solidFill>
          <a:latin typeface="+mn-lt"/>
        </a:defRPr>
      </a:lvl6pPr>
      <a:lvl7pPr marL="2971800" indent="-228600" algn="l" rtl="0" fontAlgn="base">
        <a:spcBef>
          <a:spcPct val="20000"/>
        </a:spcBef>
        <a:spcAft>
          <a:spcPct val="0"/>
        </a:spcAft>
        <a:buSzPct val="75000"/>
        <a:buFont typeface="Wingdings" pitchFamily="-128" charset="2"/>
        <a:buChar char="v"/>
        <a:defRPr sz="2000">
          <a:solidFill>
            <a:schemeClr val="tx1"/>
          </a:solidFill>
          <a:latin typeface="+mn-lt"/>
        </a:defRPr>
      </a:lvl7pPr>
      <a:lvl8pPr marL="3429000" indent="-228600" algn="l" rtl="0" fontAlgn="base">
        <a:spcBef>
          <a:spcPct val="20000"/>
        </a:spcBef>
        <a:spcAft>
          <a:spcPct val="0"/>
        </a:spcAft>
        <a:buSzPct val="75000"/>
        <a:buFont typeface="Wingdings" pitchFamily="-128" charset="2"/>
        <a:buChar char="v"/>
        <a:defRPr sz="2000">
          <a:solidFill>
            <a:schemeClr val="tx1"/>
          </a:solidFill>
          <a:latin typeface="+mn-lt"/>
        </a:defRPr>
      </a:lvl8pPr>
      <a:lvl9pPr marL="3886200" indent="-228600" algn="l" rtl="0" fontAlgn="base">
        <a:spcBef>
          <a:spcPct val="20000"/>
        </a:spcBef>
        <a:spcAft>
          <a:spcPct val="0"/>
        </a:spcAft>
        <a:buSzPct val="75000"/>
        <a:buFont typeface="Wingdings" pitchFamily="-128"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eaLnBrk="1" hangingPunct="1"/>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eaLnBrk="1" hangingPunct="1"/>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eaLnBrk="1" hangingPunct="1"/>
            <a:fld id="{F5AE6876-2E7E-CD49-BD3B-CAB711450CBB}" type="slidenum">
              <a:rPr lang="en-US" smtClean="0"/>
              <a:pPr eaLnBrk="1" hangingPunct="1"/>
              <a:t>‹#›</a:t>
            </a:fld>
            <a:endParaRPr lang="en-US"/>
          </a:p>
        </p:txBody>
      </p:sp>
    </p:spTree>
    <p:extLst>
      <p:ext uri="{BB962C8B-B14F-4D97-AF65-F5344CB8AC3E}">
        <p14:creationId xmlns:p14="http://schemas.microsoft.com/office/powerpoint/2010/main" val="4025072619"/>
      </p:ext>
    </p:extLst>
  </p:cSld>
  <p:clrMap bg1="lt1" tx1="dk1" bg2="lt2" tx2="dk2" accent1="accent1" accent2="accent2" accent3="accent3" accent4="accent4" accent5="accent5" accent6="accent6" hlink="hlink" folHlink="folHlink"/>
  <p:sldLayoutIdLst>
    <p:sldLayoutId id="2147508291" r:id="rId1"/>
    <p:sldLayoutId id="2147508292" r:id="rId2"/>
    <p:sldLayoutId id="2147508293" r:id="rId3"/>
    <p:sldLayoutId id="2147508294" r:id="rId4"/>
    <p:sldLayoutId id="2147508295" r:id="rId5"/>
    <p:sldLayoutId id="2147508296" r:id="rId6"/>
    <p:sldLayoutId id="2147508297" r:id="rId7"/>
    <p:sldLayoutId id="2147508298" r:id="rId8"/>
    <p:sldLayoutId id="2147508299" r:id="rId9"/>
    <p:sldLayoutId id="2147508300" r:id="rId10"/>
    <p:sldLayoutId id="2147508301" r:id="rId11"/>
    <p:sldLayoutId id="2147508302" r:id="rId12"/>
    <p:sldLayoutId id="2147508303"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charset="0"/>
                <a:ea typeface="MS PGothic" charset="0"/>
                <a:cs typeface="MS PGothic" charset="0"/>
              </a:rPr>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647827154"/>
      </p:ext>
    </p:extLst>
  </p:cSld>
  <p:clrMap bg1="lt1" tx1="dk1" bg2="lt2" tx2="dk2" accent1="accent1" accent2="accent2" accent3="accent3" accent4="accent4" accent5="accent5" accent6="accent6" hlink="hlink" folHlink="folHlink"/>
  <p:sldLayoutIdLst>
    <p:sldLayoutId id="2147508305" r:id="rId1"/>
    <p:sldLayoutId id="2147508306" r:id="rId2"/>
    <p:sldLayoutId id="2147508307" r:id="rId3"/>
    <p:sldLayoutId id="2147508308" r:id="rId4"/>
    <p:sldLayoutId id="2147508309" r:id="rId5"/>
    <p:sldLayoutId id="2147508310" r:id="rId6"/>
    <p:sldLayoutId id="2147508311" r:id="rId7"/>
    <p:sldLayoutId id="2147508312" r:id="rId8"/>
    <p:sldLayoutId id="2147508313" r:id="rId9"/>
    <p:sldLayoutId id="2147508314" r:id="rId10"/>
    <p:sldLayoutId id="2147508315"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744878240"/>
      </p:ext>
    </p:extLst>
  </p:cSld>
  <p:clrMap bg1="dk2" tx1="lt1" bg2="dk1" tx2="lt2" accent1="accent1" accent2="accent2" accent3="accent3" accent4="accent4" accent5="accent5" accent6="accent6" hlink="hlink" folHlink="folHlink"/>
  <p:sldLayoutIdLst>
    <p:sldLayoutId id="2147508317" r:id="rId1"/>
    <p:sldLayoutId id="2147508318" r:id="rId2"/>
    <p:sldLayoutId id="2147508319" r:id="rId3"/>
    <p:sldLayoutId id="2147508320" r:id="rId4"/>
    <p:sldLayoutId id="2147508321" r:id="rId5"/>
    <p:sldLayoutId id="2147508322" r:id="rId6"/>
    <p:sldLayoutId id="2147508323" r:id="rId7"/>
    <p:sldLayoutId id="2147508324" r:id="rId8"/>
    <p:sldLayoutId id="2147508325" r:id="rId9"/>
    <p:sldLayoutId id="2147508326" r:id="rId10"/>
    <p:sldLayoutId id="214750832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30924140"/>
      </p:ext>
    </p:extLst>
  </p:cSld>
  <p:clrMap bg1="lt1" tx1="dk1" bg2="lt2" tx2="dk2" accent1="accent1" accent2="accent2" accent3="accent3" accent4="accent4" accent5="accent5" accent6="accent6" hlink="hlink" folHlink="folHlink"/>
  <p:sldLayoutIdLst>
    <p:sldLayoutId id="2147508343" r:id="rId1"/>
    <p:sldLayoutId id="2147508344" r:id="rId2"/>
    <p:sldLayoutId id="2147508345" r:id="rId3"/>
    <p:sldLayoutId id="2147508346" r:id="rId4"/>
    <p:sldLayoutId id="2147508347" r:id="rId5"/>
    <p:sldLayoutId id="2147508348" r:id="rId6"/>
    <p:sldLayoutId id="2147508349" r:id="rId7"/>
    <p:sldLayoutId id="2147508350" r:id="rId8"/>
    <p:sldLayoutId id="2147508351" r:id="rId9"/>
    <p:sldLayoutId id="2147508352" r:id="rId10"/>
    <p:sldLayoutId id="21475083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9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FF9BECA-4303-1D40-828A-092D201CFC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132" r:id="rId1"/>
    <p:sldLayoutId id="2147505133" r:id="rId2"/>
    <p:sldLayoutId id="2147505134" r:id="rId3"/>
    <p:sldLayoutId id="2147505135" r:id="rId4"/>
    <p:sldLayoutId id="2147505136" r:id="rId5"/>
    <p:sldLayoutId id="2147505137" r:id="rId6"/>
    <p:sldLayoutId id="2147505138" r:id="rId7"/>
    <p:sldLayoutId id="2147505139" r:id="rId8"/>
    <p:sldLayoutId id="2147505140" r:id="rId9"/>
    <p:sldLayoutId id="2147505141" r:id="rId10"/>
    <p:sldLayoutId id="214750514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68A841C2-458E-4946-938C-B0B2ACFA5AFC}"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824008620"/>
      </p:ext>
    </p:extLst>
  </p:cSld>
  <p:clrMap bg1="lt1" tx1="dk1" bg2="lt2" tx2="dk2" accent1="accent1" accent2="accent2" accent3="accent3" accent4="accent4" accent5="accent5" accent6="accent6" hlink="hlink" folHlink="folHlink"/>
  <p:sldLayoutIdLst>
    <p:sldLayoutId id="2147508355" r:id="rId1"/>
    <p:sldLayoutId id="2147508356" r:id="rId2"/>
    <p:sldLayoutId id="2147508357" r:id="rId3"/>
    <p:sldLayoutId id="2147508358" r:id="rId4"/>
    <p:sldLayoutId id="2147508359" r:id="rId5"/>
    <p:sldLayoutId id="2147508360" r:id="rId6"/>
    <p:sldLayoutId id="2147508361" r:id="rId7"/>
    <p:sldLayoutId id="2147508362" r:id="rId8"/>
    <p:sldLayoutId id="2147508363" r:id="rId9"/>
    <p:sldLayoutId id="2147508364" r:id="rId10"/>
    <p:sldLayoutId id="214750836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462922819"/>
      </p:ext>
    </p:extLst>
  </p:cSld>
  <p:clrMap bg1="lt1" tx1="dk1" bg2="lt2" tx2="dk2" accent1="accent1" accent2="accent2" accent3="accent3" accent4="accent4" accent5="accent5" accent6="accent6" hlink="hlink" folHlink="folHlink"/>
  <p:sldLayoutIdLst>
    <p:sldLayoutId id="2147508367" r:id="rId1"/>
    <p:sldLayoutId id="2147508368" r:id="rId2"/>
    <p:sldLayoutId id="2147508369" r:id="rId3"/>
    <p:sldLayoutId id="2147508370" r:id="rId4"/>
    <p:sldLayoutId id="2147508371" r:id="rId5"/>
    <p:sldLayoutId id="2147508372" r:id="rId6"/>
    <p:sldLayoutId id="2147508373" r:id="rId7"/>
    <p:sldLayoutId id="2147508374" r:id="rId8"/>
    <p:sldLayoutId id="2147508375" r:id="rId9"/>
    <p:sldLayoutId id="2147508376" r:id="rId10"/>
    <p:sldLayoutId id="21475083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4205301571"/>
      </p:ext>
    </p:extLst>
  </p:cSld>
  <p:clrMap bg1="lt1" tx1="dk1" bg2="lt2" tx2="dk2" accent1="accent1" accent2="accent2" accent3="accent3" accent4="accent4" accent5="accent5" accent6="accent6" hlink="hlink" folHlink="folHlink"/>
  <p:sldLayoutIdLst>
    <p:sldLayoutId id="2147508379" r:id="rId1"/>
    <p:sldLayoutId id="2147508380" r:id="rId2"/>
    <p:sldLayoutId id="2147508381" r:id="rId3"/>
    <p:sldLayoutId id="2147508382" r:id="rId4"/>
    <p:sldLayoutId id="2147508383" r:id="rId5"/>
    <p:sldLayoutId id="2147508384" r:id="rId6"/>
    <p:sldLayoutId id="2147508385" r:id="rId7"/>
    <p:sldLayoutId id="2147508386" r:id="rId8"/>
    <p:sldLayoutId id="2147508387" r:id="rId9"/>
    <p:sldLayoutId id="2147508388" r:id="rId10"/>
    <p:sldLayoutId id="21475083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3125572"/>
      </p:ext>
    </p:extLst>
  </p:cSld>
  <p:clrMap bg1="lt1" tx1="dk1" bg2="lt2" tx2="dk2" accent1="accent1" accent2="accent2" accent3="accent3" accent4="accent4" accent5="accent5" accent6="accent6" hlink="hlink" folHlink="folHlink"/>
  <p:sldLayoutIdLst>
    <p:sldLayoutId id="2147508391" r:id="rId1"/>
    <p:sldLayoutId id="2147508392" r:id="rId2"/>
    <p:sldLayoutId id="2147508393" r:id="rId3"/>
    <p:sldLayoutId id="2147508394" r:id="rId4"/>
    <p:sldLayoutId id="2147508395" r:id="rId5"/>
    <p:sldLayoutId id="2147508396" r:id="rId6"/>
    <p:sldLayoutId id="2147508397" r:id="rId7"/>
    <p:sldLayoutId id="2147508398" r:id="rId8"/>
    <p:sldLayoutId id="2147508399" r:id="rId9"/>
    <p:sldLayoutId id="2147508400" r:id="rId10"/>
    <p:sldLayoutId id="2147508401" r:id="rId11"/>
    <p:sldLayoutId id="2147508402" r:id="rId12"/>
    <p:sldLayoutId id="21475084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3E0BD644-6CB7-E649-9792-AB7D20B0E379}" type="slidenum">
              <a:rPr lang="pt-BR">
                <a:solidFill>
                  <a:srgbClr val="000000"/>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795079838"/>
      </p:ext>
    </p:extLst>
  </p:cSld>
  <p:clrMap bg1="lt1" tx1="dk1" bg2="lt2" tx2="dk2" accent1="accent1" accent2="accent2" accent3="accent3" accent4="accent4" accent5="accent5" accent6="accent6" hlink="hlink" folHlink="folHlink"/>
  <p:sldLayoutIdLst>
    <p:sldLayoutId id="214750840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8916635"/>
      </p:ext>
    </p:extLst>
  </p:cSld>
  <p:clrMap bg1="lt1" tx1="dk1" bg2="lt2" tx2="dk2" accent1="accent1" accent2="accent2" accent3="accent3" accent4="accent4" accent5="accent5" accent6="accent6" hlink="hlink" folHlink="folHlink"/>
  <p:sldLayoutIdLst>
    <p:sldLayoutId id="2147508407" r:id="rId1"/>
    <p:sldLayoutId id="2147508408" r:id="rId2"/>
    <p:sldLayoutId id="2147508409" r:id="rId3"/>
    <p:sldLayoutId id="2147508410" r:id="rId4"/>
    <p:sldLayoutId id="2147508411" r:id="rId5"/>
    <p:sldLayoutId id="2147508412" r:id="rId6"/>
    <p:sldLayoutId id="2147508413" r:id="rId7"/>
    <p:sldLayoutId id="2147508414" r:id="rId8"/>
    <p:sldLayoutId id="2147508415" r:id="rId9"/>
    <p:sldLayoutId id="2147508416" r:id="rId10"/>
    <p:sldLayoutId id="2147508417" r:id="rId11"/>
    <p:sldLayoutId id="2147508418" r:id="rId12"/>
    <p:sldLayoutId id="2147508419" r:id="rId13"/>
    <p:sldLayoutId id="2147508420"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37666477"/>
      </p:ext>
    </p:extLst>
  </p:cSld>
  <p:clrMap bg1="lt1" tx1="dk1" bg2="lt2" tx2="dk2" accent1="accent1" accent2="accent2" accent3="accent3" accent4="accent4" accent5="accent5" accent6="accent6" hlink="hlink" folHlink="folHlink"/>
  <p:sldLayoutIdLst>
    <p:sldLayoutId id="2147508422" r:id="rId1"/>
    <p:sldLayoutId id="2147508423" r:id="rId2"/>
    <p:sldLayoutId id="2147508424" r:id="rId3"/>
    <p:sldLayoutId id="2147508425" r:id="rId4"/>
    <p:sldLayoutId id="2147508426" r:id="rId5"/>
    <p:sldLayoutId id="2147508427" r:id="rId6"/>
    <p:sldLayoutId id="2147508428" r:id="rId7"/>
    <p:sldLayoutId id="2147508429" r:id="rId8"/>
    <p:sldLayoutId id="2147508430" r:id="rId9"/>
    <p:sldLayoutId id="2147508431" r:id="rId10"/>
    <p:sldLayoutId id="2147508432" r:id="rId11"/>
    <p:sldLayoutId id="2147508433" r:id="rId12"/>
    <p:sldLayoutId id="21475084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010B485-5750-DD44-B4CD-9048C9D805B4}" type="slidenum">
              <a:rPr lang="en-US"/>
              <a:pPr>
                <a:defRPr/>
              </a:pPr>
              <a:t>‹#›</a:t>
            </a:fld>
            <a:endParaRPr lang="en-US"/>
          </a:p>
        </p:txBody>
      </p:sp>
    </p:spTree>
    <p:extLst>
      <p:ext uri="{BB962C8B-B14F-4D97-AF65-F5344CB8AC3E}">
        <p14:creationId xmlns:p14="http://schemas.microsoft.com/office/powerpoint/2010/main" val="568156888"/>
      </p:ext>
    </p:extLst>
  </p:cSld>
  <p:clrMap bg1="lt1" tx1="dk1" bg2="lt2" tx2="dk2" accent1="accent1" accent2="accent2" accent3="accent3" accent4="accent4" accent5="accent5" accent6="accent6" hlink="hlink" folHlink="folHlink"/>
  <p:sldLayoutIdLst>
    <p:sldLayoutId id="2147508436" r:id="rId1"/>
    <p:sldLayoutId id="2147508437" r:id="rId2"/>
    <p:sldLayoutId id="2147508438" r:id="rId3"/>
    <p:sldLayoutId id="2147508439" r:id="rId4"/>
    <p:sldLayoutId id="2147508440" r:id="rId5"/>
    <p:sldLayoutId id="2147508441" r:id="rId6"/>
    <p:sldLayoutId id="2147508442" r:id="rId7"/>
    <p:sldLayoutId id="2147508443" r:id="rId8"/>
    <p:sldLayoutId id="2147508444" r:id="rId9"/>
    <p:sldLayoutId id="2147508445" r:id="rId10"/>
    <p:sldLayoutId id="2147508446" r:id="rId11"/>
    <p:sldLayoutId id="2147508447" r:id="rId12"/>
    <p:sldLayoutId id="2147508448" r:id="rId13"/>
    <p:sldLayoutId id="2147508449"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1714" name="Picture 10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1715"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6"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a:defRPr/>
            </a:pPr>
            <a:fld id="{CE3708C2-C405-7D48-8D5A-1E6CDFF6CB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43" r:id="rId1"/>
    <p:sldLayoutId id="2147505143" r:id="rId2"/>
    <p:sldLayoutId id="2147505144" r:id="rId3"/>
    <p:sldLayoutId id="2147505145" r:id="rId4"/>
    <p:sldLayoutId id="2147505146" r:id="rId5"/>
    <p:sldLayoutId id="2147505147" r:id="rId6"/>
    <p:sldLayoutId id="2147505148" r:id="rId7"/>
    <p:sldLayoutId id="2147505149" r:id="rId8"/>
    <p:sldLayoutId id="2147505150" r:id="rId9"/>
    <p:sldLayoutId id="2147505151" r:id="rId10"/>
    <p:sldLayoutId id="214750515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29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6293"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a:defRPr/>
            </a:pPr>
            <a:fld id="{58541EEB-3A46-E34F-8167-5A635A68C6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345" r:id="rId1"/>
    <p:sldLayoutId id="2147505163" r:id="rId2"/>
    <p:sldLayoutId id="2147505164" r:id="rId3"/>
    <p:sldLayoutId id="2147505165" r:id="rId4"/>
    <p:sldLayoutId id="2147505166" r:id="rId5"/>
    <p:sldLayoutId id="2147505167" r:id="rId6"/>
    <p:sldLayoutId id="2147505168" r:id="rId7"/>
    <p:sldLayoutId id="2147505169" r:id="rId8"/>
    <p:sldLayoutId id="2147505170" r:id="rId9"/>
    <p:sldLayoutId id="2147505171" r:id="rId10"/>
    <p:sldLayoutId id="214750517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C4C4F78B-2FDE-1D49-9CFA-D4D15075E37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194" r:id="rId1"/>
    <p:sldLayoutId id="2147505195" r:id="rId2"/>
    <p:sldLayoutId id="2147505196" r:id="rId3"/>
    <p:sldLayoutId id="2147505197" r:id="rId4"/>
    <p:sldLayoutId id="2147505198" r:id="rId5"/>
    <p:sldLayoutId id="2147505199" r:id="rId6"/>
    <p:sldLayoutId id="2147505200" r:id="rId7"/>
    <p:sldLayoutId id="2147505201" r:id="rId8"/>
    <p:sldLayoutId id="2147505202" r:id="rId9"/>
    <p:sldLayoutId id="2147505203" r:id="rId10"/>
    <p:sldLayoutId id="2147505204"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a:solidFill>
                  <a:srgbClr val="FFFFFF"/>
                </a:solidFill>
                <a:latin typeface="Times New Roman" charset="0"/>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B2EE22D4-813F-0442-B394-E720C91D7D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5347" r:id="rId1"/>
    <p:sldLayoutId id="2147505205" r:id="rId2"/>
    <p:sldLayoutId id="2147505206" r:id="rId3"/>
    <p:sldLayoutId id="2147505207" r:id="rId4"/>
    <p:sldLayoutId id="2147505208" r:id="rId5"/>
    <p:sldLayoutId id="2147505209" r:id="rId6"/>
    <p:sldLayoutId id="2147505210" r:id="rId7"/>
    <p:sldLayoutId id="2147505211" r:id="rId8"/>
    <p:sldLayoutId id="2147505212" r:id="rId9"/>
    <p:sldLayoutId id="2147505213" r:id="rId10"/>
    <p:sldLayoutId id="2147505214"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64.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8.xml"/></Relationships>
</file>

<file path=ppt/slides/_rels/slide10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3.xml"/><Relationship Id="rId1" Type="http://schemas.openxmlformats.org/officeDocument/2006/relationships/slideLayout" Target="../slideLayouts/slideLayout241.xml"/></Relationships>
</file>

<file path=ppt/slides/_rels/slide10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54.xml"/><Relationship Id="rId1" Type="http://schemas.openxmlformats.org/officeDocument/2006/relationships/slideLayout" Target="../slideLayouts/slideLayout3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02.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55.xml"/><Relationship Id="rId1" Type="http://schemas.openxmlformats.org/officeDocument/2006/relationships/slideLayout" Target="../slideLayouts/slideLayout40.xml"/><Relationship Id="rId4" Type="http://schemas.openxmlformats.org/officeDocument/2006/relationships/image" Target="../media/image15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9.xml"/><Relationship Id="rId1" Type="http://schemas.openxmlformats.org/officeDocument/2006/relationships/slideLayout" Target="../slideLayouts/slideLayout556.xml"/><Relationship Id="rId4" Type="http://schemas.openxmlformats.org/officeDocument/2006/relationships/image" Target="../media/image16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2.xml"/><Relationship Id="rId1" Type="http://schemas.openxmlformats.org/officeDocument/2006/relationships/slideLayout" Target="../slideLayouts/slideLayout499.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8.xml"/></Relationships>
</file>

<file path=ppt/slides/_rels/slide11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3.xml"/><Relationship Id="rId1" Type="http://schemas.openxmlformats.org/officeDocument/2006/relationships/slideLayout" Target="../slideLayouts/slideLayout499.xml"/></Relationships>
</file>

<file path=ppt/slides/_rels/slide11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4.xml"/><Relationship Id="rId1" Type="http://schemas.openxmlformats.org/officeDocument/2006/relationships/slideLayout" Target="../slideLayouts/slideLayout499.xml"/></Relationships>
</file>

<file path=ppt/slides/_rels/slide11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5.xml"/><Relationship Id="rId1" Type="http://schemas.openxmlformats.org/officeDocument/2006/relationships/slideLayout" Target="../slideLayouts/slideLayout499.xml"/></Relationships>
</file>

<file path=ppt/slides/_rels/slide11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6.xml"/><Relationship Id="rId1" Type="http://schemas.openxmlformats.org/officeDocument/2006/relationships/slideLayout" Target="../slideLayouts/slideLayout5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8.xml"/><Relationship Id="rId1" Type="http://schemas.openxmlformats.org/officeDocument/2006/relationships/slideLayout" Target="../slideLayouts/slideLayout499.xml"/></Relationships>
</file>

<file path=ppt/slides/_rels/slide11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9.xml"/><Relationship Id="rId1" Type="http://schemas.openxmlformats.org/officeDocument/2006/relationships/slideLayout" Target="../slideLayouts/slideLayout499.xml"/></Relationships>
</file>

<file path=ppt/slides/_rels/slide11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0.xml"/><Relationship Id="rId1" Type="http://schemas.openxmlformats.org/officeDocument/2006/relationships/slideLayout" Target="../slideLayouts/slideLayout499.xml"/><Relationship Id="rId4" Type="http://schemas.openxmlformats.org/officeDocument/2006/relationships/image" Target="../media/image166.jpeg"/></Relationships>
</file>

<file path=ppt/slides/_rels/slide11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392.xml"/><Relationship Id="rId4" Type="http://schemas.openxmlformats.org/officeDocument/2006/relationships/image" Target="../media/image173.png"/></Relationships>
</file>

<file path=ppt/slides/_rels/slide11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7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68.xml"/></Relationships>
</file>

<file path=ppt/slides/_rels/slide12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2.xml"/><Relationship Id="rId1" Type="http://schemas.openxmlformats.org/officeDocument/2006/relationships/slideLayout" Target="../slideLayouts/slideLayout544.xml"/></Relationships>
</file>

<file path=ppt/slides/_rels/slide12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3.xml"/><Relationship Id="rId1" Type="http://schemas.openxmlformats.org/officeDocument/2006/relationships/slideLayout" Target="../slideLayouts/slideLayout544.xml"/></Relationships>
</file>

<file path=ppt/slides/_rels/slide12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4.xml"/><Relationship Id="rId1" Type="http://schemas.openxmlformats.org/officeDocument/2006/relationships/slideLayout" Target="../slideLayouts/slideLayout544.xml"/></Relationships>
</file>

<file path=ppt/slides/_rels/slide12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5.xml"/><Relationship Id="rId1" Type="http://schemas.openxmlformats.org/officeDocument/2006/relationships/slideLayout" Target="../slideLayouts/slideLayout544.xml"/></Relationships>
</file>

<file path=ppt/slides/_rels/slide12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6.xml"/><Relationship Id="rId1" Type="http://schemas.openxmlformats.org/officeDocument/2006/relationships/slideLayout" Target="../slideLayouts/slideLayout544.xml"/><Relationship Id="rId4" Type="http://schemas.openxmlformats.org/officeDocument/2006/relationships/image" Target="../media/image180.png"/></Relationships>
</file>

<file path=ppt/slides/_rels/slide12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7.xml"/><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78.xml"/><Relationship Id="rId1" Type="http://schemas.openxmlformats.org/officeDocument/2006/relationships/slideLayout" Target="../slideLayouts/slideLayout390.xml"/></Relationships>
</file>

<file path=ppt/slides/_rels/slide12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9.xml"/><Relationship Id="rId1" Type="http://schemas.openxmlformats.org/officeDocument/2006/relationships/slideLayout" Target="../slideLayouts/slideLayout387.xml"/><Relationship Id="rId4" Type="http://schemas.openxmlformats.org/officeDocument/2006/relationships/image" Target="../media/image173.png"/></Relationships>
</file>

<file path=ppt/slides/_rels/slide12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0.xml"/><Relationship Id="rId1" Type="http://schemas.openxmlformats.org/officeDocument/2006/relationships/slideLayout" Target="../slideLayouts/slideLayout388.xml"/></Relationships>
</file>

<file path=ppt/slides/_rels/slide129.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9.png"/><Relationship Id="rId2" Type="http://schemas.openxmlformats.org/officeDocument/2006/relationships/notesSlide" Target="../notesSlides/notesSlide81.xml"/><Relationship Id="rId1" Type="http://schemas.openxmlformats.org/officeDocument/2006/relationships/slideLayout" Target="../slideLayouts/slideLayout30.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pn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39.xml"/></Relationships>
</file>

<file path=ppt/slides/_rels/slide13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3.xml"/><Relationship Id="rId1" Type="http://schemas.openxmlformats.org/officeDocument/2006/relationships/slideLayout" Target="../slideLayouts/slideLayout30.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3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4.xml"/><Relationship Id="rId1" Type="http://schemas.openxmlformats.org/officeDocument/2006/relationships/slideLayout" Target="../slideLayouts/slideLayout409.xml"/><Relationship Id="rId4" Type="http://schemas.openxmlformats.org/officeDocument/2006/relationships/image" Target="../media/image197.jpeg"/></Relationships>
</file>

<file path=ppt/slides/_rels/slide134.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85.xml"/><Relationship Id="rId1" Type="http://schemas.openxmlformats.org/officeDocument/2006/relationships/slideLayout" Target="../slideLayouts/slideLayout409.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3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6.xml"/><Relationship Id="rId1" Type="http://schemas.openxmlformats.org/officeDocument/2006/relationships/slideLayout" Target="../slideLayouts/slideLayout409.xml"/></Relationships>
</file>

<file path=ppt/slides/_rels/slide13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7.xml"/><Relationship Id="rId1" Type="http://schemas.openxmlformats.org/officeDocument/2006/relationships/slideLayout" Target="../slideLayouts/slideLayout409.xml"/><Relationship Id="rId4" Type="http://schemas.openxmlformats.org/officeDocument/2006/relationships/image" Target="../media/image203.png"/></Relationships>
</file>

<file path=ppt/slides/_rels/slide13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88.xml"/><Relationship Id="rId1" Type="http://schemas.openxmlformats.org/officeDocument/2006/relationships/slideLayout" Target="../slideLayouts/slideLayout409.xml"/></Relationships>
</file>

<file path=ppt/slides/_rels/slide13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89.xml"/><Relationship Id="rId1" Type="http://schemas.openxmlformats.org/officeDocument/2006/relationships/slideLayout" Target="../slideLayouts/slideLayout409.xml"/><Relationship Id="rId4" Type="http://schemas.openxmlformats.org/officeDocument/2006/relationships/image" Target="../media/image206.png"/></Relationships>
</file>

<file path=ppt/slides/_rels/slide13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0.xml"/><Relationship Id="rId1" Type="http://schemas.openxmlformats.org/officeDocument/2006/relationships/slideLayout" Target="../slideLayouts/slideLayout409.xml"/><Relationship Id="rId4" Type="http://schemas.openxmlformats.org/officeDocument/2006/relationships/image" Target="../media/image208.png"/></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09.xml"/></Relationships>
</file>

<file path=ppt/slides/_rels/slide14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92.xml"/><Relationship Id="rId1" Type="http://schemas.openxmlformats.org/officeDocument/2006/relationships/slideLayout" Target="../slideLayouts/slideLayout30.xml"/><Relationship Id="rId4" Type="http://schemas.openxmlformats.org/officeDocument/2006/relationships/image" Target="../media/image210.jpeg"/></Relationships>
</file>

<file path=ppt/slides/_rels/slide14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93.xml"/><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94.xml"/><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95.xml"/><Relationship Id="rId1" Type="http://schemas.openxmlformats.org/officeDocument/2006/relationships/slideLayout" Target="../slideLayouts/slideLayout27.xml"/><Relationship Id="rId4" Type="http://schemas.openxmlformats.org/officeDocument/2006/relationships/image" Target="../media/image214.jpeg"/></Relationships>
</file>

<file path=ppt/slides/_rels/slide14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6.xml"/><Relationship Id="rId1" Type="http://schemas.openxmlformats.org/officeDocument/2006/relationships/slideLayout" Target="../slideLayouts/slideLayout30.xml"/></Relationships>
</file>

<file path=ppt/slides/_rels/slide14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97.xml"/><Relationship Id="rId1" Type="http://schemas.openxmlformats.org/officeDocument/2006/relationships/slideLayout" Target="../slideLayouts/slideLayout30.xml"/><Relationship Id="rId4" Type="http://schemas.openxmlformats.org/officeDocument/2006/relationships/image" Target="../media/image217.png"/></Relationships>
</file>

<file path=ppt/slides/_rels/slide1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8.xml"/><Relationship Id="rId1" Type="http://schemas.openxmlformats.org/officeDocument/2006/relationships/slideLayout" Target="../slideLayouts/slideLayout393.xml"/><Relationship Id="rId4" Type="http://schemas.openxmlformats.org/officeDocument/2006/relationships/image" Target="../media/image218.jpeg"/></Relationships>
</file>

<file path=ppt/slides/_rels/slide14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9.xml"/><Relationship Id="rId1" Type="http://schemas.openxmlformats.org/officeDocument/2006/relationships/slideLayout" Target="../slideLayouts/slideLayout393.xml"/></Relationships>
</file>

<file path=ppt/slides/_rels/slide14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00.xml"/><Relationship Id="rId1" Type="http://schemas.openxmlformats.org/officeDocument/2006/relationships/slideLayout" Target="../slideLayouts/slideLayout390.xml"/><Relationship Id="rId4" Type="http://schemas.openxmlformats.org/officeDocument/2006/relationships/image" Target="../media/image221.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4.xml"/></Relationships>
</file>

<file path=ppt/slides/_rels/slide15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01.xml"/><Relationship Id="rId1" Type="http://schemas.openxmlformats.org/officeDocument/2006/relationships/slideLayout" Target="../slideLayouts/slideLayout30.xml"/></Relationships>
</file>

<file path=ppt/slides/_rels/slide15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02.xml"/><Relationship Id="rId1" Type="http://schemas.openxmlformats.org/officeDocument/2006/relationships/slideLayout" Target="../slideLayouts/slideLayout390.xml"/><Relationship Id="rId4" Type="http://schemas.openxmlformats.org/officeDocument/2006/relationships/image" Target="../media/image224.png"/></Relationships>
</file>

<file path=ppt/slides/_rels/slide15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03.xml"/><Relationship Id="rId1" Type="http://schemas.openxmlformats.org/officeDocument/2006/relationships/slideLayout" Target="../slideLayouts/slideLayout387.xml"/><Relationship Id="rId4" Type="http://schemas.openxmlformats.org/officeDocument/2006/relationships/image" Target="../media/image226.png"/></Relationships>
</file>

<file path=ppt/slides/_rels/slide15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04.xml"/><Relationship Id="rId1" Type="http://schemas.openxmlformats.org/officeDocument/2006/relationships/slideLayout" Target="../slideLayouts/slideLayout388.xml"/></Relationships>
</file>

<file path=ppt/slides/_rels/slide15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5.xml"/><Relationship Id="rId1" Type="http://schemas.openxmlformats.org/officeDocument/2006/relationships/slideLayout" Target="../slideLayouts/slideLayout388.xml"/></Relationships>
</file>

<file path=ppt/slides/_rels/slide15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06.xml"/><Relationship Id="rId1" Type="http://schemas.openxmlformats.org/officeDocument/2006/relationships/slideLayout" Target="../slideLayouts/slideLayout388.xml"/></Relationships>
</file>

<file path=ppt/slides/_rels/slide15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07.xml"/><Relationship Id="rId1" Type="http://schemas.openxmlformats.org/officeDocument/2006/relationships/slideLayout" Target="../slideLayouts/slideLayout388.xml"/></Relationships>
</file>

<file path=ppt/slides/_rels/slide15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08.xml"/><Relationship Id="rId1" Type="http://schemas.openxmlformats.org/officeDocument/2006/relationships/slideLayout" Target="../slideLayouts/slideLayout388.xml"/></Relationships>
</file>

<file path=ppt/slides/_rels/slide15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09.xml"/><Relationship Id="rId1" Type="http://schemas.openxmlformats.org/officeDocument/2006/relationships/slideLayout" Target="../slideLayouts/slideLayout388.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412.xml"/><Relationship Id="rId1" Type="http://schemas.openxmlformats.org/officeDocument/2006/relationships/themeOverride" Target="../theme/themeOverride2.xml"/><Relationship Id="rId4" Type="http://schemas.openxmlformats.org/officeDocument/2006/relationships/image" Target="../media/image2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11.xml"/><Relationship Id="rId1" Type="http://schemas.openxmlformats.org/officeDocument/2006/relationships/slideLayout" Target="../slideLayouts/slideLayout412.xml"/></Relationships>
</file>

<file path=ppt/slides/_rels/slide16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12.xml"/><Relationship Id="rId1" Type="http://schemas.openxmlformats.org/officeDocument/2006/relationships/slideLayout" Target="../slideLayouts/slideLayout425.xml"/><Relationship Id="rId4" Type="http://schemas.openxmlformats.org/officeDocument/2006/relationships/image" Target="../media/image236.jpeg"/></Relationships>
</file>

<file path=ppt/slides/_rels/slide16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13.xml"/><Relationship Id="rId1" Type="http://schemas.openxmlformats.org/officeDocument/2006/relationships/slideLayout" Target="../slideLayouts/slideLayout425.xml"/></Relationships>
</file>

<file path=ppt/slides/_rels/slide16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14.xml"/><Relationship Id="rId1" Type="http://schemas.openxmlformats.org/officeDocument/2006/relationships/slideLayout" Target="../slideLayouts/slideLayout426.xml"/><Relationship Id="rId4" Type="http://schemas.openxmlformats.org/officeDocument/2006/relationships/image" Target="../media/image239.jpeg"/></Relationships>
</file>

<file path=ppt/slides/_rels/slide16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15.xml"/><Relationship Id="rId1" Type="http://schemas.openxmlformats.org/officeDocument/2006/relationships/slideLayout" Target="../slideLayouts/slideLayout422.xml"/></Relationships>
</file>

<file path=ppt/slides/_rels/slide16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16.xml"/><Relationship Id="rId1" Type="http://schemas.openxmlformats.org/officeDocument/2006/relationships/slideLayout" Target="../slideLayouts/slideLayout412.xml"/></Relationships>
</file>

<file path=ppt/slides/_rels/slide16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17.xml"/><Relationship Id="rId1" Type="http://schemas.openxmlformats.org/officeDocument/2006/relationships/slideLayout" Target="../slideLayouts/slideLayout412.xml"/><Relationship Id="rId4" Type="http://schemas.openxmlformats.org/officeDocument/2006/relationships/image" Target="../media/image243.jpeg"/></Relationships>
</file>

<file path=ppt/slides/_rels/slide167.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image" Target="../media/image244.jpeg"/><Relationship Id="rId7" Type="http://schemas.openxmlformats.org/officeDocument/2006/relationships/image" Target="../media/image248.jpeg"/><Relationship Id="rId2" Type="http://schemas.openxmlformats.org/officeDocument/2006/relationships/notesSlide" Target="../notesSlides/notesSlide118.xml"/><Relationship Id="rId1" Type="http://schemas.openxmlformats.org/officeDocument/2006/relationships/slideLayout" Target="../slideLayouts/slideLayout412.xml"/><Relationship Id="rId6" Type="http://schemas.openxmlformats.org/officeDocument/2006/relationships/image" Target="../media/image247.jpeg"/><Relationship Id="rId5" Type="http://schemas.openxmlformats.org/officeDocument/2006/relationships/image" Target="../media/image246.png"/><Relationship Id="rId4" Type="http://schemas.openxmlformats.org/officeDocument/2006/relationships/image" Target="../media/image245.png"/></Relationships>
</file>

<file path=ppt/slides/_rels/slide168.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19.xml"/><Relationship Id="rId1" Type="http://schemas.openxmlformats.org/officeDocument/2006/relationships/slideLayout" Target="../slideLayouts/slideLayout427.xml"/><Relationship Id="rId4" Type="http://schemas.openxmlformats.org/officeDocument/2006/relationships/image" Target="../media/image251.jpeg"/></Relationships>
</file>

<file path=ppt/slides/_rels/slide16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20.xml"/><Relationship Id="rId1" Type="http://schemas.openxmlformats.org/officeDocument/2006/relationships/slideLayout" Target="../slideLayouts/slideLayout446.xml"/><Relationship Id="rId5" Type="http://schemas.openxmlformats.org/officeDocument/2006/relationships/image" Target="../media/image254.jpeg"/><Relationship Id="rId4" Type="http://schemas.openxmlformats.org/officeDocument/2006/relationships/image" Target="../media/image253.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5.xml"/><Relationship Id="rId4" Type="http://schemas.openxmlformats.org/officeDocument/2006/relationships/image" Target="../media/image39.jpeg"/></Relationships>
</file>

<file path=ppt/slides/_rels/slide17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21.xml"/><Relationship Id="rId1" Type="http://schemas.openxmlformats.org/officeDocument/2006/relationships/slideLayout" Target="../slideLayouts/slideLayout446.xml"/><Relationship Id="rId4" Type="http://schemas.openxmlformats.org/officeDocument/2006/relationships/image" Target="../media/image256.png"/></Relationships>
</file>

<file path=ppt/slides/_rels/slide17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22.xml"/><Relationship Id="rId1" Type="http://schemas.openxmlformats.org/officeDocument/2006/relationships/slideLayout" Target="../slideLayouts/slideLayout446.xml"/></Relationships>
</file>

<file path=ppt/slides/_rels/slide17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23.xml"/><Relationship Id="rId1" Type="http://schemas.openxmlformats.org/officeDocument/2006/relationships/slideLayout" Target="../slideLayouts/slideLayout427.xml"/><Relationship Id="rId4" Type="http://schemas.openxmlformats.org/officeDocument/2006/relationships/image" Target="../media/image259.jpeg"/></Relationships>
</file>

<file path=ppt/slides/_rels/slide17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24.xml"/><Relationship Id="rId1" Type="http://schemas.openxmlformats.org/officeDocument/2006/relationships/slideLayout" Target="../slideLayouts/slideLayout427.xml"/></Relationships>
</file>

<file path=ppt/slides/_rels/slide17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25.xml"/><Relationship Id="rId1" Type="http://schemas.openxmlformats.org/officeDocument/2006/relationships/slideLayout" Target="../slideLayouts/slideLayout427.xml"/></Relationships>
</file>

<file path=ppt/slides/_rels/slide17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26.xml"/><Relationship Id="rId1" Type="http://schemas.openxmlformats.org/officeDocument/2006/relationships/slideLayout" Target="../slideLayouts/slideLayout427.xml"/><Relationship Id="rId4" Type="http://schemas.openxmlformats.org/officeDocument/2006/relationships/image" Target="../media/image263.jpeg"/></Relationships>
</file>

<file path=ppt/slides/_rels/slide176.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27.xml"/><Relationship Id="rId1" Type="http://schemas.openxmlformats.org/officeDocument/2006/relationships/slideLayout" Target="../slideLayouts/slideLayout427.xml"/></Relationships>
</file>

<file path=ppt/slides/_rels/slide177.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128.xml"/><Relationship Id="rId1" Type="http://schemas.openxmlformats.org/officeDocument/2006/relationships/slideLayout" Target="../slideLayouts/slideLayout427.xml"/><Relationship Id="rId4" Type="http://schemas.openxmlformats.org/officeDocument/2006/relationships/image" Target="../media/image266.png"/></Relationships>
</file>

<file path=ppt/slides/_rels/slide178.xml.rels><?xml version="1.0" encoding="UTF-8" standalone="yes"?>
<Relationships xmlns="http://schemas.openxmlformats.org/package/2006/relationships"><Relationship Id="rId3" Type="http://schemas.openxmlformats.org/officeDocument/2006/relationships/image" Target="../media/image267.png"/><Relationship Id="rId7" Type="http://schemas.openxmlformats.org/officeDocument/2006/relationships/image" Target="../media/image271.jpeg"/><Relationship Id="rId2" Type="http://schemas.openxmlformats.org/officeDocument/2006/relationships/notesSlide" Target="../notesSlides/notesSlide129.xml"/><Relationship Id="rId1" Type="http://schemas.openxmlformats.org/officeDocument/2006/relationships/slideLayout" Target="../slideLayouts/slideLayout427.xml"/><Relationship Id="rId6" Type="http://schemas.openxmlformats.org/officeDocument/2006/relationships/image" Target="../media/image270.jpeg"/><Relationship Id="rId5" Type="http://schemas.openxmlformats.org/officeDocument/2006/relationships/image" Target="../media/image269.jpeg"/><Relationship Id="rId4" Type="http://schemas.openxmlformats.org/officeDocument/2006/relationships/image" Target="../media/image268.jpeg"/></Relationships>
</file>

<file path=ppt/slides/_rels/slide179.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30.xml"/><Relationship Id="rId1" Type="http://schemas.openxmlformats.org/officeDocument/2006/relationships/slideLayout" Target="../slideLayouts/slideLayout42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8.xml"/></Relationships>
</file>

<file path=ppt/slides/_rels/slide180.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31.xml"/><Relationship Id="rId1" Type="http://schemas.openxmlformats.org/officeDocument/2006/relationships/slideLayout" Target="../slideLayouts/slideLayout427.xml"/><Relationship Id="rId6" Type="http://schemas.openxmlformats.org/officeDocument/2006/relationships/image" Target="../media/image275.jpeg"/><Relationship Id="rId5" Type="http://schemas.openxmlformats.org/officeDocument/2006/relationships/image" Target="../media/image274.jpeg"/><Relationship Id="rId4" Type="http://schemas.openxmlformats.org/officeDocument/2006/relationships/image" Target="../media/image273.jpeg"/></Relationships>
</file>

<file path=ppt/slides/_rels/slide18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32.xml"/><Relationship Id="rId1" Type="http://schemas.openxmlformats.org/officeDocument/2006/relationships/slideLayout" Target="../slideLayouts/slideLayout427.xml"/></Relationships>
</file>

<file path=ppt/slides/_rels/slide18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33.xml"/><Relationship Id="rId1" Type="http://schemas.openxmlformats.org/officeDocument/2006/relationships/slideLayout" Target="../slideLayouts/slideLayout427.xml"/></Relationships>
</file>

<file path=ppt/slides/_rels/slide183.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34.xml"/><Relationship Id="rId1" Type="http://schemas.openxmlformats.org/officeDocument/2006/relationships/slideLayout" Target="../slideLayouts/slideLayout427.xml"/><Relationship Id="rId4" Type="http://schemas.openxmlformats.org/officeDocument/2006/relationships/image" Target="../media/image278.jpe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427.xml"/><Relationship Id="rId1" Type="http://schemas.openxmlformats.org/officeDocument/2006/relationships/themeOverride" Target="../theme/themeOverride3.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427.xml"/><Relationship Id="rId1" Type="http://schemas.openxmlformats.org/officeDocument/2006/relationships/themeOverride" Target="../theme/themeOverride4.xml"/><Relationship Id="rId4" Type="http://schemas.openxmlformats.org/officeDocument/2006/relationships/image" Target="../media/image279.jpeg"/></Relationships>
</file>

<file path=ppt/slides/_rels/slide18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7.xml"/><Relationship Id="rId1" Type="http://schemas.openxmlformats.org/officeDocument/2006/relationships/slideLayout" Target="../slideLayouts/slideLayout427.xml"/></Relationships>
</file>

<file path=ppt/slides/_rels/slide187.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notesSlide" Target="../notesSlides/notesSlide138.xml"/><Relationship Id="rId1" Type="http://schemas.openxmlformats.org/officeDocument/2006/relationships/slideLayout" Target="../slideLayouts/slideLayout427.xml"/></Relationships>
</file>

<file path=ppt/slides/_rels/slide18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39.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8.xml"/></Relationships>
</file>

<file path=ppt/slides/_rels/slide19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0.xml"/><Relationship Id="rId1" Type="http://schemas.openxmlformats.org/officeDocument/2006/relationships/slideLayout" Target="../slideLayouts/slideLayout14.xml"/><Relationship Id="rId4" Type="http://schemas.openxmlformats.org/officeDocument/2006/relationships/image" Target="../media/image282.jpeg"/></Relationships>
</file>

<file path=ppt/slides/_rels/slide19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41.xml"/><Relationship Id="rId1" Type="http://schemas.openxmlformats.org/officeDocument/2006/relationships/slideLayout" Target="../slideLayouts/slideLayout185.xml"/></Relationships>
</file>

<file path=ppt/slides/_rels/slide192.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142.xml"/><Relationship Id="rId1" Type="http://schemas.openxmlformats.org/officeDocument/2006/relationships/slideLayout" Target="../slideLayouts/slideLayout200.xml"/></Relationships>
</file>

<file path=ppt/slides/_rels/slide193.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143.xml"/><Relationship Id="rId1" Type="http://schemas.openxmlformats.org/officeDocument/2006/relationships/slideLayout" Target="../slideLayouts/slideLayout215.xml"/></Relationships>
</file>

<file path=ppt/slides/_rels/slide194.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332.xml"/></Relationships>
</file>

<file path=ppt/slides/_rels/slide195.xml.rels><?xml version="1.0" encoding="UTF-8" standalone="yes"?>
<Relationships xmlns="http://schemas.openxmlformats.org/package/2006/relationships"><Relationship Id="rId8" Type="http://schemas.openxmlformats.org/officeDocument/2006/relationships/image" Target="../media/image292.emf"/><Relationship Id="rId3" Type="http://schemas.openxmlformats.org/officeDocument/2006/relationships/image" Target="../media/image287.emf"/><Relationship Id="rId7" Type="http://schemas.openxmlformats.org/officeDocument/2006/relationships/image" Target="../media/image291.emf"/><Relationship Id="rId2" Type="http://schemas.openxmlformats.org/officeDocument/2006/relationships/notesSlide" Target="../notesSlides/notesSlide144.xml"/><Relationship Id="rId1" Type="http://schemas.openxmlformats.org/officeDocument/2006/relationships/slideLayout" Target="../slideLayouts/slideLayout456.xml"/><Relationship Id="rId6" Type="http://schemas.openxmlformats.org/officeDocument/2006/relationships/image" Target="../media/image290.emf"/><Relationship Id="rId11" Type="http://schemas.openxmlformats.org/officeDocument/2006/relationships/image" Target="../media/image295.emf"/><Relationship Id="rId5" Type="http://schemas.openxmlformats.org/officeDocument/2006/relationships/image" Target="../media/image289.emf"/><Relationship Id="rId10" Type="http://schemas.openxmlformats.org/officeDocument/2006/relationships/image" Target="../media/image294.emf"/><Relationship Id="rId4" Type="http://schemas.openxmlformats.org/officeDocument/2006/relationships/image" Target="../media/image288.emf"/><Relationship Id="rId9" Type="http://schemas.openxmlformats.org/officeDocument/2006/relationships/image" Target="../media/image293.emf"/></Relationships>
</file>

<file path=ppt/slides/_rels/slide196.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145.xml"/><Relationship Id="rId1" Type="http://schemas.openxmlformats.org/officeDocument/2006/relationships/slideLayout" Target="../slideLayouts/slideLayout469.xml"/></Relationships>
</file>

<file path=ppt/slides/_rels/slide197.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146.xml"/><Relationship Id="rId1" Type="http://schemas.openxmlformats.org/officeDocument/2006/relationships/slideLayout" Target="../slideLayouts/slideLayout22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82.xml"/></Relationships>
</file>

<file path=ppt/slides/_rels/slide199.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6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90.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301.jpeg"/></Relationships>
</file>

<file path=ppt/slides/_rels/slide203.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152.xml"/><Relationship Id="rId1" Type="http://schemas.openxmlformats.org/officeDocument/2006/relationships/slideLayout" Target="../slideLayouts/slideLayout320.xml"/></Relationships>
</file>

<file path=ppt/slides/_rels/slide204.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303.jpeg"/><Relationship Id="rId1" Type="http://schemas.openxmlformats.org/officeDocument/2006/relationships/slideLayout" Target="../slideLayouts/slideLayout319.xml"/></Relationships>
</file>

<file path=ppt/slides/_rels/slide205.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319.xml"/></Relationships>
</file>

<file path=ppt/slides/_rels/slide20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53.xml"/><Relationship Id="rId1" Type="http://schemas.openxmlformats.org/officeDocument/2006/relationships/slideLayout" Target="../slideLayouts/slideLayout338.xml"/></Relationships>
</file>

<file path=ppt/slides/_rels/slide207.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154.xml"/><Relationship Id="rId1" Type="http://schemas.openxmlformats.org/officeDocument/2006/relationships/slideLayout" Target="../slideLayouts/slideLayout432.xml"/><Relationship Id="rId4" Type="http://schemas.openxmlformats.org/officeDocument/2006/relationships/image" Target="../media/image308.jpeg"/></Relationships>
</file>

<file path=ppt/slides/_rels/slide208.xml.rels><?xml version="1.0" encoding="UTF-8" standalone="yes"?>
<Relationships xmlns="http://schemas.openxmlformats.org/package/2006/relationships"><Relationship Id="rId8" Type="http://schemas.openxmlformats.org/officeDocument/2006/relationships/image" Target="../media/image314.jpeg"/><Relationship Id="rId3" Type="http://schemas.openxmlformats.org/officeDocument/2006/relationships/image" Target="../media/image309.jpeg"/><Relationship Id="rId7" Type="http://schemas.openxmlformats.org/officeDocument/2006/relationships/image" Target="../media/image313.jpeg"/><Relationship Id="rId2" Type="http://schemas.openxmlformats.org/officeDocument/2006/relationships/notesSlide" Target="../notesSlides/notesSlide155.xml"/><Relationship Id="rId1" Type="http://schemas.openxmlformats.org/officeDocument/2006/relationships/slideLayout" Target="../slideLayouts/slideLayout493.xml"/><Relationship Id="rId6" Type="http://schemas.openxmlformats.org/officeDocument/2006/relationships/image" Target="../media/image312.jpeg"/><Relationship Id="rId11" Type="http://schemas.openxmlformats.org/officeDocument/2006/relationships/image" Target="../media/image317.wmf"/><Relationship Id="rId5" Type="http://schemas.openxmlformats.org/officeDocument/2006/relationships/image" Target="../media/image311.wmf"/><Relationship Id="rId10" Type="http://schemas.openxmlformats.org/officeDocument/2006/relationships/image" Target="../media/image316.wmf"/><Relationship Id="rId4" Type="http://schemas.openxmlformats.org/officeDocument/2006/relationships/image" Target="../media/image310.jpeg"/><Relationship Id="rId9" Type="http://schemas.openxmlformats.org/officeDocument/2006/relationships/image" Target="../media/image315.gif"/></Relationships>
</file>

<file path=ppt/slides/_rels/slide209.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156.xml"/><Relationship Id="rId1" Type="http://schemas.openxmlformats.org/officeDocument/2006/relationships/slideLayout" Target="../slideLayouts/slideLayout499.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59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26.xml"/></Relationships>
</file>

<file path=ppt/slides/_rels/slide211.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57.xml"/><Relationship Id="rId1" Type="http://schemas.openxmlformats.org/officeDocument/2006/relationships/slideLayout" Target="../slideLayouts/slideLayout511.xml"/><Relationship Id="rId4" Type="http://schemas.openxmlformats.org/officeDocument/2006/relationships/image" Target="../media/image320.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590.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8.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70.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6.xml"/><Relationship Id="rId1" Type="http://schemas.openxmlformats.org/officeDocument/2006/relationships/vmlDrawing" Target="../drawings/vmlDrawing1.vml"/><Relationship Id="rId5" Type="http://schemas.openxmlformats.org/officeDocument/2006/relationships/image" Target="../media/image49.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55.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0.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7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8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00.xml"/><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57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57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57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72.xml"/></Relationships>
</file>

<file path=ppt/slides/_rels/slide4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72.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72.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7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9.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35.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35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577.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88.xml"/></Relationships>
</file>

<file path=ppt/slides/_rels/slide5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eg"/><Relationship Id="rId1" Type="http://schemas.openxmlformats.org/officeDocument/2006/relationships/slideLayout" Target="../slideLayouts/slideLayout306.xml"/><Relationship Id="rId4" Type="http://schemas.openxmlformats.org/officeDocument/2006/relationships/image" Target="../media/image82.gif"/></Relationships>
</file>

<file path=ppt/slides/_rels/slide5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0.jpeg"/><Relationship Id="rId1" Type="http://schemas.openxmlformats.org/officeDocument/2006/relationships/slideLayout" Target="../slideLayouts/slideLayout295.xml"/><Relationship Id="rId4" Type="http://schemas.openxmlformats.org/officeDocument/2006/relationships/image" Target="../media/image83.wmf"/></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136.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137.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37.xml"/></Relationships>
</file>

<file path=ppt/slides/_rels/slide56.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148.xml"/></Relationships>
</file>

<file path=ppt/slides/_rels/slide5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58.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6.xml"/><Relationship Id="rId1" Type="http://schemas.openxmlformats.org/officeDocument/2006/relationships/slideLayout" Target="../slideLayouts/slideLayout136.xml"/><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578.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7.xml"/><Relationship Id="rId1" Type="http://schemas.openxmlformats.org/officeDocument/2006/relationships/slideLayout" Target="../slideLayouts/slideLayout136.xml"/></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9.xml"/><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110.jpeg"/></Relationships>
</file>

<file path=ppt/slides/_rels/slide6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9.xml"/><Relationship Id="rId1" Type="http://schemas.openxmlformats.org/officeDocument/2006/relationships/slideLayout" Target="../slideLayouts/slideLayout592.xml"/></Relationships>
</file>

<file path=ppt/slides/_rels/slide6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0.xml"/><Relationship Id="rId1" Type="http://schemas.openxmlformats.org/officeDocument/2006/relationships/slideLayout" Target="../slideLayouts/slideLayout619.xml"/><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0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39.xml"/></Relationships>
</file>

<file path=ppt/slides/_rels/slide7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39.xml"/></Relationships>
</file>

<file path=ppt/slides/_rels/slide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590.xml"/></Relationships>
</file>

<file path=ppt/slides/_rels/slide8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2.xml"/><Relationship Id="rId1" Type="http://schemas.openxmlformats.org/officeDocument/2006/relationships/slideLayout" Target="../slideLayouts/slideLayout116.xml"/></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3.xml"/><Relationship Id="rId1" Type="http://schemas.openxmlformats.org/officeDocument/2006/relationships/slideLayout" Target="../slideLayouts/slideLayout235.xml"/><Relationship Id="rId5" Type="http://schemas.openxmlformats.org/officeDocument/2006/relationships/image" Target="../media/image127.jpeg"/><Relationship Id="rId4" Type="http://schemas.openxmlformats.org/officeDocument/2006/relationships/image" Target="../media/image126.jpeg"/></Relationships>
</file>

<file path=ppt/slides/_rels/slide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40.xml"/></Relationships>
</file>

<file path=ppt/slides/_rels/slide86.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240.xml"/></Relationships>
</file>

<file path=ppt/slides/_rels/slide8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40.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4.xml"/><Relationship Id="rId1" Type="http://schemas.openxmlformats.org/officeDocument/2006/relationships/slideLayout" Target="../slideLayouts/slideLayout170.xml"/></Relationships>
</file>

<file path=ppt/slides/_rels/slide8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5.xml"/><Relationship Id="rId1" Type="http://schemas.openxmlformats.org/officeDocument/2006/relationships/slideLayout" Target="../slideLayouts/slideLayout380.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358.xml"/></Relationships>
</file>

<file path=ppt/slides/_rels/slide90.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1.png"/><Relationship Id="rId7" Type="http://schemas.openxmlformats.org/officeDocument/2006/relationships/image" Target="../media/image136.jpeg"/><Relationship Id="rId2" Type="http://schemas.openxmlformats.org/officeDocument/2006/relationships/notesSlide" Target="../notesSlides/notesSlide46.xml"/><Relationship Id="rId1" Type="http://schemas.openxmlformats.org/officeDocument/2006/relationships/slideLayout" Target="../slideLayouts/slideLayout241.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9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235.xml"/></Relationships>
</file>

<file path=ppt/slides/_rels/slide9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8.xml"/><Relationship Id="rId1" Type="http://schemas.openxmlformats.org/officeDocument/2006/relationships/slideLayout" Target="../slideLayouts/slideLayout235.xml"/><Relationship Id="rId5" Type="http://schemas.openxmlformats.org/officeDocument/2006/relationships/image" Target="../media/image145.jpeg"/><Relationship Id="rId4" Type="http://schemas.openxmlformats.org/officeDocument/2006/relationships/image" Target="../media/image144.jpeg"/></Relationships>
</file>

<file path=ppt/slides/_rels/slide9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9.xml"/><Relationship Id="rId1" Type="http://schemas.openxmlformats.org/officeDocument/2006/relationships/slideLayout" Target="../slideLayouts/slideLayout38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39.xml"/></Relationships>
</file>

<file path=ppt/slides/_rels/slide9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41.xml"/></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1.xml"/><Relationship Id="rId1" Type="http://schemas.openxmlformats.org/officeDocument/2006/relationships/slideLayout" Target="../slideLayouts/slideLayout235.xml"/></Relationships>
</file>

<file path=ppt/slides/_rels/slide9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2.xml"/><Relationship Id="rId1" Type="http://schemas.openxmlformats.org/officeDocument/2006/relationships/slideLayout" Target="../slideLayouts/slideLayout2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20 Three beasts and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451" y="24905"/>
            <a:ext cx="9144000" cy="6822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0" y="0"/>
            <a:ext cx="5334000" cy="1066800"/>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zh-TW"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启 示 录 </a:t>
            </a:r>
            <a:r>
              <a:rPr lang="en-US" altLang="zh-TW" b="1" kern="1200" dirty="0">
                <a:solidFill>
                  <a:srgbClr val="FFFFFF"/>
                </a:solidFill>
                <a:effectLst>
                  <a:glow rad="241300">
                    <a:srgbClr val="000000">
                      <a:alpha val="75000"/>
                    </a:srgbClr>
                  </a:glow>
                </a:effectLst>
                <a:latin typeface="Arial" charset="0"/>
                <a:ea typeface="ＭＳ Ｐゴシック" charset="0"/>
                <a:cs typeface="ＭＳ Ｐゴシック" charset="0"/>
              </a:rPr>
              <a:t>13 </a:t>
            </a:r>
            <a:r>
              <a:rPr lang="zh-CN"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章 的 兽</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725887"/>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a:r>
              <a:rPr lang="zh-TW" altLang="en-US" sz="4400" b="1" dirty="0">
                <a:solidFill>
                  <a:srgbClr val="FFFFFF"/>
                </a:solidFill>
                <a:effectLst>
                  <a:glow rad="241300">
                    <a:srgbClr val="000000">
                      <a:alpha val="75000"/>
                    </a:srgbClr>
                  </a:glow>
                </a:effectLst>
                <a:latin typeface="Arial" charset="0"/>
              </a:rPr>
              <a:t>龙</a:t>
            </a:r>
            <a:r>
              <a:rPr lang="en-US" altLang="ja-JP" sz="4400" b="1" dirty="0">
                <a:solidFill>
                  <a:srgbClr val="FFFFFF"/>
                </a:solidFill>
                <a:effectLst>
                  <a:glow rad="241300">
                    <a:srgbClr val="000000">
                      <a:alpha val="75000"/>
                    </a:srgbClr>
                  </a:glow>
                </a:effectLst>
                <a:latin typeface="Arial" charset="0"/>
              </a:rPr>
              <a:t> = </a:t>
            </a:r>
            <a:br>
              <a:rPr lang="en-US" altLang="ja-JP" sz="4400" b="1" dirty="0">
                <a:solidFill>
                  <a:srgbClr val="FFFFFF"/>
                </a:solidFill>
                <a:effectLst>
                  <a:glow rad="241300">
                    <a:srgbClr val="000000">
                      <a:alpha val="75000"/>
                    </a:srgbClr>
                  </a:glow>
                </a:effectLst>
                <a:latin typeface="Arial" charset="0"/>
              </a:rPr>
            </a:br>
            <a:r>
              <a:rPr lang="zh-TW" altLang="en-US" sz="4400" b="1" dirty="0">
                <a:solidFill>
                  <a:srgbClr val="FFFFFF"/>
                </a:solidFill>
                <a:effectLst>
                  <a:glow rad="241300">
                    <a:srgbClr val="000000">
                      <a:alpha val="75000"/>
                    </a:srgbClr>
                  </a:glow>
                </a:effectLst>
                <a:latin typeface="Arial" charset="0"/>
              </a:rPr>
              <a:t> 撒但 </a:t>
            </a:r>
            <a:endParaRPr lang="en-US" sz="4400" b="1" dirty="0">
              <a:solidFill>
                <a:srgbClr val="FFFFFF"/>
              </a:solidFill>
              <a:effectLst>
                <a:glow rad="241300">
                  <a:srgbClr val="000000">
                    <a:alpha val="75000"/>
                  </a:srgbClr>
                </a:glow>
              </a:effectLst>
              <a:latin typeface="Arial" charset="0"/>
            </a:endParaRPr>
          </a:p>
        </p:txBody>
      </p:sp>
      <p:sp>
        <p:nvSpPr>
          <p:cNvPr id="3" name="Rectangle 2"/>
          <p:cNvSpPr>
            <a:spLocks noChangeArrowheads="1"/>
          </p:cNvSpPr>
          <p:nvPr/>
        </p:nvSpPr>
        <p:spPr bwMode="auto">
          <a:xfrm>
            <a:off x="1905000" y="4878287"/>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a:r>
              <a:rPr lang="zh-TW" altLang="en-US" sz="4400" b="1" dirty="0">
                <a:solidFill>
                  <a:srgbClr val="FFFFFF"/>
                </a:solidFill>
                <a:effectLst>
                  <a:glow rad="241300">
                    <a:srgbClr val="000000">
                      <a:alpha val="75000"/>
                    </a:srgbClr>
                  </a:glow>
                </a:effectLst>
                <a:latin typeface="Arial" charset="0"/>
              </a:rPr>
              <a:t>海野兽 </a:t>
            </a:r>
            <a:r>
              <a:rPr lang="en-US" altLang="ja-JP" sz="4400" b="1" dirty="0">
                <a:solidFill>
                  <a:srgbClr val="FFFFFF"/>
                </a:solidFill>
                <a:effectLst>
                  <a:glow rad="241300">
                    <a:srgbClr val="000000">
                      <a:alpha val="75000"/>
                    </a:srgbClr>
                  </a:glow>
                </a:effectLst>
                <a:latin typeface="Arial" charset="0"/>
              </a:rPr>
              <a:t>= </a:t>
            </a:r>
            <a:br>
              <a:rPr lang="en-US" altLang="ja-JP" sz="4400" b="1" dirty="0">
                <a:solidFill>
                  <a:srgbClr val="FFFFFF"/>
                </a:solidFill>
                <a:effectLst>
                  <a:glow rad="241300">
                    <a:srgbClr val="000000">
                      <a:alpha val="75000"/>
                    </a:srgbClr>
                  </a:glow>
                </a:effectLst>
                <a:latin typeface="Arial" charset="0"/>
              </a:rPr>
            </a:br>
            <a:r>
              <a:rPr lang="zh-TW" altLang="en-US" sz="4400" b="1" dirty="0">
                <a:solidFill>
                  <a:srgbClr val="FFFFFF"/>
                </a:solidFill>
                <a:effectLst>
                  <a:glow rad="241300">
                    <a:srgbClr val="000000">
                      <a:alpha val="75000"/>
                    </a:srgbClr>
                  </a:glow>
                </a:effectLst>
                <a:latin typeface="Arial" charset="0"/>
              </a:rPr>
              <a:t>敌基督 </a:t>
            </a:r>
            <a:endParaRPr lang="en-US" sz="4400" b="1" dirty="0">
              <a:solidFill>
                <a:srgbClr val="FFFFFF"/>
              </a:solidFill>
              <a:effectLst>
                <a:glow rad="241300">
                  <a:srgbClr val="000000">
                    <a:alpha val="75000"/>
                  </a:srgbClr>
                </a:glow>
              </a:effectLst>
              <a:latin typeface="Arial" charset="0"/>
            </a:endParaRPr>
          </a:p>
        </p:txBody>
      </p:sp>
      <p:sp>
        <p:nvSpPr>
          <p:cNvPr id="4" name="Rectangle 2"/>
          <p:cNvSpPr>
            <a:spLocks noChangeArrowheads="1"/>
          </p:cNvSpPr>
          <p:nvPr/>
        </p:nvSpPr>
        <p:spPr bwMode="auto">
          <a:xfrm>
            <a:off x="5791200" y="4840187"/>
            <a:ext cx="33528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a:r>
              <a:rPr lang="zh-TW" altLang="en-US" sz="4400" b="1" dirty="0">
                <a:solidFill>
                  <a:srgbClr val="FFFFFF"/>
                </a:solidFill>
                <a:effectLst>
                  <a:glow rad="241300">
                    <a:srgbClr val="000000">
                      <a:alpha val="75000"/>
                    </a:srgbClr>
                  </a:glow>
                </a:effectLst>
                <a:latin typeface="Arial" charset="0"/>
              </a:rPr>
              <a:t>陸野兽</a:t>
            </a:r>
            <a:r>
              <a:rPr lang="zh-TW" altLang="en-US" sz="4000" b="1" dirty="0">
                <a:solidFill>
                  <a:srgbClr val="FFFFFF"/>
                </a:solidFill>
                <a:latin typeface="Arial" pitchFamily="34" charset="0"/>
                <a:ea typeface="MS PGothic" pitchFamily="34" charset="-128"/>
                <a:cs typeface="+mn-cs"/>
              </a:rPr>
              <a:t> </a:t>
            </a:r>
            <a:r>
              <a:rPr lang="en-US" altLang="ja-JP" sz="4400" b="1" dirty="0">
                <a:solidFill>
                  <a:srgbClr val="FFFFFF"/>
                </a:solidFill>
                <a:effectLst>
                  <a:glow rad="241300">
                    <a:srgbClr val="000000">
                      <a:alpha val="75000"/>
                    </a:srgbClr>
                  </a:glow>
                </a:effectLst>
                <a:latin typeface="Arial" charset="0"/>
              </a:rPr>
              <a:t>= </a:t>
            </a:r>
            <a:br>
              <a:rPr lang="en-US" altLang="ja-JP" sz="4400" b="1" dirty="0">
                <a:solidFill>
                  <a:srgbClr val="FFFFFF"/>
                </a:solidFill>
                <a:effectLst>
                  <a:glow rad="241300">
                    <a:srgbClr val="000000">
                      <a:alpha val="75000"/>
                    </a:srgbClr>
                  </a:glow>
                </a:effectLst>
                <a:latin typeface="Arial" charset="0"/>
              </a:rPr>
            </a:br>
            <a:r>
              <a:rPr lang="zh-TW" altLang="en-US" sz="4400" b="1" dirty="0">
                <a:solidFill>
                  <a:srgbClr val="FFFFFF"/>
                </a:solidFill>
                <a:effectLst>
                  <a:glow rad="241300">
                    <a:srgbClr val="000000">
                      <a:alpha val="75000"/>
                    </a:srgbClr>
                  </a:glow>
                </a:effectLst>
                <a:latin typeface="Arial" charset="0"/>
              </a:rPr>
              <a:t> 假先知 </a:t>
            </a:r>
            <a:endParaRPr lang="en-US" sz="4400" b="1" dirty="0">
              <a:solidFill>
                <a:srgbClr val="FFFFFF"/>
              </a:solidFill>
              <a:effectLst>
                <a:glow rad="241300">
                  <a:srgbClr val="000000">
                    <a:alpha val="75000"/>
                  </a:srgbClr>
                </a:glow>
              </a:effectLst>
              <a:latin typeface="Arial" charset="0"/>
            </a:endParaRPr>
          </a:p>
        </p:txBody>
      </p:sp>
      <p:sp>
        <p:nvSpPr>
          <p:cNvPr id="8" name="Rectangle 2"/>
          <p:cNvSpPr txBox="1">
            <a:spLocks noChangeArrowheads="1"/>
          </p:cNvSpPr>
          <p:nvPr/>
        </p:nvSpPr>
        <p:spPr bwMode="auto">
          <a:xfrm>
            <a:off x="22324" y="6122251"/>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1"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2402265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8026"/>
            <a:ext cx="91440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zh-CN" altLang="en-US" sz="4000" kern="1200" dirty="0">
                <a:solidFill>
                  <a:srgbClr val="FFFFFF"/>
                </a:solidFill>
                <a:effectLst>
                  <a:glow rad="292100">
                    <a:srgbClr val="000000">
                      <a:alpha val="75000"/>
                    </a:srgbClr>
                  </a:glow>
                </a:effectLst>
                <a:latin typeface="黑体"/>
                <a:ea typeface="黑体"/>
                <a:cs typeface="黑体"/>
              </a:rPr>
              <a:t>第一兽：有翅膀的狮子（巴比伦）</a:t>
            </a:r>
            <a:endParaRPr lang="en-US" sz="4000" kern="1200" dirty="0">
              <a:solidFill>
                <a:srgbClr val="FFFFFF"/>
              </a:solidFill>
              <a:effectLst>
                <a:glow rad="292100">
                  <a:srgbClr val="000000">
                    <a:alpha val="75000"/>
                  </a:srgbClr>
                </a:glow>
              </a:effectLst>
              <a:latin typeface="黑体"/>
              <a:ea typeface="黑体"/>
              <a:cs typeface="黑体"/>
            </a:endParaRPr>
          </a:p>
        </p:txBody>
      </p:sp>
      <p:pic>
        <p:nvPicPr>
          <p:cNvPr id="375810" name="Picture 2" descr="beast1Lion_With_Wings_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944563"/>
            <a:ext cx="9180513" cy="591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13984328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3" descr="Harlot Clos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575" y="0"/>
            <a:ext cx="9353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6322451" y="235620"/>
            <a:ext cx="2786623" cy="1989138"/>
          </a:xfrm>
        </p:spPr>
        <p:txBody>
          <a:bodyPr/>
          <a:lstStyle/>
          <a:p>
            <a:pPr algn="r">
              <a:defRPr/>
            </a:pPr>
            <a:r>
              <a:rPr lang="zh-CN" altLang="en-US" b="1" dirty="0">
                <a:latin typeface="Arial" charset="0"/>
                <a:ea typeface="ＭＳ Ｐゴシック" charset="0"/>
                <a:cs typeface="ＭＳ Ｐゴシック" charset="0"/>
              </a:rPr>
              <a:t>巴比伦</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的</a:t>
            </a:r>
            <a:r>
              <a:rPr lang="en-US" b="1" dirty="0">
                <a:latin typeface="Arial" charset="0"/>
                <a:ea typeface="ＭＳ Ｐゴシック" charset="0"/>
                <a:cs typeface="ＭＳ Ｐゴシック" charset="0"/>
              </a:rPr>
              <a:t>奥秘 </a:t>
            </a:r>
            <a:r>
              <a:rPr lang="en-US" b="1" dirty="0">
                <a:effectLst>
                  <a:outerShdw blurRad="38100" dist="38100" dir="2700000" algn="tl">
                    <a:srgbClr val="000000">
                      <a:alpha val="43137"/>
                    </a:srgbClr>
                  </a:outerShdw>
                </a:effectLst>
                <a:latin typeface="Arial" charset="0"/>
                <a:ea typeface="ＭＳ Ｐゴシック" charset="0"/>
              </a:rPr>
              <a:t>(17:5-6)</a:t>
            </a:r>
          </a:p>
        </p:txBody>
      </p:sp>
      <p:sp>
        <p:nvSpPr>
          <p:cNvPr id="7" name="Rectangle 1026"/>
          <p:cNvSpPr txBox="1">
            <a:spLocks noChangeArrowheads="1"/>
          </p:cNvSpPr>
          <p:nvPr/>
        </p:nvSpPr>
        <p:spPr>
          <a:xfrm>
            <a:off x="68263" y="44450"/>
            <a:ext cx="5339277" cy="6624638"/>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700" b="1" dirty="0">
                <a:solidFill>
                  <a:srgbClr val="FFFFFF"/>
                </a:solidFill>
                <a:latin typeface="Arial" charset="0"/>
                <a:ea typeface="ＭＳ Ｐゴシック" charset="0"/>
                <a:cs typeface="ＭＳ Ｐゴシック" charset="0"/>
              </a:rPr>
              <a:t>5 在 他 额 上 有 名 写 着 说 ： 奥 秘 哉 ！ 大 巴 比 伦 ， 作 世 上 的 淫 妇 和 一 切 可 憎 之 物 的 母 。</a:t>
            </a:r>
          </a:p>
          <a:p>
            <a:pPr>
              <a:defRPr/>
            </a:pPr>
            <a:endParaRPr lang="en-US" sz="3700" b="1" dirty="0">
              <a:solidFill>
                <a:srgbClr val="FFFFFF"/>
              </a:solidFill>
              <a:latin typeface="Arial" charset="0"/>
              <a:ea typeface="ＭＳ Ｐゴシック" charset="0"/>
              <a:cs typeface="ＭＳ Ｐゴシック" charset="0"/>
            </a:endParaRPr>
          </a:p>
          <a:p>
            <a:pPr>
              <a:defRPr/>
            </a:pPr>
            <a:r>
              <a:rPr lang="en-US" sz="3700" b="1" dirty="0">
                <a:solidFill>
                  <a:srgbClr val="FFFFFF"/>
                </a:solidFill>
                <a:latin typeface="Arial" charset="0"/>
                <a:ea typeface="ＭＳ Ｐゴシック" charset="0"/>
                <a:cs typeface="ＭＳ Ｐゴシック" charset="0"/>
              </a:rPr>
              <a:t> 6 我 又 看 见 那 女 人 喝 醉 了 圣 徒 的 血 和 为 耶 稣 作 见 证 之 人 的 血 。 我 看 见 他 ， 就 大 大 的 希 奇 。</a:t>
            </a:r>
            <a:endParaRPr lang="en-US" sz="37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84948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5" name="Rectangle 15"/>
          <p:cNvSpPr>
            <a:spLocks noGrp="1" noChangeArrowheads="1"/>
          </p:cNvSpPr>
          <p:nvPr>
            <p:ph type="title" idx="4294967295"/>
          </p:nvPr>
        </p:nvSpPr>
        <p:spPr>
          <a:xfrm>
            <a:off x="0" y="0"/>
            <a:ext cx="3581400" cy="381000"/>
          </a:xfrm>
        </p:spPr>
        <p:txBody>
          <a:bodyPr/>
          <a:lstStyle/>
          <a:p>
            <a:pPr algn="l">
              <a:defRPr/>
            </a:pPr>
            <a:r>
              <a:rPr lang="en-US" sz="2400">
                <a:solidFill>
                  <a:schemeClr val="bg1"/>
                </a:solidFill>
                <a:latin typeface="Arial"/>
                <a:cs typeface="Arial"/>
              </a:rPr>
              <a:t>Fall of Babylon</a:t>
            </a:r>
          </a:p>
        </p:txBody>
      </p:sp>
      <p:sp>
        <p:nvSpPr>
          <p:cNvPr id="1018882"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algn="ctr"/>
            <a:r>
              <a:rPr lang="zh-CN" alt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巴比伦的糟蹋</a:t>
            </a:r>
            <a:endParaRPr 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2403" name="Line 3"/>
          <p:cNvSpPr>
            <a:spLocks noChangeShapeType="1"/>
          </p:cNvSpPr>
          <p:nvPr/>
        </p:nvSpPr>
        <p:spPr bwMode="auto">
          <a:xfrm>
            <a:off x="6096000" y="838200"/>
            <a:ext cx="220980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Arial"/>
              <a:cs typeface="Arial"/>
            </a:endParaRPr>
          </a:p>
        </p:txBody>
      </p:sp>
      <p:pic>
        <p:nvPicPr>
          <p:cNvPr id="1018884"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188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538"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7" name="Freeform 7"/>
          <p:cNvSpPr>
            <a:spLocks/>
          </p:cNvSpPr>
          <p:nvPr/>
        </p:nvSpPr>
        <p:spPr bwMode="auto">
          <a:xfrm>
            <a:off x="3355975" y="-212725"/>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Arial"/>
              <a:cs typeface="Arial"/>
            </a:endParaRPr>
          </a:p>
        </p:txBody>
      </p:sp>
      <p:sp>
        <p:nvSpPr>
          <p:cNvPr id="102408" name="Freeform 8"/>
          <p:cNvSpPr>
            <a:spLocks/>
          </p:cNvSpPr>
          <p:nvPr/>
        </p:nvSpPr>
        <p:spPr bwMode="auto">
          <a:xfrm>
            <a:off x="300038" y="-458788"/>
            <a:ext cx="3551237" cy="7162801"/>
          </a:xfrm>
          <a:custGeom>
            <a:avLst/>
            <a:gdLst>
              <a:gd name="T0" fmla="*/ 2237 w 2237"/>
              <a:gd name="T1" fmla="*/ 0 h 4512"/>
              <a:gd name="T2" fmla="*/ 2112 w 2237"/>
              <a:gd name="T3" fmla="*/ 144 h 4512"/>
              <a:gd name="T4" fmla="*/ 2054 w 2237"/>
              <a:gd name="T5" fmla="*/ 192 h 4512"/>
              <a:gd name="T6" fmla="*/ 2006 w 2237"/>
              <a:gd name="T7" fmla="*/ 249 h 4512"/>
              <a:gd name="T8" fmla="*/ 1997 w 2237"/>
              <a:gd name="T9" fmla="*/ 278 h 4512"/>
              <a:gd name="T10" fmla="*/ 1958 w 2237"/>
              <a:gd name="T11" fmla="*/ 336 h 4512"/>
              <a:gd name="T12" fmla="*/ 1882 w 2237"/>
              <a:gd name="T13" fmla="*/ 489 h 4512"/>
              <a:gd name="T14" fmla="*/ 1872 w 2237"/>
              <a:gd name="T15" fmla="*/ 518 h 4512"/>
              <a:gd name="T16" fmla="*/ 1814 w 2237"/>
              <a:gd name="T17" fmla="*/ 556 h 4512"/>
              <a:gd name="T18" fmla="*/ 1526 w 2237"/>
              <a:gd name="T19" fmla="*/ 700 h 4512"/>
              <a:gd name="T20" fmla="*/ 1440 w 2237"/>
              <a:gd name="T21" fmla="*/ 729 h 4512"/>
              <a:gd name="T22" fmla="*/ 1190 w 2237"/>
              <a:gd name="T23" fmla="*/ 816 h 4512"/>
              <a:gd name="T24" fmla="*/ 1056 w 2237"/>
              <a:gd name="T25" fmla="*/ 835 h 4512"/>
              <a:gd name="T26" fmla="*/ 787 w 2237"/>
              <a:gd name="T27" fmla="*/ 892 h 4512"/>
              <a:gd name="T28" fmla="*/ 634 w 2237"/>
              <a:gd name="T29" fmla="*/ 931 h 4512"/>
              <a:gd name="T30" fmla="*/ 509 w 2237"/>
              <a:gd name="T31" fmla="*/ 979 h 4512"/>
              <a:gd name="T32" fmla="*/ 355 w 2237"/>
              <a:gd name="T33" fmla="*/ 1180 h 4512"/>
              <a:gd name="T34" fmla="*/ 278 w 2237"/>
              <a:gd name="T35" fmla="*/ 1276 h 4512"/>
              <a:gd name="T36" fmla="*/ 211 w 2237"/>
              <a:gd name="T37" fmla="*/ 1315 h 4512"/>
              <a:gd name="T38" fmla="*/ 134 w 2237"/>
              <a:gd name="T39" fmla="*/ 1392 h 4512"/>
              <a:gd name="T40" fmla="*/ 96 w 2237"/>
              <a:gd name="T41" fmla="*/ 1440 h 4512"/>
              <a:gd name="T42" fmla="*/ 0 w 2237"/>
              <a:gd name="T43" fmla="*/ 2140 h 4512"/>
              <a:gd name="T44" fmla="*/ 10 w 2237"/>
              <a:gd name="T45" fmla="*/ 3388 h 4512"/>
              <a:gd name="T46" fmla="*/ 346 w 2237"/>
              <a:gd name="T47" fmla="*/ 3753 h 4512"/>
              <a:gd name="T48" fmla="*/ 374 w 2237"/>
              <a:gd name="T49" fmla="*/ 3820 h 4512"/>
              <a:gd name="T50" fmla="*/ 490 w 2237"/>
              <a:gd name="T51" fmla="*/ 3964 h 4512"/>
              <a:gd name="T52" fmla="*/ 605 w 2237"/>
              <a:gd name="T53" fmla="*/ 4032 h 4512"/>
              <a:gd name="T54" fmla="*/ 701 w 2237"/>
              <a:gd name="T55" fmla="*/ 4089 h 4512"/>
              <a:gd name="T56" fmla="*/ 941 w 2237"/>
              <a:gd name="T57" fmla="*/ 4137 h 4512"/>
              <a:gd name="T58" fmla="*/ 1354 w 2237"/>
              <a:gd name="T59" fmla="*/ 4118 h 4512"/>
              <a:gd name="T60" fmla="*/ 1699 w 2237"/>
              <a:gd name="T61" fmla="*/ 4147 h 4512"/>
              <a:gd name="T62" fmla="*/ 1795 w 2237"/>
              <a:gd name="T63" fmla="*/ 4185 h 4512"/>
              <a:gd name="T64" fmla="*/ 1901 w 2237"/>
              <a:gd name="T65" fmla="*/ 4281 h 4512"/>
              <a:gd name="T66" fmla="*/ 1968 w 2237"/>
              <a:gd name="T67" fmla="*/ 4512 h 4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cmpd="sng">
            <a:solidFill>
              <a:srgbClr val="99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Arial"/>
              <a:cs typeface="Arial"/>
            </a:endParaRPr>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Arial"/>
              <a:cs typeface="Arial"/>
            </a:endParaRPr>
          </a:p>
        </p:txBody>
      </p:sp>
      <p:sp>
        <p:nvSpPr>
          <p:cNvPr id="102410" name="Text Box 10"/>
          <p:cNvSpPr txBox="1">
            <a:spLocks noChangeArrowheads="1"/>
          </p:cNvSpPr>
          <p:nvPr/>
        </p:nvSpPr>
        <p:spPr bwMode="auto">
          <a:xfrm>
            <a:off x="147638" y="533400"/>
            <a:ext cx="6511925" cy="13388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3500" b="1" dirty="0">
                <a:solidFill>
                  <a:srgbClr val="008000"/>
                </a:solidFill>
                <a:effectLst>
                  <a:outerShdw blurRad="38100" dist="38100" dir="2700000" algn="tl">
                    <a:srgbClr val="DDDDDD"/>
                  </a:outerShdw>
                </a:effectLst>
                <a:latin typeface="Arial"/>
                <a:cs typeface="Arial"/>
              </a:rPr>
              <a:t>巴比伦的糟蹋</a:t>
            </a:r>
            <a:r>
              <a:rPr lang="en-US" sz="3500" b="1" dirty="0">
                <a:solidFill>
                  <a:srgbClr val="008000"/>
                </a:solidFill>
                <a:effectLst>
                  <a:outerShdw blurRad="38100" dist="38100" dir="2700000" algn="tl">
                    <a:srgbClr val="DDDDDD"/>
                  </a:outerShdw>
                </a:effectLst>
                <a:latin typeface="Arial"/>
                <a:cs typeface="Arial"/>
              </a:rPr>
              <a:t>(539 </a:t>
            </a:r>
            <a:r>
              <a:rPr lang="en-US" sz="2700" b="1" dirty="0">
                <a:solidFill>
                  <a:srgbClr val="008000"/>
                </a:solidFill>
                <a:effectLst>
                  <a:outerShdw blurRad="38100" dist="38100" dir="2700000" algn="tl">
                    <a:srgbClr val="DDDDDD"/>
                  </a:outerShdw>
                </a:effectLst>
                <a:latin typeface="Arial"/>
                <a:cs typeface="Arial"/>
              </a:rPr>
              <a:t>BC</a:t>
            </a:r>
            <a:r>
              <a:rPr lang="en-US" sz="3500" b="1" dirty="0">
                <a:solidFill>
                  <a:srgbClr val="008000"/>
                </a:solidFill>
                <a:effectLst>
                  <a:outerShdw blurRad="38100" dist="38100" dir="2700000" algn="tl">
                    <a:srgbClr val="DDDDDD"/>
                  </a:outerShdw>
                </a:effectLst>
                <a:latin typeface="Arial"/>
                <a:cs typeface="Arial"/>
              </a:rPr>
              <a:t>)</a:t>
            </a:r>
          </a:p>
          <a:p>
            <a:pPr algn="ctr">
              <a:defRPr/>
            </a:pPr>
            <a:r>
              <a:rPr lang="zh-CN" altLang="en-US" sz="4300" dirty="0">
                <a:solidFill>
                  <a:srgbClr val="008000"/>
                </a:solidFill>
                <a:effectLst>
                  <a:outerShdw blurRad="38100" dist="38100" dir="2700000" algn="tl">
                    <a:srgbClr val="DDDDDD"/>
                  </a:outerShdw>
                </a:effectLst>
                <a:latin typeface="Arial"/>
                <a:cs typeface="Arial"/>
              </a:rPr>
              <a:t>古列从水门低下进攻</a:t>
            </a:r>
            <a:endParaRPr lang="en-US" sz="4300" dirty="0">
              <a:solidFill>
                <a:srgbClr val="000000"/>
              </a:solidFill>
              <a:latin typeface="Arial"/>
              <a:cs typeface="Arial"/>
            </a:endParaRPr>
          </a:p>
        </p:txBody>
      </p:sp>
      <p:sp>
        <p:nvSpPr>
          <p:cNvPr id="102411" name="Freeform 11"/>
          <p:cNvSpPr>
            <a:spLocks/>
          </p:cNvSpPr>
          <p:nvPr/>
        </p:nvSpPr>
        <p:spPr bwMode="auto">
          <a:xfrm rot="20912156">
            <a:off x="3087688" y="6172200"/>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Arial"/>
              <a:cs typeface="Arial"/>
            </a:endParaRPr>
          </a:p>
        </p:txBody>
      </p:sp>
      <p:sp>
        <p:nvSpPr>
          <p:cNvPr id="102412" name="Text Box 12"/>
          <p:cNvSpPr txBox="1">
            <a:spLocks noChangeArrowheads="1"/>
          </p:cNvSpPr>
          <p:nvPr/>
        </p:nvSpPr>
        <p:spPr bwMode="auto">
          <a:xfrm>
            <a:off x="5105400" y="2835275"/>
            <a:ext cx="4038600" cy="954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800" b="1" dirty="0">
                <a:solidFill>
                  <a:srgbClr val="000000"/>
                </a:solidFill>
                <a:latin typeface="Arial"/>
                <a:cs typeface="Arial"/>
              </a:rPr>
              <a:t>但以理</a:t>
            </a:r>
            <a:r>
              <a:rPr lang="en-US" sz="2800" b="1" dirty="0">
                <a:solidFill>
                  <a:srgbClr val="000000"/>
                </a:solidFill>
                <a:latin typeface="Arial"/>
                <a:cs typeface="Arial"/>
              </a:rPr>
              <a:t>5</a:t>
            </a:r>
            <a:br>
              <a:rPr lang="en-US" sz="2800" b="1" dirty="0">
                <a:solidFill>
                  <a:srgbClr val="000000"/>
                </a:solidFill>
                <a:latin typeface="Arial"/>
                <a:cs typeface="Arial"/>
              </a:rPr>
            </a:br>
            <a:r>
              <a:rPr lang="en-US" sz="2800" b="1" dirty="0">
                <a:solidFill>
                  <a:srgbClr val="000000"/>
                </a:solidFill>
                <a:latin typeface="Arial"/>
                <a:cs typeface="Arial"/>
              </a:rPr>
              <a:t>(</a:t>
            </a:r>
            <a:r>
              <a:rPr lang="zh-CN" altLang="en-US" sz="2800" b="1" dirty="0">
                <a:solidFill>
                  <a:srgbClr val="000000"/>
                </a:solidFill>
                <a:latin typeface="Arial"/>
                <a:cs typeface="Arial"/>
              </a:rPr>
              <a:t>伯沙撒的盛宴</a:t>
            </a:r>
            <a:r>
              <a:rPr lang="en-US" sz="2800" b="1" dirty="0">
                <a:solidFill>
                  <a:srgbClr val="000000"/>
                </a:solidFill>
                <a:latin typeface="Arial"/>
                <a:cs typeface="Arial"/>
              </a:rPr>
              <a:t>)</a:t>
            </a:r>
          </a:p>
        </p:txBody>
      </p:sp>
      <p:sp>
        <p:nvSpPr>
          <p:cNvPr id="102413" name="Text Box 13"/>
          <p:cNvSpPr txBox="1">
            <a:spLocks noChangeArrowheads="1"/>
          </p:cNvSpPr>
          <p:nvPr/>
        </p:nvSpPr>
        <p:spPr bwMode="auto">
          <a:xfrm rot="20121396">
            <a:off x="68263" y="2459286"/>
            <a:ext cx="9004300" cy="769441"/>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zh-CN" altLang="en-US" sz="4400" b="1" dirty="0">
                <a:solidFill>
                  <a:srgbClr val="FFFFFF"/>
                </a:solidFill>
                <a:latin typeface="Arial"/>
                <a:cs typeface="Arial"/>
              </a:rPr>
              <a:t>末日的巴比伦也不会继续存在</a:t>
            </a:r>
            <a:r>
              <a:rPr lang="en-US" sz="4400" b="1" dirty="0">
                <a:solidFill>
                  <a:srgbClr val="FFFFFF"/>
                </a:solidFill>
                <a:latin typeface="Arial"/>
                <a:cs typeface="Arial"/>
              </a:rPr>
              <a:t>!</a:t>
            </a:r>
          </a:p>
        </p:txBody>
      </p:sp>
    </p:spTree>
    <p:extLst>
      <p:ext uri="{BB962C8B-B14F-4D97-AF65-F5344CB8AC3E}">
        <p14:creationId xmlns:p14="http://schemas.microsoft.com/office/powerpoint/2010/main" val="7193087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2413"/>
                                        </p:tgtEl>
                                        <p:attrNameLst>
                                          <p:attrName>style.visibility</p:attrName>
                                        </p:attrNameLst>
                                      </p:cBhvr>
                                      <p:to>
                                        <p:strVal val="visible"/>
                                      </p:to>
                                    </p:set>
                                    <p:animEffect transition="in" filter="dissolve">
                                      <p:cBhvr>
                                        <p:cTn id="35" dur="500"/>
                                        <p:tgtEl>
                                          <p:spTgt spid="102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P spid="102413"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929" name="Picture 2"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1" name="Rectangle 3"/>
          <p:cNvSpPr>
            <a:spLocks noGrp="1" noChangeArrowheads="1"/>
          </p:cNvSpPr>
          <p:nvPr>
            <p:ph type="title"/>
          </p:nvPr>
        </p:nvSpPr>
        <p:spPr>
          <a:xfrm>
            <a:off x="152400" y="228600"/>
            <a:ext cx="3657600" cy="1524000"/>
          </a:xfrm>
        </p:spPr>
        <p:txBody>
          <a:bodyPr/>
          <a:lstStyle/>
          <a:p>
            <a:pPr eaLnBrk="1" hangingPunct="1">
              <a:defRPr/>
            </a:pPr>
            <a:r>
              <a:rPr lang="zh-CN" altLang="en-US" dirty="0">
                <a:solidFill>
                  <a:schemeClr val="bg1"/>
                </a:solidFill>
                <a:latin typeface="Arial"/>
                <a:cs typeface="Arial"/>
              </a:rPr>
              <a:t>伯沙撒使谦卑</a:t>
            </a:r>
            <a:endParaRPr lang="en-US" dirty="0">
              <a:solidFill>
                <a:schemeClr val="bg1"/>
              </a:solidFill>
              <a:latin typeface="Arial"/>
              <a:cs typeface="Arial"/>
            </a:endParaRPr>
          </a:p>
        </p:txBody>
      </p:sp>
      <p:sp>
        <p:nvSpPr>
          <p:cNvPr id="5" name="Rectangle 4"/>
          <p:cNvSpPr txBox="1">
            <a:spLocks noChangeArrowheads="1"/>
          </p:cNvSpPr>
          <p:nvPr/>
        </p:nvSpPr>
        <p:spPr bwMode="auto">
          <a:xfrm>
            <a:off x="6553200" y="6081713"/>
            <a:ext cx="25908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defRPr/>
            </a:pPr>
            <a:r>
              <a:rPr lang="zh-CN" altLang="en-US" dirty="0">
                <a:solidFill>
                  <a:srgbClr val="FFFFFF"/>
                </a:solidFill>
                <a:latin typeface="Arial"/>
                <a:cs typeface="Arial"/>
              </a:rPr>
              <a:t>伦勃朗</a:t>
            </a:r>
            <a:endParaRPr lang="en-US" dirty="0">
              <a:solidFill>
                <a:srgbClr val="FFFFFF"/>
              </a:solidFill>
              <a:latin typeface="Arial"/>
              <a:cs typeface="Arial"/>
            </a:endParaRPr>
          </a:p>
        </p:txBody>
      </p:sp>
    </p:spTree>
    <p:extLst>
      <p:ext uri="{BB962C8B-B14F-4D97-AF65-F5344CB8AC3E}">
        <p14:creationId xmlns:p14="http://schemas.microsoft.com/office/powerpoint/2010/main" val="3971123357"/>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8" name="Rectangle 6"/>
          <p:cNvSpPr>
            <a:spLocks noGrp="1" noChangeArrowheads="1"/>
          </p:cNvSpPr>
          <p:nvPr>
            <p:ph type="ctrTitle"/>
          </p:nvPr>
        </p:nvSpPr>
        <p:spPr>
          <a:xfrm>
            <a:off x="685800" y="2286000"/>
            <a:ext cx="7772400" cy="1143000"/>
          </a:xfrm>
        </p:spPr>
        <p:txBody>
          <a:bodyPr/>
          <a:lstStyle/>
          <a:p>
            <a:pPr>
              <a:defRPr/>
            </a:pPr>
            <a:r>
              <a:rPr lang="en-US" dirty="0">
                <a:cs typeface="+mj-cs"/>
              </a:rPr>
              <a:t>Characteristics of Babylon</a:t>
            </a:r>
          </a:p>
        </p:txBody>
      </p:sp>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a:defRPr/>
            </a:pPr>
            <a:endParaRPr lang="en-US" sz="4800">
              <a:solidFill>
                <a:srgbClr val="FFFFFF"/>
              </a:solidFill>
              <a:latin typeface="Times New Roman" charset="0"/>
              <a:cs typeface="+mn-cs"/>
            </a:endParaRPr>
          </a:p>
        </p:txBody>
      </p:sp>
      <p:pic>
        <p:nvPicPr>
          <p:cNvPr id="102297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397023">
            <a:off x="0" y="381000"/>
            <a:ext cx="451485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41" name="Text Box 9"/>
          <p:cNvSpPr txBox="1">
            <a:spLocks noChangeArrowheads="1"/>
          </p:cNvSpPr>
          <p:nvPr/>
        </p:nvSpPr>
        <p:spPr bwMode="auto">
          <a:xfrm>
            <a:off x="4211638" y="650875"/>
            <a:ext cx="4752975"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zh-CN" altLang="en-US" sz="4000" b="1" dirty="0">
                <a:solidFill>
                  <a:srgbClr val="FFFFFF"/>
                </a:solidFill>
                <a:latin typeface="Arial"/>
                <a:cs typeface="Arial"/>
              </a:rPr>
              <a:t>末日的巴比伦大城</a:t>
            </a:r>
            <a:endParaRPr lang="en-US" sz="4000" b="1" dirty="0">
              <a:solidFill>
                <a:srgbClr val="FFFFFF"/>
              </a:solidFill>
              <a:latin typeface="Arial"/>
              <a:cs typeface="Arial"/>
            </a:endParaRPr>
          </a:p>
          <a:p>
            <a:pPr algn="r">
              <a:defRPr/>
            </a:pPr>
            <a:r>
              <a:rPr lang="en-US" sz="4000" b="1" dirty="0">
                <a:solidFill>
                  <a:srgbClr val="FFFFFF"/>
                </a:solidFill>
                <a:latin typeface="Arial"/>
                <a:cs typeface="Arial"/>
              </a:rPr>
              <a:t>(</a:t>
            </a:r>
            <a:r>
              <a:rPr lang="zh-CN" altLang="en-US" sz="4000" b="1" dirty="0">
                <a:solidFill>
                  <a:srgbClr val="FFFFFF"/>
                </a:solidFill>
                <a:latin typeface="Arial"/>
                <a:cs typeface="Arial"/>
              </a:rPr>
              <a:t>启示录</a:t>
            </a:r>
            <a:r>
              <a:rPr lang="en-US" sz="4000" b="1" dirty="0">
                <a:solidFill>
                  <a:srgbClr val="FFFFFF"/>
                </a:solidFill>
                <a:latin typeface="Arial"/>
                <a:cs typeface="Arial"/>
              </a:rPr>
              <a:t> 17–18)</a:t>
            </a:r>
          </a:p>
          <a:p>
            <a:pPr algn="r">
              <a:defRPr/>
            </a:pPr>
            <a:endParaRPr lang="en-US" sz="4000" b="1" dirty="0">
              <a:solidFill>
                <a:srgbClr val="FFFFFF"/>
              </a:solidFill>
              <a:latin typeface="Arial"/>
              <a:cs typeface="Arial"/>
            </a:endParaRPr>
          </a:p>
          <a:p>
            <a:pPr algn="r">
              <a:defRPr/>
            </a:pPr>
            <a:r>
              <a:rPr lang="zh-CN" altLang="en-US" sz="4000" b="1" dirty="0">
                <a:solidFill>
                  <a:srgbClr val="FFFFFF"/>
                </a:solidFill>
                <a:latin typeface="Arial"/>
                <a:cs typeface="Arial"/>
              </a:rPr>
              <a:t>他有什么特性呢？</a:t>
            </a:r>
            <a:endParaRPr lang="en-US" sz="4000" b="1" dirty="0">
              <a:solidFill>
                <a:srgbClr val="FFFFFF"/>
              </a:solidFill>
              <a:latin typeface="Arial"/>
              <a:cs typeface="Arial"/>
            </a:endParaRPr>
          </a:p>
        </p:txBody>
      </p:sp>
      <p:sp>
        <p:nvSpPr>
          <p:cNvPr id="102298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366</a:t>
            </a:r>
          </a:p>
        </p:txBody>
      </p:sp>
    </p:spTree>
    <p:extLst>
      <p:ext uri="{BB962C8B-B14F-4D97-AF65-F5344CB8AC3E}">
        <p14:creationId xmlns:p14="http://schemas.microsoft.com/office/powerpoint/2010/main" val="655641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2" name="Picture 6"/>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3300" name="Rectangle 4"/>
          <p:cNvSpPr>
            <a:spLocks noGrp="1" noChangeArrowheads="1"/>
          </p:cNvSpPr>
          <p:nvPr>
            <p:ph type="title"/>
          </p:nvPr>
        </p:nvSpPr>
        <p:spPr>
          <a:xfrm>
            <a:off x="39172" y="88903"/>
            <a:ext cx="8207375" cy="762000"/>
          </a:xfrm>
          <a:ln>
            <a:solidFill>
              <a:srgbClr val="FFFFFF"/>
            </a:solidFill>
          </a:ln>
          <a:effectLst>
            <a:outerShdw blurRad="63500" dist="38099" dir="2700000" algn="ctr" rotWithShape="0">
              <a:schemeClr val="tx1">
                <a:alpha val="74998"/>
              </a:schemeClr>
            </a:outerShdw>
          </a:effectLst>
        </p:spPr>
        <p:txBody>
          <a:bodyPr/>
          <a:lstStyle/>
          <a:p>
            <a:pPr>
              <a:defRPr/>
            </a:pPr>
            <a:r>
              <a:rPr lang="zh-CN" altLang="en-US" b="1" dirty="0">
                <a:solidFill>
                  <a:schemeClr val="bg1"/>
                </a:solidFill>
                <a:latin typeface="+mn-ea"/>
                <a:ea typeface="+mn-ea"/>
                <a:cs typeface="Arial"/>
              </a:rPr>
              <a:t>那些启示录第</a:t>
            </a:r>
            <a:r>
              <a:rPr lang="en-US" altLang="zh-CN" b="1" dirty="0">
                <a:solidFill>
                  <a:schemeClr val="bg1"/>
                </a:solidFill>
                <a:latin typeface="+mn-ea"/>
                <a:ea typeface="+mn-ea"/>
                <a:cs typeface="Arial"/>
              </a:rPr>
              <a:t>17</a:t>
            </a:r>
            <a:r>
              <a:rPr lang="zh-CN" altLang="en-US" b="1" dirty="0">
                <a:solidFill>
                  <a:schemeClr val="bg1"/>
                </a:solidFill>
                <a:latin typeface="+mn-ea"/>
                <a:ea typeface="+mn-ea"/>
                <a:cs typeface="Arial"/>
              </a:rPr>
              <a:t>章的主要玩家？</a:t>
            </a:r>
            <a:endParaRPr lang="en-US" b="1" dirty="0">
              <a:solidFill>
                <a:schemeClr val="bg1"/>
              </a:solidFill>
              <a:latin typeface="+mn-ea"/>
              <a:ea typeface="+mn-ea"/>
              <a:cs typeface="Arial"/>
            </a:endParaRPr>
          </a:p>
        </p:txBody>
      </p:sp>
      <p:sp>
        <p:nvSpPr>
          <p:cNvPr id="8" name="Rectangle 4"/>
          <p:cNvSpPr txBox="1">
            <a:spLocks noChangeArrowheads="1"/>
          </p:cNvSpPr>
          <p:nvPr/>
        </p:nvSpPr>
        <p:spPr bwMode="auto">
          <a:xfrm>
            <a:off x="5835316" y="3064934"/>
            <a:ext cx="3274821" cy="2373340"/>
          </a:xfrm>
          <a:prstGeom prst="rect">
            <a:avLst/>
          </a:prstGeom>
          <a:solidFill>
            <a:srgbClr val="FF0000"/>
          </a:solidFill>
          <a:ln>
            <a:solidFill>
              <a:srgbClr val="FFFFFF"/>
            </a:solidFill>
          </a:ln>
          <a:effectLst>
            <a:outerShdw blurRad="63500" dist="38099"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457200"/>
            <a:r>
              <a:rPr lang="zh-CN" altLang="en-US" sz="3600" b="1" dirty="0">
                <a:ln/>
                <a:solidFill>
                  <a:srgbClr val="FFFFFF"/>
                </a:solidFill>
                <a:latin typeface="Times New Roman" charset="0"/>
                <a:ea typeface="ＭＳ Ｐゴシック" charset="0"/>
              </a:rPr>
              <a:t>然而，真的有十个玩家吗？</a:t>
            </a:r>
            <a:endParaRPr lang="en-US" sz="3600" b="1" dirty="0">
              <a:ln/>
              <a:solidFill>
                <a:srgbClr val="FFFFFF"/>
              </a:solidFill>
              <a:latin typeface="Times New Roman" charset="0"/>
              <a:ea typeface="ＭＳ Ｐゴシック" charset="0"/>
            </a:endParaRPr>
          </a:p>
        </p:txBody>
      </p:sp>
      <p:sp>
        <p:nvSpPr>
          <p:cNvPr id="2" name="Oval 1"/>
          <p:cNvSpPr/>
          <p:nvPr/>
        </p:nvSpPr>
        <p:spPr bwMode="auto">
          <a:xfrm>
            <a:off x="-16931" y="850903"/>
            <a:ext cx="8161868" cy="2044697"/>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Times New Roman" charset="0"/>
              <a:cs typeface="+mn-cs"/>
            </a:endParaRPr>
          </a:p>
        </p:txBody>
      </p:sp>
      <p:sp>
        <p:nvSpPr>
          <p:cNvPr id="9" name="Oval 8"/>
          <p:cNvSpPr/>
          <p:nvPr/>
        </p:nvSpPr>
        <p:spPr bwMode="auto">
          <a:xfrm>
            <a:off x="-16930" y="2839155"/>
            <a:ext cx="5537198" cy="1140178"/>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Times New Roman" charset="0"/>
              <a:cs typeface="+mn-cs"/>
            </a:endParaRPr>
          </a:p>
        </p:txBody>
      </p:sp>
      <p:sp>
        <p:nvSpPr>
          <p:cNvPr id="10" name="Oval 9"/>
          <p:cNvSpPr/>
          <p:nvPr/>
        </p:nvSpPr>
        <p:spPr bwMode="auto">
          <a:xfrm>
            <a:off x="-16930" y="3968043"/>
            <a:ext cx="5537198" cy="1636890"/>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Times New Roman" charset="0"/>
              <a:cs typeface="+mn-cs"/>
            </a:endParaRPr>
          </a:p>
        </p:txBody>
      </p:sp>
      <p:sp>
        <p:nvSpPr>
          <p:cNvPr id="11" name="Oval 10"/>
          <p:cNvSpPr/>
          <p:nvPr/>
        </p:nvSpPr>
        <p:spPr bwMode="auto">
          <a:xfrm>
            <a:off x="-16930" y="5604933"/>
            <a:ext cx="5537198" cy="1259417"/>
          </a:xfrm>
          <a:prstGeom prst="ellipse">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Times New Roman" charset="0"/>
              <a:cs typeface="+mn-cs"/>
            </a:endParaRPr>
          </a:p>
        </p:txBody>
      </p:sp>
      <p:sp>
        <p:nvSpPr>
          <p:cNvPr id="6" name="Rectangle 5"/>
          <p:cNvSpPr txBox="1">
            <a:spLocks noChangeArrowheads="1"/>
          </p:cNvSpPr>
          <p:nvPr/>
        </p:nvSpPr>
        <p:spPr bwMode="auto">
          <a:xfrm>
            <a:off x="237062" y="929751"/>
            <a:ext cx="8686800" cy="58880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711200" indent="-711200">
              <a:buFont typeface="+mj-lt"/>
              <a:buAutoNum type="arabicPeriod"/>
              <a:defRPr/>
            </a:pPr>
            <a:r>
              <a:rPr lang="zh-CN" altLang="en-US" b="1" dirty="0">
                <a:ln/>
                <a:solidFill>
                  <a:srgbClr val="FFFFFF"/>
                </a:solidFill>
                <a:latin typeface="Arial" charset="0"/>
                <a:ea typeface="ＭＳ Ｐゴシック" charset="0"/>
              </a:rPr>
              <a:t>大淫妇 </a:t>
            </a:r>
            <a:r>
              <a:rPr lang="en-US" b="1" dirty="0">
                <a:ln/>
                <a:solidFill>
                  <a:srgbClr val="FFFFFF"/>
                </a:solidFill>
                <a:latin typeface="Arial"/>
                <a:ea typeface="ＭＳ Ｐゴシック"/>
                <a:cs typeface="Arial"/>
              </a:rPr>
              <a:t>(17:1-6)</a:t>
            </a:r>
          </a:p>
          <a:p>
            <a:pPr marL="711200" indent="-711200">
              <a:buFont typeface="+mj-lt"/>
              <a:buAutoNum type="arabicPeriod"/>
              <a:defRPr/>
            </a:pPr>
            <a:r>
              <a:rPr lang="zh-CN" altLang="en-US" b="1" dirty="0">
                <a:ln/>
                <a:solidFill>
                  <a:srgbClr val="FFFFFF"/>
                </a:solidFill>
                <a:latin typeface="Arial"/>
                <a:ea typeface="ＭＳ Ｐゴシック"/>
                <a:cs typeface="Arial"/>
              </a:rPr>
              <a:t>巴比伦 </a:t>
            </a:r>
            <a:r>
              <a:rPr lang="en-US" b="1" dirty="0">
                <a:ln/>
                <a:solidFill>
                  <a:srgbClr val="FFFFFF"/>
                </a:solidFill>
                <a:latin typeface="Arial"/>
                <a:ea typeface="ＭＳ Ｐゴシック"/>
                <a:cs typeface="Arial"/>
              </a:rPr>
              <a:t>(17:5)</a:t>
            </a:r>
          </a:p>
          <a:p>
            <a:pPr marL="711200" indent="-711200">
              <a:buFont typeface="+mj-lt"/>
              <a:buAutoNum type="arabicPeriod"/>
              <a:defRPr/>
            </a:pPr>
            <a:r>
              <a:rPr lang="zh-CN" altLang="en-US" b="1" dirty="0">
                <a:ln/>
                <a:solidFill>
                  <a:srgbClr val="FFFFFF"/>
                </a:solidFill>
                <a:latin typeface="SimSun" panose="02010600030101010101" pitchFamily="2" charset="-122"/>
                <a:ea typeface="SimSun" panose="02010600030101010101" pitchFamily="2" charset="-122"/>
                <a:cs typeface="Arial"/>
              </a:rPr>
              <a:t>有</a:t>
            </a:r>
            <a:r>
              <a:rPr lang="zh-CN" altLang="en-US" b="1" dirty="0">
                <a:ln/>
                <a:solidFill>
                  <a:srgbClr val="FFFFFF"/>
                </a:solidFill>
                <a:latin typeface="ＭＳ Ｐゴシック"/>
                <a:ea typeface="ＭＳ Ｐゴシック"/>
                <a:cs typeface="Arial"/>
              </a:rPr>
              <a:t>权统治地上的众王的那座大城</a:t>
            </a:r>
            <a:r>
              <a:rPr lang="en-US" b="1" dirty="0">
                <a:ln/>
                <a:solidFill>
                  <a:srgbClr val="FFFFFF"/>
                </a:solidFill>
                <a:latin typeface="ＭＳ Ｐゴシック"/>
                <a:ea typeface="ＭＳ Ｐゴシック"/>
                <a:cs typeface="Arial"/>
              </a:rPr>
              <a:t>(17:18)</a:t>
            </a:r>
          </a:p>
          <a:p>
            <a:pPr marL="711200" indent="-711200">
              <a:buFont typeface="+mj-lt"/>
              <a:buAutoNum type="arabicPeriod"/>
              <a:defRPr/>
            </a:pPr>
            <a:r>
              <a:rPr lang="zh-CN" altLang="en-US" b="1" dirty="0">
                <a:ln/>
                <a:solidFill>
                  <a:srgbClr val="FFFFFF"/>
                </a:solidFill>
                <a:latin typeface="ＭＳ Ｐゴシック"/>
                <a:ea typeface="ＭＳ Ｐゴシック"/>
              </a:rPr>
              <a:t>怪兽 </a:t>
            </a:r>
            <a:r>
              <a:rPr lang="en-US" b="1" dirty="0">
                <a:ln/>
                <a:solidFill>
                  <a:srgbClr val="FFFFFF"/>
                </a:solidFill>
                <a:latin typeface="ＭＳ Ｐゴシック"/>
                <a:ea typeface="ＭＳ Ｐゴシック"/>
                <a:cs typeface="Arial"/>
              </a:rPr>
              <a:t>(17:3a, 7-8)</a:t>
            </a:r>
          </a:p>
          <a:p>
            <a:pPr marL="711200" indent="-711200">
              <a:buFont typeface="+mj-lt"/>
              <a:buAutoNum type="arabicPeriod"/>
              <a:defRPr/>
            </a:pPr>
            <a:r>
              <a:rPr lang="zh-CN" altLang="en-US" b="1" dirty="0">
                <a:ln/>
                <a:solidFill>
                  <a:srgbClr val="FFFFFF"/>
                </a:solidFill>
                <a:latin typeface="Times New Roman"/>
                <a:ea typeface="ＭＳ Ｐゴシック"/>
              </a:rPr>
              <a:t>第八个王 </a:t>
            </a:r>
            <a:r>
              <a:rPr lang="en-US" b="1" dirty="0">
                <a:ln/>
                <a:solidFill>
                  <a:srgbClr val="FFFFFF"/>
                </a:solidFill>
                <a:latin typeface="Arial"/>
                <a:ea typeface="ＭＳ Ｐゴシック"/>
                <a:cs typeface="Arial"/>
              </a:rPr>
              <a:t>(17:11)</a:t>
            </a:r>
          </a:p>
          <a:p>
            <a:pPr marL="711200" indent="-711200">
              <a:buFont typeface="+mj-lt"/>
              <a:buAutoNum type="arabicPeriod"/>
              <a:defRPr/>
            </a:pPr>
            <a:r>
              <a:rPr lang="zh-CN" altLang="en-US" b="1" dirty="0">
                <a:ln/>
                <a:solidFill>
                  <a:srgbClr val="FFFFFF"/>
                </a:solidFill>
                <a:latin typeface="Times New Roman"/>
                <a:ea typeface="ＭＳ Ｐゴシック"/>
              </a:rPr>
              <a:t>七头兽</a:t>
            </a:r>
            <a:r>
              <a:rPr lang="en-US" altLang="zh-CN" b="1" dirty="0">
                <a:ln/>
                <a:solidFill>
                  <a:srgbClr val="FFFFFF"/>
                </a:solidFill>
                <a:latin typeface="Times New Roman" charset="0"/>
                <a:ea typeface="ＭＳ Ｐゴシック" charset="0"/>
              </a:rPr>
              <a:t> </a:t>
            </a:r>
            <a:r>
              <a:rPr lang="en-US" b="1" dirty="0">
                <a:ln/>
                <a:solidFill>
                  <a:srgbClr val="FFFFFF"/>
                </a:solidFill>
                <a:latin typeface="Arial"/>
                <a:ea typeface="ＭＳ Ｐゴシック"/>
                <a:cs typeface="Arial"/>
              </a:rPr>
              <a:t>(17:3b, 7)</a:t>
            </a:r>
          </a:p>
          <a:p>
            <a:pPr marL="711200" indent="-711200">
              <a:buFont typeface="+mj-lt"/>
              <a:buAutoNum type="arabicPeriod"/>
              <a:defRPr/>
            </a:pPr>
            <a:r>
              <a:rPr lang="zh-CN" altLang="en-US" b="1" dirty="0">
                <a:ln/>
                <a:solidFill>
                  <a:srgbClr val="FFFFFF"/>
                </a:solidFill>
                <a:latin typeface="Times New Roman"/>
                <a:ea typeface="ＭＳ Ｐゴシック"/>
              </a:rPr>
              <a:t>七座山 </a:t>
            </a:r>
            <a:r>
              <a:rPr lang="en-US" b="1" dirty="0">
                <a:ln/>
                <a:solidFill>
                  <a:srgbClr val="FFFFFF"/>
                </a:solidFill>
                <a:latin typeface="Arial"/>
                <a:ea typeface="ＭＳ Ｐゴシック"/>
                <a:cs typeface="Arial"/>
              </a:rPr>
              <a:t>(17:9)</a:t>
            </a:r>
          </a:p>
          <a:p>
            <a:pPr marL="711200" indent="-711200">
              <a:buFont typeface="+mj-lt"/>
              <a:buAutoNum type="arabicPeriod"/>
              <a:defRPr/>
            </a:pPr>
            <a:r>
              <a:rPr lang="zh-CN" altLang="en-US" b="1" dirty="0">
                <a:ln/>
                <a:solidFill>
                  <a:srgbClr val="FFFFFF"/>
                </a:solidFill>
                <a:latin typeface="Times New Roman"/>
                <a:ea typeface="ＭＳ Ｐゴシック"/>
              </a:rPr>
              <a:t>七位王 </a:t>
            </a:r>
            <a:r>
              <a:rPr lang="en-US" b="1" dirty="0">
                <a:ln/>
                <a:solidFill>
                  <a:srgbClr val="FFFFFF"/>
                </a:solidFill>
                <a:latin typeface="Arial"/>
                <a:ea typeface="ＭＳ Ｐゴシック"/>
                <a:cs typeface="Arial"/>
              </a:rPr>
              <a:t>(17:10)</a:t>
            </a:r>
          </a:p>
          <a:p>
            <a:pPr marL="711200" indent="-711200">
              <a:buFont typeface="+mj-lt"/>
              <a:buAutoNum type="arabicPeriod"/>
              <a:defRPr/>
            </a:pPr>
            <a:r>
              <a:rPr lang="zh-CN" altLang="en-US" b="1" dirty="0">
                <a:ln/>
                <a:solidFill>
                  <a:srgbClr val="FFFFFF"/>
                </a:solidFill>
                <a:latin typeface="Times New Roman"/>
                <a:ea typeface="ＭＳ Ｐゴシック"/>
              </a:rPr>
              <a:t>十角怪兽</a:t>
            </a:r>
            <a:r>
              <a:rPr lang="en-US" b="1" dirty="0">
                <a:ln/>
                <a:solidFill>
                  <a:srgbClr val="FFFFFF"/>
                </a:solidFill>
                <a:latin typeface="Arial"/>
                <a:ea typeface="ＭＳ Ｐゴシック"/>
                <a:cs typeface="Arial"/>
              </a:rPr>
              <a:t>(17:3c, 7, 16)</a:t>
            </a:r>
          </a:p>
          <a:p>
            <a:pPr marL="711200" indent="-711200">
              <a:buFont typeface="+mj-lt"/>
              <a:buAutoNum type="arabicPeriod"/>
              <a:defRPr/>
            </a:pPr>
            <a:r>
              <a:rPr lang="zh-CN" altLang="en-US" b="1" dirty="0">
                <a:ln/>
                <a:solidFill>
                  <a:srgbClr val="FFFFFF"/>
                </a:solidFill>
                <a:latin typeface="Times New Roman"/>
                <a:ea typeface="ＭＳ Ｐゴシック"/>
              </a:rPr>
              <a:t>十个还没有得势的王</a:t>
            </a:r>
            <a:r>
              <a:rPr lang="en-US" b="1" dirty="0">
                <a:ln/>
                <a:solidFill>
                  <a:srgbClr val="FFFFFF"/>
                </a:solidFill>
                <a:latin typeface="Arial"/>
                <a:ea typeface="ＭＳ Ｐゴシック"/>
                <a:cs typeface="Arial"/>
              </a:rPr>
              <a:t>(17:12-13)</a:t>
            </a:r>
          </a:p>
        </p:txBody>
      </p:sp>
      <p:sp>
        <p:nvSpPr>
          <p:cNvPr id="12" name="Text Box 19"/>
          <p:cNvSpPr txBox="1">
            <a:spLocks noChangeArrowheads="1"/>
          </p:cNvSpPr>
          <p:nvPr/>
        </p:nvSpPr>
        <p:spPr bwMode="auto">
          <a:xfrm>
            <a:off x="8253358" y="16280"/>
            <a:ext cx="849459"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110a</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659193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fade">
                                      <p:cBhvr>
                                        <p:cTn id="7" dur="500"/>
                                        <p:tgtEl>
                                          <p:spTgt spid="18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fade">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fade">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1000" fill="hold"/>
                                        <p:tgtEl>
                                          <p:spTgt spid="2"/>
                                        </p:tgtEl>
                                        <p:attrNameLst>
                                          <p:attrName>ppt_w</p:attrName>
                                        </p:attrNameLst>
                                      </p:cBhvr>
                                      <p:tavLst>
                                        <p:tav tm="0">
                                          <p:val>
                                            <p:strVal val="#ppt_w*0.70"/>
                                          </p:val>
                                        </p:tav>
                                        <p:tav tm="100000">
                                          <p:val>
                                            <p:strVal val="#ppt_w"/>
                                          </p:val>
                                        </p:tav>
                                      </p:tavLst>
                                    </p:anim>
                                    <p:anim calcmode="lin" valueType="num">
                                      <p:cBhvr>
                                        <p:cTn id="68" dur="1000" fill="hold"/>
                                        <p:tgtEl>
                                          <p:spTgt spid="2"/>
                                        </p:tgtEl>
                                        <p:attrNameLst>
                                          <p:attrName>ppt_h</p:attrName>
                                        </p:attrNameLst>
                                      </p:cBhvr>
                                      <p:tavLst>
                                        <p:tav tm="0">
                                          <p:val>
                                            <p:strVal val="#ppt_h"/>
                                          </p:val>
                                        </p:tav>
                                        <p:tav tm="100000">
                                          <p:val>
                                            <p:strVal val="#ppt_h"/>
                                          </p:val>
                                        </p:tav>
                                      </p:tavLst>
                                    </p:anim>
                                    <p:animEffect transition="in" filter="fade">
                                      <p:cBhvr>
                                        <p:cTn id="69" dur="10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1000" fill="hold"/>
                                        <p:tgtEl>
                                          <p:spTgt spid="9"/>
                                        </p:tgtEl>
                                        <p:attrNameLst>
                                          <p:attrName>ppt_w</p:attrName>
                                        </p:attrNameLst>
                                      </p:cBhvr>
                                      <p:tavLst>
                                        <p:tav tm="0">
                                          <p:val>
                                            <p:strVal val="#ppt_w*0.70"/>
                                          </p:val>
                                        </p:tav>
                                        <p:tav tm="100000">
                                          <p:val>
                                            <p:strVal val="#ppt_w"/>
                                          </p:val>
                                        </p:tav>
                                      </p:tavLst>
                                    </p:anim>
                                    <p:anim calcmode="lin" valueType="num">
                                      <p:cBhvr>
                                        <p:cTn id="75" dur="1000" fill="hold"/>
                                        <p:tgtEl>
                                          <p:spTgt spid="9"/>
                                        </p:tgtEl>
                                        <p:attrNameLst>
                                          <p:attrName>ppt_h</p:attrName>
                                        </p:attrNameLst>
                                      </p:cBhvr>
                                      <p:tavLst>
                                        <p:tav tm="0">
                                          <p:val>
                                            <p:strVal val="#ppt_h"/>
                                          </p:val>
                                        </p:tav>
                                        <p:tav tm="100000">
                                          <p:val>
                                            <p:strVal val="#ppt_h"/>
                                          </p:val>
                                        </p:tav>
                                      </p:tavLst>
                                    </p:anim>
                                    <p:animEffect transition="in" filter="fade">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p:cTn id="81" dur="1000" fill="hold"/>
                                        <p:tgtEl>
                                          <p:spTgt spid="10"/>
                                        </p:tgtEl>
                                        <p:attrNameLst>
                                          <p:attrName>ppt_w</p:attrName>
                                        </p:attrNameLst>
                                      </p:cBhvr>
                                      <p:tavLst>
                                        <p:tav tm="0">
                                          <p:val>
                                            <p:strVal val="#ppt_w*0.70"/>
                                          </p:val>
                                        </p:tav>
                                        <p:tav tm="100000">
                                          <p:val>
                                            <p:strVal val="#ppt_w"/>
                                          </p:val>
                                        </p:tav>
                                      </p:tavLst>
                                    </p:anim>
                                    <p:anim calcmode="lin" valueType="num">
                                      <p:cBhvr>
                                        <p:cTn id="82" dur="1000" fill="hold"/>
                                        <p:tgtEl>
                                          <p:spTgt spid="10"/>
                                        </p:tgtEl>
                                        <p:attrNameLst>
                                          <p:attrName>ppt_h</p:attrName>
                                        </p:attrNameLst>
                                      </p:cBhvr>
                                      <p:tavLst>
                                        <p:tav tm="0">
                                          <p:val>
                                            <p:strVal val="#ppt_h"/>
                                          </p:val>
                                        </p:tav>
                                        <p:tav tm="100000">
                                          <p:val>
                                            <p:strVal val="#ppt_h"/>
                                          </p:val>
                                        </p:tav>
                                      </p:tavLst>
                                    </p:anim>
                                    <p:animEffect transition="in" filter="fade">
                                      <p:cBhvr>
                                        <p:cTn id="83" dur="1000"/>
                                        <p:tgtEl>
                                          <p:spTgt spid="10"/>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p:cTn id="88" dur="1000" fill="hold"/>
                                        <p:tgtEl>
                                          <p:spTgt spid="11"/>
                                        </p:tgtEl>
                                        <p:attrNameLst>
                                          <p:attrName>ppt_w</p:attrName>
                                        </p:attrNameLst>
                                      </p:cBhvr>
                                      <p:tavLst>
                                        <p:tav tm="0">
                                          <p:val>
                                            <p:strVal val="#ppt_w*0.70"/>
                                          </p:val>
                                        </p:tav>
                                        <p:tav tm="100000">
                                          <p:val>
                                            <p:strVal val="#ppt_w"/>
                                          </p:val>
                                        </p:tav>
                                      </p:tavLst>
                                    </p:anim>
                                    <p:anim calcmode="lin" valueType="num">
                                      <p:cBhvr>
                                        <p:cTn id="89" dur="1000" fill="hold"/>
                                        <p:tgtEl>
                                          <p:spTgt spid="11"/>
                                        </p:tgtEl>
                                        <p:attrNameLst>
                                          <p:attrName>ppt_h</p:attrName>
                                        </p:attrNameLst>
                                      </p:cBhvr>
                                      <p:tavLst>
                                        <p:tav tm="0">
                                          <p:val>
                                            <p:strVal val="#ppt_h"/>
                                          </p:val>
                                        </p:tav>
                                        <p:tav tm="100000">
                                          <p:val>
                                            <p:strVal val="#ppt_h"/>
                                          </p:val>
                                        </p:tav>
                                      </p:tavLst>
                                    </p:anim>
                                    <p:animEffect transition="in" filter="fade">
                                      <p:cBhvr>
                                        <p:cTn id="9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animBg="1" autoUpdateAnimBg="0"/>
      <p:bldP spid="8" grpId="0" animBg="1" autoUpdateAnimBg="0"/>
      <p:bldP spid="2" grpId="0" animBg="1"/>
      <p:bldP spid="9" grpId="0" animBg="1"/>
      <p:bldP spid="10" grpId="0" animBg="1"/>
      <p:bldP spid="11" grpId="0" animBg="1"/>
      <p:bldP spid="6"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066800"/>
            <a:ext cx="8623300" cy="5641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5349" name="Rectangle 5"/>
          <p:cNvSpPr>
            <a:spLocks noChangeArrowheads="1"/>
          </p:cNvSpPr>
          <p:nvPr/>
        </p:nvSpPr>
        <p:spPr bwMode="auto">
          <a:xfrm>
            <a:off x="0" y="0"/>
            <a:ext cx="9144000" cy="6858000"/>
          </a:xfrm>
          <a:prstGeom prst="rect">
            <a:avLst/>
          </a:prstGeom>
          <a:solidFill>
            <a:schemeClr val="tx1">
              <a:alpha val="64999"/>
            </a:scheme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FFFF"/>
              </a:solidFill>
              <a:latin typeface="Arial"/>
              <a:cs typeface="Arial"/>
            </a:endParaRPr>
          </a:p>
        </p:txBody>
      </p:sp>
      <p:sp>
        <p:nvSpPr>
          <p:cNvPr id="185346" name="Rectangle 2"/>
          <p:cNvSpPr>
            <a:spLocks noGrp="1" noChangeArrowheads="1"/>
          </p:cNvSpPr>
          <p:nvPr>
            <p:ph type="title"/>
          </p:nvPr>
        </p:nvSpPr>
        <p:spPr>
          <a:xfrm>
            <a:off x="3175" y="260350"/>
            <a:ext cx="9105900" cy="762000"/>
          </a:xfrm>
          <a:effectLst>
            <a:outerShdw blurRad="63500" dist="38099" dir="2700000" algn="ctr" rotWithShape="0">
              <a:schemeClr val="tx1">
                <a:alpha val="74998"/>
              </a:schemeClr>
            </a:outerShdw>
          </a:effectLst>
        </p:spPr>
        <p:txBody>
          <a:bodyPr/>
          <a:lstStyle/>
          <a:p>
            <a:pPr>
              <a:defRPr/>
            </a:pPr>
            <a:r>
              <a:rPr lang="zh-CN" altLang="en-US" sz="4000" b="1" dirty="0">
                <a:solidFill>
                  <a:schemeClr val="bg1"/>
                </a:solidFill>
                <a:latin typeface="Arial"/>
                <a:cs typeface="Arial"/>
              </a:rPr>
              <a:t>启示录</a:t>
            </a:r>
            <a:r>
              <a:rPr lang="en-US" sz="4000" b="1" dirty="0">
                <a:solidFill>
                  <a:schemeClr val="bg1"/>
                </a:solidFill>
                <a:latin typeface="Arial"/>
                <a:cs typeface="Arial"/>
              </a:rPr>
              <a:t>17–18</a:t>
            </a:r>
            <a:r>
              <a:rPr lang="zh-CN" altLang="en-US" sz="4000" b="1" dirty="0">
                <a:solidFill>
                  <a:srgbClr val="FFFF00"/>
                </a:solidFill>
                <a:latin typeface="Arial"/>
                <a:cs typeface="Arial"/>
              </a:rPr>
              <a:t>相同的象征</a:t>
            </a:r>
            <a:endParaRPr lang="en-US" sz="4000" b="1" dirty="0">
              <a:solidFill>
                <a:schemeClr val="bg1"/>
              </a:solidFill>
              <a:latin typeface="Arial"/>
              <a:cs typeface="Arial"/>
            </a:endParaRPr>
          </a:p>
        </p:txBody>
      </p:sp>
      <p:sp>
        <p:nvSpPr>
          <p:cNvPr id="102707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367</a:t>
            </a:r>
          </a:p>
        </p:txBody>
      </p:sp>
      <p:sp>
        <p:nvSpPr>
          <p:cNvPr id="7" name="Rectangle 3"/>
          <p:cNvSpPr txBox="1">
            <a:spLocks noChangeArrowheads="1"/>
          </p:cNvSpPr>
          <p:nvPr/>
        </p:nvSpPr>
        <p:spPr bwMode="auto">
          <a:xfrm>
            <a:off x="4932363" y="1341438"/>
            <a:ext cx="3960812" cy="12239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大城</a:t>
            </a:r>
            <a:br>
              <a:rPr lang="en-US" b="1" dirty="0">
                <a:solidFill>
                  <a:srgbClr val="FFFFFF"/>
                </a:solidFill>
                <a:latin typeface="Arial"/>
                <a:cs typeface="Arial"/>
              </a:rPr>
            </a:br>
            <a:r>
              <a:rPr lang="en-US" b="1" dirty="0">
                <a:solidFill>
                  <a:srgbClr val="FFFFFF"/>
                </a:solidFill>
                <a:latin typeface="Arial"/>
                <a:cs typeface="Arial"/>
              </a:rPr>
              <a:t>(17:18)</a:t>
            </a:r>
          </a:p>
        </p:txBody>
      </p:sp>
      <p:sp>
        <p:nvSpPr>
          <p:cNvPr id="8" name="Rectangle 3"/>
          <p:cNvSpPr txBox="1">
            <a:spLocks noChangeArrowheads="1"/>
          </p:cNvSpPr>
          <p:nvPr/>
        </p:nvSpPr>
        <p:spPr bwMode="auto">
          <a:xfrm>
            <a:off x="611188" y="5300663"/>
            <a:ext cx="3340100" cy="12239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十个角</a:t>
            </a:r>
            <a:r>
              <a:rPr lang="en-US" b="1" dirty="0">
                <a:solidFill>
                  <a:srgbClr val="FFFFFF"/>
                </a:solidFill>
                <a:latin typeface="Arial"/>
                <a:cs typeface="Arial"/>
              </a:rPr>
              <a:t> </a:t>
            </a:r>
            <a:br>
              <a:rPr lang="en-US" b="1" dirty="0">
                <a:solidFill>
                  <a:srgbClr val="FFFFFF"/>
                </a:solidFill>
                <a:latin typeface="Arial"/>
                <a:cs typeface="Arial"/>
              </a:rPr>
            </a:br>
            <a:r>
              <a:rPr lang="en-US" b="1" dirty="0">
                <a:solidFill>
                  <a:srgbClr val="FFFFFF"/>
                </a:solidFill>
                <a:latin typeface="Arial"/>
                <a:cs typeface="Arial"/>
              </a:rPr>
              <a:t>(17:3c, 7, 16)</a:t>
            </a:r>
          </a:p>
        </p:txBody>
      </p:sp>
      <p:sp>
        <p:nvSpPr>
          <p:cNvPr id="9" name="Rectangle 3"/>
          <p:cNvSpPr txBox="1">
            <a:spLocks noChangeArrowheads="1"/>
          </p:cNvSpPr>
          <p:nvPr/>
        </p:nvSpPr>
        <p:spPr bwMode="auto">
          <a:xfrm>
            <a:off x="4932363" y="5300663"/>
            <a:ext cx="3960812" cy="1081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十个王</a:t>
            </a:r>
            <a:r>
              <a:rPr lang="en-US" b="1" dirty="0">
                <a:solidFill>
                  <a:srgbClr val="FFFFFF"/>
                </a:solidFill>
                <a:latin typeface="Arial"/>
                <a:cs typeface="Arial"/>
              </a:rPr>
              <a:t> </a:t>
            </a:r>
            <a:br>
              <a:rPr lang="en-US" b="1" dirty="0">
                <a:solidFill>
                  <a:srgbClr val="FFFFFF"/>
                </a:solidFill>
                <a:latin typeface="Arial"/>
                <a:cs typeface="Arial"/>
              </a:rPr>
            </a:br>
            <a:r>
              <a:rPr lang="en-US" b="1" dirty="0">
                <a:solidFill>
                  <a:srgbClr val="FFFFFF"/>
                </a:solidFill>
                <a:latin typeface="Arial"/>
                <a:cs typeface="Arial"/>
              </a:rPr>
              <a:t>(17:12-13)</a:t>
            </a:r>
          </a:p>
        </p:txBody>
      </p:sp>
      <p:sp>
        <p:nvSpPr>
          <p:cNvPr id="10" name="Rectangle 3"/>
          <p:cNvSpPr txBox="1">
            <a:spLocks noChangeArrowheads="1"/>
          </p:cNvSpPr>
          <p:nvPr/>
        </p:nvSpPr>
        <p:spPr bwMode="auto">
          <a:xfrm>
            <a:off x="4067175" y="1484313"/>
            <a:ext cx="433388" cy="576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en-US" b="1" dirty="0">
                <a:solidFill>
                  <a:srgbClr val="FFFFFF"/>
                </a:solidFill>
                <a:latin typeface="Arial"/>
                <a:cs typeface="Arial"/>
              </a:rPr>
              <a:t>=</a:t>
            </a:r>
          </a:p>
        </p:txBody>
      </p:sp>
      <p:sp>
        <p:nvSpPr>
          <p:cNvPr id="11" name="Rectangle 3"/>
          <p:cNvSpPr txBox="1">
            <a:spLocks noChangeArrowheads="1"/>
          </p:cNvSpPr>
          <p:nvPr/>
        </p:nvSpPr>
        <p:spPr bwMode="auto">
          <a:xfrm>
            <a:off x="611188" y="2697163"/>
            <a:ext cx="3340100" cy="1116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兽</a:t>
            </a:r>
            <a:r>
              <a:rPr lang="en-US" b="1" dirty="0">
                <a:solidFill>
                  <a:srgbClr val="FFFFFF"/>
                </a:solidFill>
                <a:latin typeface="Arial"/>
                <a:cs typeface="Arial"/>
              </a:rPr>
              <a:t> </a:t>
            </a:r>
            <a:br>
              <a:rPr lang="en-US" b="1" dirty="0">
                <a:solidFill>
                  <a:srgbClr val="FFFFFF"/>
                </a:solidFill>
                <a:latin typeface="Arial"/>
                <a:cs typeface="Arial"/>
              </a:rPr>
            </a:br>
            <a:r>
              <a:rPr lang="en-US" b="1" dirty="0">
                <a:solidFill>
                  <a:srgbClr val="FFFFFF"/>
                </a:solidFill>
                <a:latin typeface="Arial"/>
                <a:cs typeface="Arial"/>
              </a:rPr>
              <a:t>(17:3a)</a:t>
            </a:r>
          </a:p>
        </p:txBody>
      </p:sp>
      <p:sp>
        <p:nvSpPr>
          <p:cNvPr id="12" name="Rectangle 3"/>
          <p:cNvSpPr txBox="1">
            <a:spLocks noChangeArrowheads="1"/>
          </p:cNvSpPr>
          <p:nvPr/>
        </p:nvSpPr>
        <p:spPr bwMode="auto">
          <a:xfrm>
            <a:off x="4932363" y="2744788"/>
            <a:ext cx="3960812" cy="1116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第八个王</a:t>
            </a:r>
            <a:r>
              <a:rPr lang="en-US" b="1" dirty="0">
                <a:solidFill>
                  <a:srgbClr val="FFFFFF"/>
                </a:solidFill>
                <a:latin typeface="Arial"/>
                <a:cs typeface="Arial"/>
              </a:rPr>
              <a:t> </a:t>
            </a:r>
            <a:br>
              <a:rPr lang="en-US" b="1" dirty="0">
                <a:solidFill>
                  <a:srgbClr val="FFFFFF"/>
                </a:solidFill>
                <a:latin typeface="Arial"/>
                <a:cs typeface="Arial"/>
              </a:rPr>
            </a:br>
            <a:r>
              <a:rPr lang="en-US" b="1" dirty="0">
                <a:solidFill>
                  <a:srgbClr val="FFFFFF"/>
                </a:solidFill>
                <a:latin typeface="Arial"/>
                <a:cs typeface="Arial"/>
              </a:rPr>
              <a:t>(17:11)</a:t>
            </a:r>
          </a:p>
        </p:txBody>
      </p:sp>
      <p:sp>
        <p:nvSpPr>
          <p:cNvPr id="13" name="Rectangle 3"/>
          <p:cNvSpPr txBox="1">
            <a:spLocks noChangeArrowheads="1"/>
          </p:cNvSpPr>
          <p:nvPr/>
        </p:nvSpPr>
        <p:spPr bwMode="auto">
          <a:xfrm>
            <a:off x="611188" y="4016375"/>
            <a:ext cx="3340100" cy="1081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七个头</a:t>
            </a:r>
            <a:br>
              <a:rPr lang="en-US" b="1" dirty="0">
                <a:solidFill>
                  <a:srgbClr val="FFFFFF"/>
                </a:solidFill>
                <a:latin typeface="Arial"/>
                <a:cs typeface="Arial"/>
              </a:rPr>
            </a:br>
            <a:r>
              <a:rPr lang="en-US" b="1" dirty="0">
                <a:solidFill>
                  <a:srgbClr val="FFFFFF"/>
                </a:solidFill>
                <a:latin typeface="Arial"/>
                <a:cs typeface="Arial"/>
              </a:rPr>
              <a:t>(17:7)</a:t>
            </a:r>
          </a:p>
        </p:txBody>
      </p:sp>
      <p:sp>
        <p:nvSpPr>
          <p:cNvPr id="14" name="Rectangle 3"/>
          <p:cNvSpPr txBox="1">
            <a:spLocks noChangeArrowheads="1"/>
          </p:cNvSpPr>
          <p:nvPr/>
        </p:nvSpPr>
        <p:spPr bwMode="auto">
          <a:xfrm>
            <a:off x="4932363" y="4005263"/>
            <a:ext cx="39608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七座山</a:t>
            </a:r>
            <a:r>
              <a:rPr lang="en-US" b="1" dirty="0">
                <a:solidFill>
                  <a:srgbClr val="FFFFFF"/>
                </a:solidFill>
                <a:latin typeface="Arial"/>
                <a:cs typeface="Arial"/>
              </a:rPr>
              <a:t> (17:9)</a:t>
            </a:r>
          </a:p>
        </p:txBody>
      </p:sp>
      <p:sp>
        <p:nvSpPr>
          <p:cNvPr id="16" name="Rectangle 3"/>
          <p:cNvSpPr txBox="1">
            <a:spLocks noChangeArrowheads="1"/>
          </p:cNvSpPr>
          <p:nvPr/>
        </p:nvSpPr>
        <p:spPr bwMode="auto">
          <a:xfrm>
            <a:off x="4932363" y="4508500"/>
            <a:ext cx="3960812" cy="6492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七个王</a:t>
            </a:r>
            <a:r>
              <a:rPr lang="en-US" b="1" dirty="0">
                <a:solidFill>
                  <a:srgbClr val="FFFFFF"/>
                </a:solidFill>
                <a:latin typeface="Arial"/>
                <a:cs typeface="Arial"/>
              </a:rPr>
              <a:t> (17:10)</a:t>
            </a:r>
          </a:p>
        </p:txBody>
      </p:sp>
      <p:sp>
        <p:nvSpPr>
          <p:cNvPr id="17" name="Rectangle 3"/>
          <p:cNvSpPr txBox="1">
            <a:spLocks noChangeArrowheads="1"/>
          </p:cNvSpPr>
          <p:nvPr/>
        </p:nvSpPr>
        <p:spPr bwMode="auto">
          <a:xfrm>
            <a:off x="4067175" y="2852738"/>
            <a:ext cx="433388" cy="576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en-US" b="1" dirty="0">
                <a:solidFill>
                  <a:srgbClr val="FFFFFF"/>
                </a:solidFill>
                <a:latin typeface="Arial"/>
                <a:cs typeface="Arial"/>
              </a:rPr>
              <a:t>=</a:t>
            </a:r>
          </a:p>
        </p:txBody>
      </p:sp>
      <p:sp>
        <p:nvSpPr>
          <p:cNvPr id="18" name="Rectangle 3"/>
          <p:cNvSpPr txBox="1">
            <a:spLocks noChangeArrowheads="1"/>
          </p:cNvSpPr>
          <p:nvPr/>
        </p:nvSpPr>
        <p:spPr bwMode="auto">
          <a:xfrm>
            <a:off x="4067175" y="4221163"/>
            <a:ext cx="433388" cy="576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en-US" b="1" dirty="0">
                <a:solidFill>
                  <a:srgbClr val="FFFFFF"/>
                </a:solidFill>
                <a:latin typeface="Arial"/>
                <a:cs typeface="Arial"/>
              </a:rPr>
              <a:t>=</a:t>
            </a:r>
          </a:p>
        </p:txBody>
      </p:sp>
      <p:sp>
        <p:nvSpPr>
          <p:cNvPr id="19" name="Rectangle 3"/>
          <p:cNvSpPr txBox="1">
            <a:spLocks noChangeArrowheads="1"/>
          </p:cNvSpPr>
          <p:nvPr/>
        </p:nvSpPr>
        <p:spPr bwMode="auto">
          <a:xfrm>
            <a:off x="4067175" y="5589588"/>
            <a:ext cx="433388" cy="576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en-US" b="1" dirty="0">
                <a:solidFill>
                  <a:srgbClr val="FFFFFF"/>
                </a:solidFill>
                <a:latin typeface="Arial"/>
                <a:cs typeface="Arial"/>
              </a:rPr>
              <a:t>=</a:t>
            </a:r>
          </a:p>
        </p:txBody>
      </p:sp>
      <p:sp>
        <p:nvSpPr>
          <p:cNvPr id="20" name="Rectangle 3"/>
          <p:cNvSpPr txBox="1">
            <a:spLocks noChangeArrowheads="1"/>
          </p:cNvSpPr>
          <p:nvPr/>
        </p:nvSpPr>
        <p:spPr bwMode="auto">
          <a:xfrm>
            <a:off x="611188" y="1341438"/>
            <a:ext cx="3268662" cy="11953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buFontTx/>
              <a:buNone/>
              <a:defRPr/>
            </a:pPr>
            <a:r>
              <a:rPr lang="zh-CN" altLang="en-US" b="1" dirty="0">
                <a:solidFill>
                  <a:srgbClr val="FFFF00"/>
                </a:solidFill>
                <a:latin typeface="Arial"/>
                <a:cs typeface="Arial"/>
              </a:rPr>
              <a:t>大淫妇</a:t>
            </a:r>
            <a:br>
              <a:rPr lang="en-US" b="1" dirty="0">
                <a:solidFill>
                  <a:srgbClr val="FFFFFF"/>
                </a:solidFill>
                <a:latin typeface="Arial"/>
                <a:cs typeface="Arial"/>
              </a:rPr>
            </a:br>
            <a:r>
              <a:rPr lang="en-US" b="1" dirty="0">
                <a:solidFill>
                  <a:srgbClr val="FFFFFF"/>
                </a:solidFill>
                <a:latin typeface="Arial"/>
                <a:cs typeface="Arial"/>
              </a:rPr>
              <a:t>(17:1)</a:t>
            </a:r>
          </a:p>
        </p:txBody>
      </p:sp>
    </p:spTree>
    <p:extLst>
      <p:ext uri="{BB962C8B-B14F-4D97-AF65-F5344CB8AC3E}">
        <p14:creationId xmlns:p14="http://schemas.microsoft.com/office/powerpoint/2010/main" val="2359821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500"/>
                                        <p:tgtEl>
                                          <p:spTgt spid="18534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5349"/>
                                        </p:tgtEl>
                                        <p:attrNameLst>
                                          <p:attrName>style.visibility</p:attrName>
                                        </p:attrNameLst>
                                      </p:cBhvr>
                                      <p:to>
                                        <p:strVal val="visible"/>
                                      </p:to>
                                    </p:set>
                                    <p:animEffect transition="in" filter="fade">
                                      <p:cBhvr>
                                        <p:cTn id="11" dur="500"/>
                                        <p:tgtEl>
                                          <p:spTgt spid="185349"/>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fade">
                                      <p:cBhvr>
                                        <p:cTn id="34" dur="500"/>
                                        <p:tgtEl>
                                          <p:spTgt spid="17">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500"/>
                                        <p:tgtEl>
                                          <p:spTgt spid="13">
                                            <p:txEl>
                                              <p:pRg st="0" end="0"/>
                                            </p:txEl>
                                          </p:spTgt>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Effect transition="in" filter="fade">
                                      <p:cBhvr>
                                        <p:cTn id="48" dur="500"/>
                                        <p:tgtEl>
                                          <p:spTgt spid="18">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fade">
                                      <p:cBhvr>
                                        <p:cTn id="58" dur="500"/>
                                        <p:tgtEl>
                                          <p:spTgt spid="16">
                                            <p:txEl>
                                              <p:pRg st="0" end="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xEl>
                                              <p:pRg st="0" end="0"/>
                                            </p:txEl>
                                          </p:spTgt>
                                        </p:tgtEl>
                                        <p:attrNameLst>
                                          <p:attrName>style.visibility</p:attrName>
                                        </p:attrNameLst>
                                      </p:cBhvr>
                                      <p:to>
                                        <p:strVal val="visible"/>
                                      </p:to>
                                    </p:set>
                                    <p:animEffect transition="in" filter="fade">
                                      <p:cBhvr>
                                        <p:cTn id="63" dur="500"/>
                                        <p:tgtEl>
                                          <p:spTgt spid="8">
                                            <p:txEl>
                                              <p:pRg st="0" end="0"/>
                                            </p:txEl>
                                          </p:spTgt>
                                        </p:tgtEl>
                                      </p:cBhvr>
                                    </p:animEffect>
                                  </p:childTnLst>
                                </p:cTn>
                              </p:par>
                            </p:childTnLst>
                          </p:cTn>
                        </p:par>
                        <p:par>
                          <p:cTn id="64" fill="hold" nodeType="afterGroup">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9">
                                            <p:txEl>
                                              <p:pRg st="0" end="0"/>
                                            </p:txEl>
                                          </p:spTgt>
                                        </p:tgtEl>
                                        <p:attrNameLst>
                                          <p:attrName>style.visibility</p:attrName>
                                        </p:attrNameLst>
                                      </p:cBhvr>
                                      <p:to>
                                        <p:strVal val="visible"/>
                                      </p:to>
                                    </p:set>
                                    <p:animEffect transition="in" filter="fade">
                                      <p:cBhvr>
                                        <p:cTn id="67" dur="500"/>
                                        <p:tgtEl>
                                          <p:spTgt spid="19">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0" end="0"/>
                                            </p:txEl>
                                          </p:spTgt>
                                        </p:tgtEl>
                                        <p:attrNameLst>
                                          <p:attrName>style.visibility</p:attrName>
                                        </p:attrNameLst>
                                      </p:cBhvr>
                                      <p:to>
                                        <p:strVal val="visible"/>
                                      </p:to>
                                    </p:set>
                                    <p:animEffect transition="in" filter="fade">
                                      <p:cBhvr>
                                        <p:cTn id="7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animBg="1" autoUpdateAnimBg="0"/>
      <p:bldP spid="185346" grpId="0" autoUpdateAnimBg="0"/>
      <p:bldP spid="7" grpId="0" build="p" autoUpdateAnimBg="0"/>
      <p:bldP spid="8" grpId="0" build="p" autoUpdateAnimBg="0"/>
      <p:bldP spid="9" grpId="0" build="p" autoUpdateAnimBg="0"/>
      <p:bldP spid="10" grpId="0" build="p" autoUpdateAnimBg="0"/>
      <p:bldP spid="11" grpId="0" build="p" autoUpdateAnimBg="0"/>
      <p:bldP spid="12" grpId="0" build="p" autoUpdateAnimBg="0"/>
      <p:bldP spid="13" grpId="0" build="p" autoUpdateAnimBg="0"/>
      <p:bldP spid="14" grpId="0" build="p" autoUpdateAnimBg="0"/>
      <p:bldP spid="16" grpId="0" build="p" autoUpdateAnimBg="0"/>
      <p:bldP spid="17" grpId="0" build="p" autoUpdateAnimBg="0"/>
      <p:bldP spid="18" grpId="0" build="p" autoUpdateAnimBg="0"/>
      <p:bldP spid="19" grpId="0" build="p" autoUpdateAnimBg="0"/>
      <p:bldP spid="20"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zh-CN" altLang="en-US" sz="4000" b="1" i="1" dirty="0">
                <a:solidFill>
                  <a:srgbClr val="FFFF00"/>
                </a:solidFill>
                <a:effectLst>
                  <a:outerShdw blurRad="38100" dist="38100" dir="2700000" algn="tl">
                    <a:srgbClr val="000000"/>
                  </a:outerShdw>
                </a:effectLst>
                <a:latin typeface="Microsoft YaHei" panose="020B0503020204020204" pitchFamily="34" charset="-122"/>
                <a:ea typeface="Microsoft YaHei" panose="020B0503020204020204" pitchFamily="34" charset="-122"/>
              </a:rPr>
              <a:t>谁是七位国王？</a:t>
            </a:r>
            <a:r>
              <a:rPr lang="en-US" sz="4000" b="1" dirty="0">
                <a:solidFill>
                  <a:srgbClr val="FFFFFF"/>
                </a:solidFill>
                <a:effectLst>
                  <a:outerShdw blurRad="38100" dist="38100" dir="2700000" algn="tl">
                    <a:srgbClr val="000000"/>
                  </a:outerShdw>
                </a:effectLst>
                <a:latin typeface="Microsoft YaHei" panose="020B0503020204020204" pitchFamily="34" charset="-122"/>
                <a:ea typeface="Microsoft YaHei" panose="020B0503020204020204" pitchFamily="34" charset="-122"/>
              </a:rPr>
              <a:t>(17:9-10)?</a:t>
            </a:r>
          </a:p>
        </p:txBody>
      </p:sp>
      <p:sp>
        <p:nvSpPr>
          <p:cNvPr id="588806" name="Line 6"/>
          <p:cNvSpPr>
            <a:spLocks noChangeShapeType="1"/>
          </p:cNvSpPr>
          <p:nvPr/>
        </p:nvSpPr>
        <p:spPr bwMode="auto">
          <a:xfrm flipV="1">
            <a:off x="0" y="47028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defRPr/>
            </a:pPr>
            <a:endParaRPr lang="en-US">
              <a:solidFill>
                <a:srgbClr val="000000"/>
              </a:solidFill>
              <a:latin typeface="Comic Sans MS" pitchFamily="-112"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a:defRPr/>
            </a:pPr>
            <a:r>
              <a:rPr lang="en-US" b="1" dirty="0">
                <a:solidFill>
                  <a:srgbClr val="FFFFFF"/>
                </a:solidFill>
                <a:latin typeface="Arial"/>
                <a:cs typeface="Arial"/>
              </a:rPr>
              <a:t>39-41, 320</a:t>
            </a:r>
          </a:p>
        </p:txBody>
      </p:sp>
      <p:sp>
        <p:nvSpPr>
          <p:cNvPr id="19" name="Text Box 18"/>
          <p:cNvSpPr txBox="1">
            <a:spLocks noChangeArrowheads="1"/>
          </p:cNvSpPr>
          <p:nvPr/>
        </p:nvSpPr>
        <p:spPr bwMode="auto">
          <a:xfrm>
            <a:off x="0" y="1371600"/>
            <a:ext cx="9144000" cy="206428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en-US" b="1" dirty="0">
                <a:solidFill>
                  <a:srgbClr val="FFFFFF"/>
                </a:solidFill>
                <a:latin typeface="Comic Sans MS" pitchFamily="-111" charset="0"/>
              </a:rPr>
              <a:t>"</a:t>
            </a:r>
            <a:r>
              <a:rPr lang="zh-CN" altLang="en-US" sz="3200" b="1" baseline="30000" dirty="0">
                <a:solidFill>
                  <a:srgbClr val="000000"/>
                </a:solidFill>
                <a:latin typeface="Arial"/>
                <a:ea typeface="ヒラギノ角ゴ Pro W3"/>
                <a:cs typeface="ヒラギノ角ゴ Pro W3"/>
              </a:rPr>
              <a:t> </a:t>
            </a:r>
            <a:r>
              <a:rPr lang="zh-CN" altLang="en-US" sz="3200" b="1" dirty="0">
                <a:solidFill>
                  <a:srgbClr val="FFFFFF"/>
                </a:solidFill>
                <a:latin typeface="Microsoft YaHei" panose="020B0503020204020204" pitchFamily="34" charset="-122"/>
                <a:ea typeface="Microsoft YaHei" panose="020B0503020204020204" pitchFamily="34" charset="-122"/>
                <a:cs typeface="ヒラギノ角ゴ Pro W3"/>
              </a:rPr>
              <a:t>这里需要智慧才能明白，它的七个头代表那妇人坐镇的七座山，又代表七个王。 </a:t>
            </a:r>
            <a:r>
              <a:rPr lang="en-US" altLang="zh-CN" sz="3200" b="1" baseline="30000" dirty="0">
                <a:solidFill>
                  <a:srgbClr val="FFFFFF"/>
                </a:solidFill>
                <a:latin typeface="Microsoft YaHei" panose="020B0503020204020204" pitchFamily="34" charset="-122"/>
                <a:ea typeface="Microsoft YaHei" panose="020B0503020204020204" pitchFamily="34" charset="-122"/>
                <a:cs typeface="ヒラギノ角ゴ Pro W3"/>
              </a:rPr>
              <a:t>10 </a:t>
            </a:r>
            <a:r>
              <a:rPr lang="zh-CN" altLang="en-US" sz="3200" b="1" dirty="0">
                <a:solidFill>
                  <a:srgbClr val="FFFFFF"/>
                </a:solidFill>
                <a:latin typeface="Microsoft YaHei" panose="020B0503020204020204" pitchFamily="34" charset="-122"/>
                <a:ea typeface="Microsoft YaHei" panose="020B0503020204020204" pitchFamily="34" charset="-122"/>
                <a:cs typeface="ヒラギノ角ゴ Pro W3"/>
              </a:rPr>
              <a:t>其中五个已经衰亡，一个还在，另外一个还未来到，他来后只能短暂存留</a:t>
            </a:r>
            <a:r>
              <a:rPr lang="en-US" sz="3200" b="1" dirty="0">
                <a:solidFill>
                  <a:srgbClr val="FFFFFF"/>
                </a:solidFill>
                <a:latin typeface="Comic Sans MS" pitchFamily="-111" charset="0"/>
              </a:rPr>
              <a:t>" (</a:t>
            </a:r>
            <a:r>
              <a:rPr lang="en-US" sz="3200" b="1" dirty="0" err="1">
                <a:solidFill>
                  <a:srgbClr val="FFFFFF"/>
                </a:solidFill>
                <a:latin typeface="Comic Sans MS" pitchFamily="-111" charset="0"/>
              </a:rPr>
              <a:t>CCB</a:t>
            </a:r>
            <a:r>
              <a:rPr lang="en-US" sz="3200" b="1" dirty="0">
                <a:solidFill>
                  <a:srgbClr val="FFFFFF"/>
                </a:solidFill>
                <a:latin typeface="Comic Sans MS" pitchFamily="-111" charset="0"/>
              </a:rPr>
              <a:t>).</a:t>
            </a:r>
          </a:p>
        </p:txBody>
      </p:sp>
      <p:grpSp>
        <p:nvGrpSpPr>
          <p:cNvPr id="20" name="Group 19"/>
          <p:cNvGrpSpPr/>
          <p:nvPr/>
        </p:nvGrpSpPr>
        <p:grpSpPr>
          <a:xfrm>
            <a:off x="-5817" y="3534863"/>
            <a:ext cx="1922214" cy="2537545"/>
            <a:chOff x="-107877" y="2188663"/>
            <a:chExt cx="1922214"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a:solidFill>
                    <a:srgbClr val="000000"/>
                  </a:solidFill>
                  <a:latin typeface="Microsoft YaHei" panose="020B0503020204020204" pitchFamily="34" charset="-122"/>
                  <a:ea typeface="Microsoft YaHei" panose="020B0503020204020204" pitchFamily="34" charset="-122"/>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a:solidFill>
                    <a:srgbClr val="000000"/>
                  </a:solidFill>
                  <a:latin typeface="Microsoft YaHei" panose="020B0503020204020204" pitchFamily="34" charset="-122"/>
                  <a:ea typeface="Microsoft YaHei" panose="020B0503020204020204" pitchFamily="34" charset="-122"/>
                </a:endParaRPr>
              </a:p>
            </p:txBody>
          </p:sp>
        </p:grpSp>
        <p:sp>
          <p:nvSpPr>
            <p:cNvPr id="21" name="Text Box 18"/>
            <p:cNvSpPr txBox="1">
              <a:spLocks noChangeArrowheads="1"/>
            </p:cNvSpPr>
            <p:nvPr/>
          </p:nvSpPr>
          <p:spPr bwMode="auto">
            <a:xfrm>
              <a:off x="-107877" y="3523698"/>
              <a:ext cx="1922214"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ts val="0"/>
                </a:spcBef>
                <a:defRPr/>
              </a:pPr>
              <a:r>
                <a:rPr lang="zh-CN" altLang="en-US" b="1" dirty="0">
                  <a:solidFill>
                    <a:srgbClr val="FFFFFF"/>
                  </a:solidFill>
                  <a:latin typeface="Microsoft YaHei" panose="020B0503020204020204" pitchFamily="34" charset="-122"/>
                  <a:ea typeface="Microsoft YaHei" panose="020B0503020204020204" pitchFamily="34" charset="-122"/>
                </a:rPr>
                <a:t>基督订在十字架上</a:t>
              </a:r>
              <a:endParaRPr lang="en-US" altLang="zh-CN" b="1" dirty="0">
                <a:solidFill>
                  <a:srgbClr val="FFFFFF"/>
                </a:solidFill>
                <a:latin typeface="Microsoft YaHei" panose="020B0503020204020204" pitchFamily="34" charset="-122"/>
                <a:ea typeface="Microsoft YaHei" panose="020B0503020204020204" pitchFamily="34" charset="-122"/>
              </a:endParaRPr>
            </a:p>
            <a:p>
              <a:pPr algn="ctr">
                <a:spcBef>
                  <a:spcPts val="0"/>
                </a:spcBef>
                <a:defRPr/>
              </a:pPr>
              <a:r>
                <a:rPr lang="zh-CN" altLang="en-US" b="1" dirty="0">
                  <a:solidFill>
                    <a:srgbClr val="FFFFFF"/>
                  </a:solidFill>
                  <a:latin typeface="Microsoft YaHei" panose="020B0503020204020204" pitchFamily="34" charset="-122"/>
                  <a:ea typeface="Microsoft YaHei" panose="020B0503020204020204" pitchFamily="34" charset="-122"/>
                </a:rPr>
                <a:t>公元</a:t>
              </a:r>
              <a:r>
                <a:rPr lang="en-US" b="1" dirty="0">
                  <a:solidFill>
                    <a:srgbClr val="FFFFFF"/>
                  </a:solidFill>
                  <a:latin typeface="Microsoft YaHei" panose="020B0503020204020204" pitchFamily="34" charset="-122"/>
                  <a:ea typeface="Microsoft YaHei" panose="020B0503020204020204" pitchFamily="34" charset="-122"/>
                </a:rPr>
                <a:t>33</a:t>
              </a:r>
              <a:r>
                <a:rPr lang="zh-CN" altLang="en-US" b="1" dirty="0">
                  <a:solidFill>
                    <a:srgbClr val="FFFFFF"/>
                  </a:solidFill>
                  <a:latin typeface="Microsoft YaHei" panose="020B0503020204020204" pitchFamily="34" charset="-122"/>
                  <a:ea typeface="Microsoft YaHei" panose="020B0503020204020204" pitchFamily="34" charset="-122"/>
                </a:rPr>
                <a:t>年</a:t>
              </a:r>
              <a:endParaRPr lang="en-US" b="1" dirty="0">
                <a:solidFill>
                  <a:srgbClr val="FFFFFF"/>
                </a:solidFill>
                <a:latin typeface="Microsoft YaHei" panose="020B0503020204020204" pitchFamily="34" charset="-122"/>
                <a:ea typeface="Microsoft YaHei" panose="020B0503020204020204" pitchFamily="34" charset="-122"/>
              </a:endParaRPr>
            </a:p>
          </p:txBody>
        </p:sp>
      </p:grpSp>
      <p:sp>
        <p:nvSpPr>
          <p:cNvPr id="3" name="Chevron 2"/>
          <p:cNvSpPr>
            <a:spLocks noChangeAspect="1"/>
          </p:cNvSpPr>
          <p:nvPr/>
        </p:nvSpPr>
        <p:spPr bwMode="auto">
          <a:xfrm>
            <a:off x="-283494" y="6234064"/>
            <a:ext cx="1823535"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000000"/>
                </a:solidFill>
                <a:latin typeface="Microsoft YaHei" panose="020B0503020204020204" pitchFamily="34" charset="-122"/>
                <a:ea typeface="Microsoft YaHei" panose="020B0503020204020204" pitchFamily="34" charset="-122"/>
                <a:cs typeface="ヒラギノ角ゴ Pro W3"/>
              </a:rPr>
              <a:t>提庇留</a:t>
            </a:r>
            <a:br>
              <a:rPr lang="en-US" sz="1800" b="1" dirty="0">
                <a:solidFill>
                  <a:srgbClr val="000000"/>
                </a:solidFill>
                <a:latin typeface="Microsoft YaHei" panose="020B0503020204020204" pitchFamily="34" charset="-122"/>
                <a:ea typeface="Microsoft YaHei" panose="020B0503020204020204" pitchFamily="34" charset="-122"/>
                <a:cs typeface="Arial"/>
              </a:rPr>
            </a:br>
            <a:r>
              <a:rPr lang="en-US" sz="1800" b="1" dirty="0">
                <a:solidFill>
                  <a:srgbClr val="000000"/>
                </a:solidFill>
                <a:latin typeface="Microsoft YaHei" panose="020B0503020204020204" pitchFamily="34" charset="-122"/>
                <a:ea typeface="Microsoft YaHei" panose="020B0503020204020204" pitchFamily="34" charset="-122"/>
                <a:cs typeface="Arial"/>
              </a:rPr>
              <a:t>14-37</a:t>
            </a:r>
          </a:p>
        </p:txBody>
      </p:sp>
      <p:sp>
        <p:nvSpPr>
          <p:cNvPr id="12" name="Chevron 11"/>
          <p:cNvSpPr>
            <a:spLocks noChangeAspect="1"/>
          </p:cNvSpPr>
          <p:nvPr/>
        </p:nvSpPr>
        <p:spPr bwMode="auto">
          <a:xfrm>
            <a:off x="955291" y="6195590"/>
            <a:ext cx="1787909" cy="648512"/>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FFFFFF"/>
                </a:solidFill>
                <a:latin typeface="Microsoft YaHei" panose="020B0503020204020204" pitchFamily="34" charset="-122"/>
                <a:ea typeface="Microsoft YaHei" panose="020B0503020204020204" pitchFamily="34" charset="-122"/>
                <a:cs typeface="Arial"/>
              </a:rPr>
              <a:t>卡里古拉</a:t>
            </a:r>
            <a:br>
              <a:rPr lang="en-US" sz="1800" b="1" dirty="0">
                <a:solidFill>
                  <a:srgbClr val="FFFFFF"/>
                </a:solidFill>
                <a:latin typeface="Microsoft YaHei" panose="020B0503020204020204" pitchFamily="34" charset="-122"/>
                <a:ea typeface="Microsoft YaHei" panose="020B0503020204020204" pitchFamily="34" charset="-122"/>
                <a:cs typeface="Arial"/>
              </a:rPr>
            </a:br>
            <a:r>
              <a:rPr lang="en-US" sz="1800" b="1" dirty="0">
                <a:solidFill>
                  <a:srgbClr val="FFFFFF"/>
                </a:solidFill>
                <a:latin typeface="Microsoft YaHei" panose="020B0503020204020204" pitchFamily="34" charset="-122"/>
                <a:ea typeface="Microsoft YaHei" panose="020B0503020204020204" pitchFamily="34" charset="-122"/>
                <a:cs typeface="Arial"/>
              </a:rPr>
              <a:t>37-41</a:t>
            </a:r>
          </a:p>
        </p:txBody>
      </p:sp>
      <p:sp>
        <p:nvSpPr>
          <p:cNvPr id="13" name="Chevron 12"/>
          <p:cNvSpPr>
            <a:spLocks noChangeAspect="1"/>
          </p:cNvSpPr>
          <p:nvPr/>
        </p:nvSpPr>
        <p:spPr bwMode="auto">
          <a:xfrm>
            <a:off x="2346158" y="6234064"/>
            <a:ext cx="1660358"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000000"/>
                </a:solidFill>
                <a:latin typeface="Microsoft YaHei" panose="020B0503020204020204" pitchFamily="34" charset="-122"/>
                <a:ea typeface="Microsoft YaHei" panose="020B0503020204020204" pitchFamily="34" charset="-122"/>
                <a:cs typeface="ヒラギノ角ゴ Pro W3"/>
              </a:rPr>
              <a:t>克劳狄</a:t>
            </a:r>
            <a:endParaRPr lang="en-SG" altLang="zh-CN" sz="1800" b="1" dirty="0">
              <a:solidFill>
                <a:srgbClr val="000000"/>
              </a:solidFill>
              <a:latin typeface="Microsoft YaHei" panose="020B0503020204020204" pitchFamily="34" charset="-122"/>
              <a:ea typeface="Microsoft YaHei" panose="020B0503020204020204" pitchFamily="34" charset="-122"/>
              <a:cs typeface="ヒラギノ角ゴ Pro W3"/>
            </a:endParaRPr>
          </a:p>
          <a:p>
            <a:pPr algn="ctr"/>
            <a:r>
              <a:rPr lang="en-US" sz="1800" b="1" dirty="0">
                <a:solidFill>
                  <a:srgbClr val="000000"/>
                </a:solidFill>
                <a:latin typeface="Microsoft YaHei" panose="020B0503020204020204" pitchFamily="34" charset="-122"/>
                <a:ea typeface="Microsoft YaHei" panose="020B0503020204020204" pitchFamily="34" charset="-122"/>
                <a:cs typeface="Arial"/>
              </a:rPr>
              <a:t>41-54</a:t>
            </a:r>
          </a:p>
        </p:txBody>
      </p:sp>
      <p:sp>
        <p:nvSpPr>
          <p:cNvPr id="14" name="Chevron 13"/>
          <p:cNvSpPr>
            <a:spLocks noChangeAspect="1"/>
          </p:cNvSpPr>
          <p:nvPr/>
        </p:nvSpPr>
        <p:spPr bwMode="auto">
          <a:xfrm>
            <a:off x="3536079" y="6234065"/>
            <a:ext cx="1495731" cy="648512"/>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FFFFFF"/>
                </a:solidFill>
                <a:latin typeface="Microsoft YaHei" panose="020B0503020204020204" pitchFamily="34" charset="-122"/>
                <a:ea typeface="Microsoft YaHei" panose="020B0503020204020204" pitchFamily="34" charset="-122"/>
                <a:cs typeface="Arial"/>
              </a:rPr>
              <a:t>尼禄  </a:t>
            </a:r>
            <a:r>
              <a:rPr lang="en-US" sz="1800" b="1" dirty="0">
                <a:solidFill>
                  <a:srgbClr val="FFFFFF"/>
                </a:solidFill>
                <a:latin typeface="Microsoft YaHei" panose="020B0503020204020204" pitchFamily="34" charset="-122"/>
                <a:ea typeface="Microsoft YaHei" panose="020B0503020204020204" pitchFamily="34" charset="-122"/>
                <a:cs typeface="Arial"/>
              </a:rPr>
              <a:t>54-68</a:t>
            </a:r>
          </a:p>
        </p:txBody>
      </p:sp>
      <p:sp>
        <p:nvSpPr>
          <p:cNvPr id="15" name="Chevron 14"/>
          <p:cNvSpPr>
            <a:spLocks noChangeAspect="1"/>
          </p:cNvSpPr>
          <p:nvPr/>
        </p:nvSpPr>
        <p:spPr bwMode="auto">
          <a:xfrm>
            <a:off x="4637916" y="6210000"/>
            <a:ext cx="2099768"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000000"/>
                </a:solidFill>
                <a:latin typeface="Microsoft YaHei" panose="020B0503020204020204" pitchFamily="34" charset="-122"/>
                <a:ea typeface="Microsoft YaHei" panose="020B0503020204020204" pitchFamily="34" charset="-122"/>
                <a:cs typeface="Arial"/>
              </a:rPr>
              <a:t>维斯帕先</a:t>
            </a:r>
            <a:endParaRPr lang="en-US" altLang="zh-CN" sz="1800" b="1" dirty="0">
              <a:solidFill>
                <a:srgbClr val="000000"/>
              </a:solidFill>
              <a:latin typeface="Microsoft YaHei" panose="020B0503020204020204" pitchFamily="34" charset="-122"/>
              <a:ea typeface="Microsoft YaHei" panose="020B0503020204020204" pitchFamily="34" charset="-122"/>
              <a:cs typeface="Arial"/>
            </a:endParaRPr>
          </a:p>
          <a:p>
            <a:pPr algn="ctr"/>
            <a:r>
              <a:rPr lang="en-US" sz="1800" b="1" dirty="0">
                <a:solidFill>
                  <a:srgbClr val="000000"/>
                </a:solidFill>
                <a:latin typeface="Microsoft YaHei" panose="020B0503020204020204" pitchFamily="34" charset="-122"/>
                <a:ea typeface="Microsoft YaHei" panose="020B0503020204020204" pitchFamily="34" charset="-122"/>
                <a:cs typeface="Arial"/>
              </a:rPr>
              <a:t>69-79</a:t>
            </a:r>
          </a:p>
        </p:txBody>
      </p:sp>
      <p:sp>
        <p:nvSpPr>
          <p:cNvPr id="17" name="Chevron 16"/>
          <p:cNvSpPr>
            <a:spLocks noChangeAspect="1"/>
          </p:cNvSpPr>
          <p:nvPr/>
        </p:nvSpPr>
        <p:spPr bwMode="auto">
          <a:xfrm>
            <a:off x="7589408" y="6195590"/>
            <a:ext cx="1818047" cy="586957"/>
          </a:xfrm>
          <a:prstGeom prst="chevron">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600" b="1" dirty="0">
                <a:solidFill>
                  <a:srgbClr val="000000"/>
                </a:solidFill>
                <a:latin typeface="Microsoft YaHei" panose="020B0503020204020204" pitchFamily="34" charset="-122"/>
                <a:ea typeface="Microsoft YaHei" panose="020B0503020204020204" pitchFamily="34" charset="-122"/>
                <a:cs typeface="Arial"/>
              </a:rPr>
              <a:t>多米提安</a:t>
            </a:r>
            <a:br>
              <a:rPr lang="en-US" sz="1600" b="1" dirty="0">
                <a:solidFill>
                  <a:srgbClr val="000000"/>
                </a:solidFill>
                <a:latin typeface="Microsoft YaHei" panose="020B0503020204020204" pitchFamily="34" charset="-122"/>
                <a:ea typeface="Microsoft YaHei" panose="020B0503020204020204" pitchFamily="34" charset="-122"/>
                <a:cs typeface="Arial"/>
              </a:rPr>
            </a:br>
            <a:r>
              <a:rPr lang="en-US" sz="1600" b="1" dirty="0">
                <a:solidFill>
                  <a:srgbClr val="000000"/>
                </a:solidFill>
                <a:latin typeface="Microsoft YaHei" panose="020B0503020204020204" pitchFamily="34" charset="-122"/>
                <a:ea typeface="Microsoft YaHei" panose="020B0503020204020204" pitchFamily="34" charset="-122"/>
                <a:cs typeface="Arial"/>
              </a:rPr>
              <a:t>81-96</a:t>
            </a:r>
          </a:p>
        </p:txBody>
      </p:sp>
      <p:grpSp>
        <p:nvGrpSpPr>
          <p:cNvPr id="23" name="Group 22"/>
          <p:cNvGrpSpPr/>
          <p:nvPr/>
        </p:nvGrpSpPr>
        <p:grpSpPr>
          <a:xfrm>
            <a:off x="6973877" y="3548292"/>
            <a:ext cx="2180915" cy="2087318"/>
            <a:chOff x="6973877" y="2202092"/>
            <a:chExt cx="2180915" cy="2087318"/>
          </a:xfrm>
        </p:grpSpPr>
        <p:sp>
          <p:nvSpPr>
            <p:cNvPr id="18" name="Text Box 18"/>
            <p:cNvSpPr txBox="1">
              <a:spLocks noChangeArrowheads="1"/>
            </p:cNvSpPr>
            <p:nvPr/>
          </p:nvSpPr>
          <p:spPr bwMode="auto">
            <a:xfrm>
              <a:off x="6973877" y="3456232"/>
              <a:ext cx="2180915"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b="1" dirty="0">
                  <a:solidFill>
                    <a:srgbClr val="FFFFFF"/>
                  </a:solidFill>
                  <a:latin typeface="Microsoft YaHei" panose="020B0503020204020204" pitchFamily="34" charset="-122"/>
                  <a:ea typeface="Microsoft YaHei" panose="020B0503020204020204" pitchFamily="34" charset="-122"/>
                </a:rPr>
                <a:t>启示录的记录</a:t>
              </a:r>
              <a:br>
                <a:rPr lang="en-US" b="1" dirty="0">
                  <a:solidFill>
                    <a:srgbClr val="FFFFFF"/>
                  </a:solidFill>
                  <a:latin typeface="Microsoft YaHei" panose="020B0503020204020204" pitchFamily="34" charset="-122"/>
                  <a:ea typeface="Microsoft YaHei" panose="020B0503020204020204" pitchFamily="34" charset="-122"/>
                </a:rPr>
              </a:br>
              <a:r>
                <a:rPr lang="zh-CN" altLang="en-US" b="1" dirty="0">
                  <a:solidFill>
                    <a:srgbClr val="FFFFFF"/>
                  </a:solidFill>
                  <a:latin typeface="Microsoft YaHei" panose="020B0503020204020204" pitchFamily="34" charset="-122"/>
                  <a:ea typeface="Microsoft YaHei" panose="020B0503020204020204" pitchFamily="34" charset="-122"/>
                </a:rPr>
                <a:t>公元</a:t>
              </a:r>
              <a:r>
                <a:rPr lang="en-US" b="1" dirty="0">
                  <a:solidFill>
                    <a:srgbClr val="FFFFFF"/>
                  </a:solidFill>
                  <a:latin typeface="Microsoft YaHei" panose="020B0503020204020204" pitchFamily="34" charset="-122"/>
                  <a:ea typeface="Microsoft YaHei" panose="020B0503020204020204" pitchFamily="34" charset="-122"/>
                </a:rPr>
                <a:t> 95 </a:t>
              </a:r>
              <a:r>
                <a:rPr lang="zh-CN" altLang="en-US" b="1" dirty="0">
                  <a:solidFill>
                    <a:srgbClr val="FFFFFF"/>
                  </a:solidFill>
                  <a:latin typeface="Microsoft YaHei" panose="020B0503020204020204" pitchFamily="34" charset="-122"/>
                  <a:ea typeface="Microsoft YaHei" panose="020B0503020204020204" pitchFamily="34" charset="-122"/>
                </a:rPr>
                <a:t>年</a:t>
              </a:r>
              <a:endParaRPr lang="en-US" b="1" dirty="0">
                <a:solidFill>
                  <a:srgbClr val="FFFFFF"/>
                </a:solidFill>
                <a:latin typeface="Microsoft YaHei" panose="020B0503020204020204" pitchFamily="34" charset="-122"/>
                <a:ea typeface="Microsoft YaHei" panose="020B0503020204020204" pitchFamily="34" charset="-122"/>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4801857"/>
            <a:ext cx="2029795"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a:spcBef>
                <a:spcPct val="50000"/>
              </a:spcBef>
              <a:defRPr/>
            </a:pPr>
            <a:r>
              <a:rPr lang="zh-CN" altLang="en-US" b="1" dirty="0">
                <a:solidFill>
                  <a:srgbClr val="FFFFFF"/>
                </a:solidFill>
                <a:latin typeface="Microsoft YaHei" panose="020B0503020204020204" pitchFamily="34" charset="-122"/>
                <a:ea typeface="Microsoft YaHei" panose="020B0503020204020204" pitchFamily="34" charset="-122"/>
              </a:rPr>
              <a:t>耶路撒冷被毁公元</a:t>
            </a:r>
            <a:r>
              <a:rPr lang="en-US" b="1" dirty="0">
                <a:solidFill>
                  <a:srgbClr val="FFFFFF"/>
                </a:solidFill>
                <a:latin typeface="Microsoft YaHei" panose="020B0503020204020204" pitchFamily="34" charset="-122"/>
                <a:ea typeface="Microsoft YaHei" panose="020B0503020204020204" pitchFamily="34" charset="-122"/>
              </a:rPr>
              <a:t> 70 </a:t>
            </a:r>
            <a:r>
              <a:rPr lang="zh-CN" altLang="en-US" b="1" dirty="0">
                <a:solidFill>
                  <a:srgbClr val="FFFFFF"/>
                </a:solidFill>
                <a:latin typeface="Microsoft YaHei" panose="020B0503020204020204" pitchFamily="34" charset="-122"/>
                <a:ea typeface="Microsoft YaHei" panose="020B0503020204020204" pitchFamily="34" charset="-122"/>
              </a:rPr>
              <a:t>年</a:t>
            </a:r>
            <a:endParaRPr lang="en-US" b="1" dirty="0">
              <a:solidFill>
                <a:srgbClr val="FFFFFF"/>
              </a:solidFill>
              <a:latin typeface="Microsoft YaHei" panose="020B0503020204020204" pitchFamily="34" charset="-122"/>
              <a:ea typeface="Microsoft YaHei" panose="020B0503020204020204" pitchFamily="34" charset="-122"/>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3376089"/>
            <a:ext cx="970949" cy="1372167"/>
          </a:xfrm>
          <a:prstGeom prst="rect">
            <a:avLst/>
          </a:prstGeom>
        </p:spPr>
      </p:pic>
      <p:sp>
        <p:nvSpPr>
          <p:cNvPr id="10" name="Multiply 9"/>
          <p:cNvSpPr/>
          <p:nvPr/>
        </p:nvSpPr>
        <p:spPr bwMode="auto">
          <a:xfrm>
            <a:off x="4532934" y="33193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30" name="Chevron 29"/>
          <p:cNvSpPr>
            <a:spLocks noChangeAspect="1"/>
          </p:cNvSpPr>
          <p:nvPr/>
        </p:nvSpPr>
        <p:spPr bwMode="auto">
          <a:xfrm>
            <a:off x="6244389" y="6195590"/>
            <a:ext cx="1819945" cy="617734"/>
          </a:xfrm>
          <a:prstGeom prst="chevron">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sz="1800" b="1" dirty="0">
                <a:solidFill>
                  <a:srgbClr val="FFFFFF"/>
                </a:solidFill>
                <a:latin typeface="Microsoft YaHei" panose="020B0503020204020204" pitchFamily="34" charset="-122"/>
                <a:ea typeface="Microsoft YaHei" panose="020B0503020204020204" pitchFamily="34" charset="-122"/>
                <a:cs typeface="ヒラギノ角ゴ Pro W3"/>
              </a:rPr>
              <a:t>泰特斯</a:t>
            </a:r>
          </a:p>
          <a:p>
            <a:pPr algn="ctr"/>
            <a:r>
              <a:rPr lang="en-US" sz="1600" b="1" dirty="0">
                <a:solidFill>
                  <a:srgbClr val="FFFFFF"/>
                </a:solidFill>
                <a:latin typeface="Microsoft YaHei" panose="020B0503020204020204" pitchFamily="34" charset="-122"/>
                <a:ea typeface="Microsoft YaHei" panose="020B0503020204020204" pitchFamily="34" charset="-122"/>
                <a:cs typeface="Arial"/>
              </a:rPr>
              <a:t>79-81</a:t>
            </a:r>
          </a:p>
        </p:txBody>
      </p:sp>
    </p:spTree>
    <p:extLst>
      <p:ext uri="{BB962C8B-B14F-4D97-AF65-F5344CB8AC3E}">
        <p14:creationId xmlns:p14="http://schemas.microsoft.com/office/powerpoint/2010/main" val="1352616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a:effectLst>
                  <a:outerShdw blurRad="38100" dist="38100" dir="2700000" algn="tl">
                    <a:srgbClr val="000000">
                      <a:alpha val="43137"/>
                    </a:srgbClr>
                  </a:outerShdw>
                </a:effectLst>
                <a:latin typeface="Arial" charset="0"/>
                <a:ea typeface="ＭＳ Ｐゴシック" charset="0"/>
                <a:cs typeface="ＭＳ Ｐゴシック" charset="0"/>
              </a:rPr>
              <a:t>Domitian as the Antichrist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pic>
        <p:nvPicPr>
          <p:cNvPr id="3" name="Picture 2"/>
          <p:cNvPicPr>
            <a:picLocks noChangeAspect="1"/>
          </p:cNvPicPr>
          <p:nvPr/>
        </p:nvPicPr>
        <p:blipFill>
          <a:blip r:embed="rId3"/>
          <a:stretch>
            <a:fillRect/>
          </a:stretch>
        </p:blipFill>
        <p:spPr>
          <a:xfrm>
            <a:off x="287867" y="966788"/>
            <a:ext cx="7607300" cy="5702300"/>
          </a:xfrm>
          <a:prstGeom prst="rect">
            <a:avLst/>
          </a:prstGeom>
        </p:spPr>
      </p:pic>
      <p:sp>
        <p:nvSpPr>
          <p:cNvPr id="6" name="Rectangle 1026"/>
          <p:cNvSpPr txBox="1">
            <a:spLocks noChangeArrowheads="1"/>
          </p:cNvSpPr>
          <p:nvPr/>
        </p:nvSpPr>
        <p:spPr bwMode="auto">
          <a:xfrm>
            <a:off x="72619" y="887150"/>
            <a:ext cx="2843619" cy="55315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In Daniel 7</a:t>
            </a:r>
            <a:endParaRPr lang="en-US" sz="2400" u="sng"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3086090" y="887150"/>
            <a:ext cx="3425159" cy="55315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u="sng"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In Revelation 13 &amp; 17</a:t>
            </a:r>
            <a:endParaRPr lang="en-US" sz="2400" u="sng"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1" y="6105170"/>
            <a:ext cx="9144000" cy="553159"/>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These three are uprooted in Daniel, but ignored by John.</a:t>
            </a:r>
            <a:endParaRPr lang="en-US" sz="20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5015274" y="2281515"/>
            <a:ext cx="2475350" cy="95780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These would be the five that are fallen, Rev. 17:10.</a:t>
            </a:r>
            <a:endParaRPr lang="en-US" sz="18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4929173" y="4078745"/>
            <a:ext cx="3487019" cy="177571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Vespasian would be the one that "is," Rev. 17:10. Titus, the "other" that would come and abide a little while, Rev. 17:10</a:t>
            </a:r>
            <a:endParaRPr lang="en-US" sz="18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643408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5382" y="800100"/>
            <a:ext cx="7607300" cy="6057900"/>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Domitian as the Antichrist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0" y="1340930"/>
            <a:ext cx="3143082" cy="147665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 8</a:t>
            </a:r>
            <a:r>
              <a:rPr lang="en-US" sz="24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a:t>
            </a:r>
            <a:r>
              <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Horn of Daniel 7</a:t>
            </a:r>
            <a:endParaRPr lang="en-US" sz="24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348910" y="1340930"/>
            <a:ext cx="3691501" cy="147665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 8</a:t>
            </a:r>
            <a:r>
              <a:rPr lang="en-US" sz="24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a:t>
            </a:r>
            <a:r>
              <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Head of </a:t>
            </a:r>
            <a:br>
              <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Rev. 13 &amp; 17</a:t>
            </a:r>
            <a:endParaRPr lang="en-US" sz="24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0" y="5407675"/>
            <a:ext cx="9143999" cy="147665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He was the first emperor of Rome to be declared a god while living. He demanded to be called </a:t>
            </a:r>
            <a:r>
              <a:rPr lang="en-US" sz="2400" b="1" i="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Dominus et Deus Noster</a:t>
            </a:r>
            <a:r>
              <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which means "Our Lord and God."</a:t>
            </a:r>
            <a:endParaRPr lang="en-US" sz="24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5537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r>
              <a:rPr lang="zh-CN" altLang="en-US" sz="6000" b="1">
                <a:solidFill>
                  <a:schemeClr val="bg1"/>
                </a:solidFill>
                <a:latin typeface="Arial" charset="0"/>
                <a:cs typeface="Arial" charset="0"/>
              </a:rPr>
              <a:t>启示录</a:t>
            </a:r>
            <a:r>
              <a:rPr lang="en-US" sz="6000" b="1">
                <a:solidFill>
                  <a:schemeClr val="bg1"/>
                </a:solidFill>
                <a:latin typeface="Arial" charset="0"/>
                <a:cs typeface="Arial" charset="0"/>
              </a:rPr>
              <a:t> 13:18</a:t>
            </a:r>
          </a:p>
        </p:txBody>
      </p:sp>
      <p:sp>
        <p:nvSpPr>
          <p:cNvPr id="15364" name="Text Box 4"/>
          <p:cNvSpPr txBox="1">
            <a:spLocks noChangeArrowheads="1"/>
          </p:cNvSpPr>
          <p:nvPr/>
        </p:nvSpPr>
        <p:spPr bwMode="auto">
          <a:xfrm>
            <a:off x="0" y="5498568"/>
            <a:ext cx="9144000" cy="1311128"/>
          </a:xfrm>
          <a:prstGeom prst="rect">
            <a:avLst/>
          </a:prstGeom>
          <a:solidFill>
            <a:schemeClr val="tx1">
              <a:alpha val="73000"/>
            </a:schemeClr>
          </a:solidFill>
          <a:ln w="9525">
            <a:noFill/>
            <a:miter lim="800000"/>
            <a:headEnd/>
            <a:tailEnd/>
          </a:ln>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eaLnBrk="1" hangingPunct="1">
              <a:spcBef>
                <a:spcPct val="20000"/>
              </a:spcBef>
              <a:defRPr/>
            </a:pPr>
            <a:r>
              <a:rPr lang="zh-CN" altLang="en-US" sz="3600" dirty="0">
                <a:solidFill>
                  <a:srgbClr val="FFFFFF"/>
                </a:solidFill>
              </a:rPr>
              <a:t>已过看到作为黑色的启示录</a:t>
            </a:r>
            <a:r>
              <a:rPr lang="en-US" altLang="zh-CN" sz="3600" dirty="0">
                <a:solidFill>
                  <a:srgbClr val="FFFFFF"/>
                </a:solidFill>
              </a:rPr>
              <a:t>13</a:t>
            </a:r>
            <a:r>
              <a:rPr lang="zh-CN" altLang="en-US" sz="3600" dirty="0">
                <a:solidFill>
                  <a:srgbClr val="FFFFFF"/>
                </a:solidFill>
              </a:rPr>
              <a:t>：</a:t>
            </a:r>
            <a:r>
              <a:rPr lang="en-US" altLang="zh-CN" sz="3600" dirty="0">
                <a:solidFill>
                  <a:srgbClr val="FFFFFF"/>
                </a:solidFill>
              </a:rPr>
              <a:t>18</a:t>
            </a:r>
          </a:p>
          <a:p>
            <a:pPr eaLnBrk="1" hangingPunct="1">
              <a:spcBef>
                <a:spcPct val="20000"/>
              </a:spcBef>
              <a:defRPr/>
            </a:pPr>
            <a:r>
              <a:rPr lang="zh-CN" altLang="en-US" sz="3600" dirty="0">
                <a:solidFill>
                  <a:srgbClr val="FFFFFF"/>
                </a:solidFill>
              </a:rPr>
              <a:t>在</a:t>
            </a:r>
            <a:r>
              <a:rPr lang="en-US" altLang="zh-CN" sz="3600" dirty="0">
                <a:solidFill>
                  <a:srgbClr val="FFFFFF"/>
                </a:solidFill>
              </a:rPr>
              <a:t>666</a:t>
            </a:r>
            <a:r>
              <a:rPr lang="zh-CN" altLang="en-US" sz="3600" dirty="0">
                <a:solidFill>
                  <a:srgbClr val="FFFFFF"/>
                </a:solidFill>
              </a:rPr>
              <a:t>，这样的启示必须已经写在尼禄的时间</a:t>
            </a:r>
            <a:endParaRPr lang="en-US" sz="3600" b="1" dirty="0">
              <a:solidFill>
                <a:srgbClr val="FFFFFF"/>
              </a:solidFill>
              <a:effectLst>
                <a:outerShdw blurRad="38100" dist="38100" dir="2700000" algn="tl">
                  <a:srgbClr val="000000">
                    <a:alpha val="43137"/>
                  </a:srgbClr>
                </a:outerShdw>
              </a:effectLst>
              <a:latin typeface="Arial" charset="0"/>
            </a:endParaRPr>
          </a:p>
        </p:txBody>
      </p:sp>
      <p:sp>
        <p:nvSpPr>
          <p:cNvPr id="826372"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478</a:t>
            </a:r>
          </a:p>
        </p:txBody>
      </p:sp>
    </p:spTree>
    <p:extLst>
      <p:ext uri="{BB962C8B-B14F-4D97-AF65-F5344CB8AC3E}">
        <p14:creationId xmlns:p14="http://schemas.microsoft.com/office/powerpoint/2010/main" val="278748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74" y="6425740"/>
            <a:ext cx="9156573" cy="4448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sp>
        <p:nvSpPr>
          <p:cNvPr id="2" name="Title 1"/>
          <p:cNvSpPr>
            <a:spLocks noGrp="1"/>
          </p:cNvSpPr>
          <p:nvPr>
            <p:ph type="title"/>
          </p:nvPr>
        </p:nvSpPr>
        <p:spPr>
          <a:xfrm>
            <a:off x="0" y="158026"/>
            <a:ext cx="91440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zh-CN" altLang="en-US" sz="4000" kern="1200" dirty="0">
                <a:solidFill>
                  <a:srgbClr val="FFFFFF"/>
                </a:solidFill>
                <a:effectLst>
                  <a:glow rad="292100">
                    <a:srgbClr val="000000">
                      <a:alpha val="75000"/>
                    </a:srgbClr>
                  </a:glow>
                </a:effectLst>
                <a:latin typeface="黑体"/>
                <a:ea typeface="黑体"/>
                <a:cs typeface="黑体"/>
              </a:rPr>
              <a:t>第一兽：熊（波斯）</a:t>
            </a:r>
            <a:endParaRPr lang="en-US" sz="4000" kern="1200" dirty="0">
              <a:solidFill>
                <a:srgbClr val="FFFFFF"/>
              </a:solidFill>
              <a:effectLst>
                <a:glow rad="292100">
                  <a:srgbClr val="000000">
                    <a:alpha val="75000"/>
                  </a:srgbClr>
                </a:glow>
              </a:effectLst>
              <a:latin typeface="黑体"/>
              <a:ea typeface="黑体"/>
              <a:cs typeface="黑体"/>
            </a:endParaRPr>
          </a:p>
        </p:txBody>
      </p:sp>
      <p:pic>
        <p:nvPicPr>
          <p:cNvPr id="376834" name="Picture 3" descr="beast2Red_Bear_With_Rib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54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1653049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7394" name="Rectangle 4"/>
          <p:cNvSpPr>
            <a:spLocks noChangeArrowheads="1"/>
          </p:cNvSpPr>
          <p:nvPr/>
        </p:nvSpPr>
        <p:spPr bwMode="auto">
          <a:xfrm>
            <a:off x="0" y="4495800"/>
            <a:ext cx="9144000" cy="23622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srgbClr val="000000"/>
              </a:solidFill>
              <a:latin typeface="Pegasus" charset="0"/>
              <a:cs typeface="Arial" charset="0"/>
            </a:endParaRPr>
          </a:p>
        </p:txBody>
      </p:sp>
      <p:sp>
        <p:nvSpPr>
          <p:cNvPr id="31750" name="Text Box 6"/>
          <p:cNvSpPr txBox="1">
            <a:spLocks noChangeArrowheads="1"/>
          </p:cNvSpPr>
          <p:nvPr/>
        </p:nvSpPr>
        <p:spPr bwMode="auto">
          <a:xfrm>
            <a:off x="-88900" y="4549775"/>
            <a:ext cx="9232900" cy="2308225"/>
          </a:xfrm>
          <a:prstGeom prst="rect">
            <a:avLst/>
          </a:prstGeom>
          <a:noFill/>
          <a:ln>
            <a:noFill/>
          </a:ln>
          <a:effectLst>
            <a:outerShdw blurRad="63500" dist="38099" dir="2700000" algn="ctr" rotWithShape="0">
              <a:srgbClr val="4B462F">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zh-CN" altLang="en-US" sz="3200" b="1">
                <a:solidFill>
                  <a:srgbClr val="FFFFFF"/>
                </a:solidFill>
                <a:latin typeface="Arial" charset="0"/>
                <a:cs typeface="Arial" charset="0"/>
              </a:rPr>
              <a:t>启示录</a:t>
            </a:r>
            <a:r>
              <a:rPr lang="en-US" sz="3200" b="1">
                <a:solidFill>
                  <a:srgbClr val="FFFFFF"/>
                </a:solidFill>
                <a:latin typeface="Arial" charset="0"/>
                <a:cs typeface="Arial" charset="0"/>
              </a:rPr>
              <a:t>1:1 </a:t>
            </a:r>
            <a:r>
              <a:rPr lang="zh-CN" altLang="en-US" sz="3200" b="1">
                <a:solidFill>
                  <a:srgbClr val="FFFFFF"/>
                </a:solidFill>
                <a:latin typeface="Arial" charset="0"/>
                <a:cs typeface="Arial" charset="0"/>
              </a:rPr>
              <a:t>与</a:t>
            </a:r>
            <a:r>
              <a:rPr lang="en-US" sz="3200" b="1">
                <a:solidFill>
                  <a:srgbClr val="FFFFFF"/>
                </a:solidFill>
                <a:latin typeface="Arial" charset="0"/>
                <a:cs typeface="Arial" charset="0"/>
              </a:rPr>
              <a:t> 4:1</a:t>
            </a:r>
          </a:p>
          <a:p>
            <a:pPr eaLnBrk="1" hangingPunct="1">
              <a:spcBef>
                <a:spcPct val="50000"/>
              </a:spcBef>
            </a:pPr>
            <a:r>
              <a:rPr lang="zh-CN" altLang="en-US" sz="3200" b="1">
                <a:solidFill>
                  <a:srgbClr val="FFFFFF"/>
                </a:solidFill>
                <a:effectLst>
                  <a:outerShdw blurRad="38100" dist="38100" dir="2700000" algn="tl">
                    <a:srgbClr val="DDDDDD"/>
                  </a:outerShdw>
                </a:effectLst>
                <a:cs typeface="Arial" charset="0"/>
              </a:rPr>
              <a:t>约翰（作者）将显示“必须尽快采取什么地方”，“必须采取这个地方。”这消除兽的数目必须是未来而不是过去或现在的任何疑问。</a:t>
            </a:r>
            <a:endParaRPr lang="en-US" sz="3200" b="1">
              <a:solidFill>
                <a:srgbClr val="FFFFFF"/>
              </a:solidFill>
              <a:effectLst>
                <a:outerShdw blurRad="38100" dist="38100" dir="2700000" algn="tl">
                  <a:srgbClr val="DDDDDD"/>
                </a:outerShdw>
              </a:effectLst>
              <a:latin typeface="Arial" charset="0"/>
              <a:cs typeface="Arial" charset="0"/>
            </a:endParaRPr>
          </a:p>
        </p:txBody>
      </p:sp>
      <p:sp>
        <p:nvSpPr>
          <p:cNvPr id="827396"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478</a:t>
            </a:r>
          </a:p>
        </p:txBody>
      </p:sp>
      <p:sp>
        <p:nvSpPr>
          <p:cNvPr id="827397" name="Title 1"/>
          <p:cNvSpPr>
            <a:spLocks noGrp="1"/>
          </p:cNvSpPr>
          <p:nvPr>
            <p:ph type="title"/>
          </p:nvPr>
        </p:nvSpPr>
        <p:spPr>
          <a:xfrm>
            <a:off x="457200" y="63500"/>
            <a:ext cx="8229600" cy="1143000"/>
          </a:xfrm>
        </p:spPr>
        <p:txBody>
          <a:bodyPr/>
          <a:lstStyle/>
          <a:p>
            <a:pPr>
              <a:defRPr/>
            </a:pPr>
            <a:r>
              <a:rPr lang="zh-CN" b="1" dirty="0">
                <a:solidFill>
                  <a:srgbClr val="FFFFFF"/>
                </a:solidFill>
                <a:effectLst>
                  <a:outerShdw blurRad="38100" dist="38100" dir="2700000" algn="tl">
                    <a:srgbClr val="000000">
                      <a:alpha val="43137"/>
                    </a:srgbClr>
                  </a:outerShdw>
                </a:effectLst>
              </a:rPr>
              <a:t>回应：未来取向</a:t>
            </a:r>
            <a:endParaRPr lang="en-US" b="1" dirty="0">
              <a:solidFill>
                <a:srgbClr val="FFFFFF"/>
              </a:solidFill>
              <a:effectLst>
                <a:outerShdw blurRad="38100" dist="38100" dir="2700000" algn="tl">
                  <a:srgbClr val="000000">
                    <a:alpha val="43137"/>
                  </a:srgbClr>
                </a:outerShdw>
              </a:effectLst>
              <a:ea typeface="ＭＳ Ｐゴシック" pitchFamily="34" charset="-128"/>
            </a:endParaRPr>
          </a:p>
        </p:txBody>
      </p:sp>
    </p:spTree>
    <p:extLst>
      <p:ext uri="{BB962C8B-B14F-4D97-AF65-F5344CB8AC3E}">
        <p14:creationId xmlns:p14="http://schemas.microsoft.com/office/powerpoint/2010/main" val="15801660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66800"/>
          </a:xfrm>
          <a:solidFill>
            <a:srgbClr val="C0C0C0">
              <a:alpha val="50000"/>
            </a:srgbClr>
          </a:solidFill>
        </p:spPr>
        <p:txBody>
          <a:bodyPr/>
          <a:lstStyle/>
          <a:p>
            <a:pPr eaLnBrk="1" hangingPunct="1"/>
            <a:r>
              <a:rPr lang="zh-CN" altLang="en-US" sz="6000">
                <a:solidFill>
                  <a:schemeClr val="tx1"/>
                </a:solidFill>
                <a:effectLst>
                  <a:outerShdw blurRad="38100" dist="38100" dir="2700000" algn="tl">
                    <a:srgbClr val="FFFFFF"/>
                  </a:outerShdw>
                </a:effectLst>
                <a:latin typeface="Arial" charset="0"/>
                <a:cs typeface="Arial" charset="0"/>
              </a:rPr>
              <a:t>启示录 </a:t>
            </a:r>
            <a:r>
              <a:rPr lang="en-US" sz="6000" b="1">
                <a:solidFill>
                  <a:schemeClr val="tx1"/>
                </a:solidFill>
                <a:effectLst>
                  <a:outerShdw blurRad="38100" dist="38100" dir="2700000" algn="tl">
                    <a:srgbClr val="FFFFFF"/>
                  </a:outerShdw>
                </a:effectLst>
                <a:latin typeface="Arial" charset="0"/>
                <a:cs typeface="Arial" charset="0"/>
              </a:rPr>
              <a:t>17:10</a:t>
            </a:r>
          </a:p>
        </p:txBody>
      </p:sp>
      <p:sp>
        <p:nvSpPr>
          <p:cNvPr id="16388" name="Rectangle 4"/>
          <p:cNvSpPr>
            <a:spLocks noChangeArrowheads="1"/>
          </p:cNvSpPr>
          <p:nvPr/>
        </p:nvSpPr>
        <p:spPr bwMode="auto">
          <a:xfrm>
            <a:off x="0" y="5181600"/>
            <a:ext cx="9144000" cy="1676400"/>
          </a:xfrm>
          <a:prstGeom prst="rect">
            <a:avLst/>
          </a:prstGeom>
          <a:solidFill>
            <a:schemeClr val="tx1">
              <a:alpha val="50000"/>
            </a:schemeClr>
          </a:solidFill>
          <a:ln w="9525">
            <a:noFill/>
            <a:miter lim="800000"/>
            <a:headEnd/>
            <a:tailEnd/>
          </a:ln>
          <a:effectLst/>
        </p:spPr>
        <p:txBody>
          <a:bodyPr anchor="ctr"/>
          <a:lstStyle/>
          <a:p>
            <a:pPr algn="ctr" eaLnBrk="1" hangingPunct="1"/>
            <a:r>
              <a:rPr lang="zh-CN" altLang="en-US" sz="4000" dirty="0">
                <a:solidFill>
                  <a:srgbClr val="FFFFFF"/>
                </a:solidFill>
                <a:cs typeface="Arial" charset="0"/>
              </a:rPr>
              <a:t>已</a:t>
            </a:r>
            <a:r>
              <a:rPr lang="zh-CN" altLang="en-US" sz="4000" b="1" dirty="0">
                <a:solidFill>
                  <a:srgbClr val="FFFFFF"/>
                </a:solidFill>
                <a:cs typeface="Arial" charset="0"/>
              </a:rPr>
              <a:t>过看到“七王”七个一世纪的罗马国王。然后，他们认为，第六届国王是尼禄人。</a:t>
            </a:r>
            <a:endParaRPr lang="en-US" sz="4000" b="1" dirty="0">
              <a:solidFill>
                <a:srgbClr val="FFFFFF"/>
              </a:solidFill>
              <a:latin typeface="Arial" charset="0"/>
              <a:cs typeface="Arial" charset="0"/>
            </a:endParaRPr>
          </a:p>
        </p:txBody>
      </p:sp>
      <p:sp>
        <p:nvSpPr>
          <p:cNvPr id="828420"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478</a:t>
            </a:r>
          </a:p>
        </p:txBody>
      </p:sp>
    </p:spTree>
    <p:extLst>
      <p:ext uri="{BB962C8B-B14F-4D97-AF65-F5344CB8AC3E}">
        <p14:creationId xmlns:p14="http://schemas.microsoft.com/office/powerpoint/2010/main" val="2379036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75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a:xfrm>
            <a:off x="76200" y="4616450"/>
            <a:ext cx="5029200" cy="2012950"/>
          </a:xfrm>
          <a:effectLst>
            <a:outerShdw blurRad="63500" dist="38099" dir="2700000" algn="ctr" rotWithShape="0">
              <a:srgbClr val="4B462F">
                <a:alpha val="74997"/>
              </a:srgbClr>
            </a:outerShdw>
          </a:effectLst>
        </p:spPr>
        <p:txBody>
          <a:bodyPr/>
          <a:lstStyle/>
          <a:p>
            <a:pPr eaLnBrk="1" hangingPunct="1"/>
            <a:r>
              <a:rPr lang="zh-CN" altLang="en-US" sz="5400">
                <a:solidFill>
                  <a:srgbClr val="FFFFFF"/>
                </a:solidFill>
                <a:latin typeface="Arial" charset="0"/>
                <a:cs typeface="Arial" charset="0"/>
              </a:rPr>
              <a:t>回应：为什么不能使用尼禄是</a:t>
            </a:r>
            <a:r>
              <a:rPr lang="en-US" altLang="zh-CN" sz="5400">
                <a:solidFill>
                  <a:srgbClr val="FFFFFF"/>
                </a:solidFill>
                <a:latin typeface="Arial" charset="0"/>
                <a:cs typeface="Arial" charset="0"/>
              </a:rPr>
              <a:t>666</a:t>
            </a:r>
            <a:r>
              <a:rPr lang="zh-CN" altLang="en-US" sz="5400">
                <a:solidFill>
                  <a:srgbClr val="FFFFFF"/>
                </a:solidFill>
                <a:latin typeface="Arial" charset="0"/>
                <a:cs typeface="Arial" charset="0"/>
              </a:rPr>
              <a:t>吗？</a:t>
            </a:r>
            <a:endParaRPr lang="en-US" sz="5000" b="1">
              <a:solidFill>
                <a:srgbClr val="FFFFFF"/>
              </a:solidFill>
              <a:latin typeface="Arial" charset="0"/>
              <a:cs typeface="Arial" charset="0"/>
            </a:endParaRPr>
          </a:p>
        </p:txBody>
      </p:sp>
      <p:sp>
        <p:nvSpPr>
          <p:cNvPr id="829444"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479</a:t>
            </a:r>
          </a:p>
        </p:txBody>
      </p:sp>
      <p:sp>
        <p:nvSpPr>
          <p:cNvPr id="6" name="Rectangle 3"/>
          <p:cNvSpPr txBox="1">
            <a:spLocks noChangeArrowheads="1"/>
          </p:cNvSpPr>
          <p:nvPr/>
        </p:nvSpPr>
        <p:spPr bwMode="auto">
          <a:xfrm>
            <a:off x="5257800" y="757238"/>
            <a:ext cx="3886200" cy="5562600"/>
          </a:xfrm>
          <a:prstGeom prst="rect">
            <a:avLst/>
          </a:prstGeom>
          <a:noFill/>
          <a:ln>
            <a:noFill/>
          </a:ln>
          <a:effectLst>
            <a:outerShdw blurRad="63500" dist="17961" dir="2700000" algn="ctr" rotWithShape="0">
              <a:schemeClr val="bg2">
                <a:alpha val="74998"/>
              </a:schemeClr>
            </a:outerShdw>
          </a:effectLst>
        </p:spPr>
        <p:txBody>
          <a:bodyPr/>
          <a:lstStyle/>
          <a:p>
            <a:pPr marL="342900" indent="-342900" eaLnBrk="1" hangingPunct="1">
              <a:spcBef>
                <a:spcPct val="20000"/>
              </a:spcBef>
              <a:buFontTx/>
              <a:buChar char="•"/>
              <a:defRPr/>
            </a:pPr>
            <a:r>
              <a:rPr lang="zh-CN" altLang="en-US" sz="3200" dirty="0">
                <a:solidFill>
                  <a:srgbClr val="000000"/>
                </a:solidFill>
                <a:latin typeface="Comic Sans MS" pitchFamily="66" charset="0"/>
                <a:ea typeface="ＭＳ Ｐゴシック" pitchFamily="34" charset="-128"/>
                <a:cs typeface="Arial"/>
              </a:rPr>
              <a:t>尼禄从公元</a:t>
            </a:r>
            <a:r>
              <a:rPr lang="en-US" altLang="zh-CN" sz="3200" dirty="0">
                <a:solidFill>
                  <a:srgbClr val="000000"/>
                </a:solidFill>
                <a:latin typeface="Comic Sans MS" pitchFamily="66" charset="0"/>
                <a:ea typeface="ＭＳ Ｐゴシック" pitchFamily="34" charset="-128"/>
                <a:cs typeface="Arial"/>
              </a:rPr>
              <a:t>54-68</a:t>
            </a:r>
            <a:r>
              <a:rPr lang="zh-CN" altLang="en-US" sz="3200" dirty="0">
                <a:solidFill>
                  <a:srgbClr val="000000"/>
                </a:solidFill>
                <a:latin typeface="Comic Sans MS" pitchFamily="66" charset="0"/>
                <a:ea typeface="ＭＳ Ｐゴシック" pitchFamily="34" charset="-128"/>
                <a:cs typeface="Arial"/>
              </a:rPr>
              <a:t>行使权力，而不是所需的</a:t>
            </a:r>
            <a:r>
              <a:rPr lang="en-US" altLang="zh-CN" sz="3200" dirty="0">
                <a:solidFill>
                  <a:srgbClr val="000000"/>
                </a:solidFill>
                <a:latin typeface="Comic Sans MS" pitchFamily="66" charset="0"/>
                <a:ea typeface="ＭＳ Ｐゴシック" pitchFamily="34" charset="-128"/>
                <a:cs typeface="Arial"/>
              </a:rPr>
              <a:t>40-</a:t>
            </a:r>
            <a:r>
              <a:rPr lang="zh-CN" altLang="en-US" sz="3200" dirty="0">
                <a:solidFill>
                  <a:srgbClr val="000000"/>
                </a:solidFill>
                <a:latin typeface="Comic Sans MS" pitchFamily="66" charset="0"/>
                <a:ea typeface="ＭＳ Ｐゴシック" pitchFamily="34" charset="-128"/>
                <a:cs typeface="Arial"/>
              </a:rPr>
              <a:t>两个月内吗？（启</a:t>
            </a:r>
            <a:r>
              <a:rPr lang="en-US" altLang="zh-CN" sz="3200" dirty="0">
                <a:solidFill>
                  <a:srgbClr val="000000"/>
                </a:solidFill>
                <a:latin typeface="Comic Sans MS" pitchFamily="66" charset="0"/>
                <a:ea typeface="ＭＳ Ｐゴシック" pitchFamily="34" charset="-128"/>
                <a:cs typeface="Arial"/>
              </a:rPr>
              <a:t>13:5</a:t>
            </a:r>
            <a:r>
              <a:rPr lang="zh-CN" altLang="en-US" sz="3200" dirty="0">
                <a:solidFill>
                  <a:srgbClr val="000000"/>
                </a:solidFill>
                <a:latin typeface="Comic Sans MS" pitchFamily="66" charset="0"/>
                <a:ea typeface="ＭＳ Ｐゴシック" pitchFamily="34" charset="-128"/>
                <a:cs typeface="Arial"/>
              </a:rPr>
              <a:t>）。</a:t>
            </a:r>
            <a:endParaRPr lang="en-US" altLang="zh-CN" sz="3200" dirty="0">
              <a:solidFill>
                <a:srgbClr val="000000"/>
              </a:solidFill>
              <a:latin typeface="Comic Sans MS" pitchFamily="66" charset="0"/>
              <a:ea typeface="ＭＳ Ｐゴシック" pitchFamily="34" charset="-128"/>
              <a:cs typeface="Arial"/>
            </a:endParaRPr>
          </a:p>
          <a:p>
            <a:pPr marL="342900" indent="-342900" eaLnBrk="1" hangingPunct="1">
              <a:spcBef>
                <a:spcPct val="20000"/>
              </a:spcBef>
              <a:defRPr/>
            </a:pPr>
            <a:endParaRPr lang="en-US" sz="3000" b="1" dirty="0">
              <a:solidFill>
                <a:srgbClr val="000066"/>
              </a:solidFill>
              <a:latin typeface="Arial" pitchFamily="34" charset="0"/>
              <a:ea typeface="ＭＳ Ｐゴシック" pitchFamily="34" charset="-128"/>
              <a:cs typeface="Arial"/>
            </a:endParaRPr>
          </a:p>
          <a:p>
            <a:pPr marL="342900" indent="-342900" eaLnBrk="1" hangingPunct="1">
              <a:spcBef>
                <a:spcPct val="20000"/>
              </a:spcBef>
              <a:buFontTx/>
              <a:buChar char="•"/>
              <a:defRPr/>
            </a:pPr>
            <a:r>
              <a:rPr lang="zh-CN" altLang="en-US" sz="3200" dirty="0">
                <a:solidFill>
                  <a:srgbClr val="000000"/>
                </a:solidFill>
                <a:latin typeface="Comic Sans MS" pitchFamily="66" charset="0"/>
                <a:ea typeface="ＭＳ Ｐゴシック" pitchFamily="34" charset="-128"/>
                <a:cs typeface="Arial"/>
              </a:rPr>
              <a:t>地球上所有居民没有崇拜尼禄（启</a:t>
            </a:r>
            <a:r>
              <a:rPr lang="en-US" altLang="zh-CN" sz="3200" dirty="0">
                <a:solidFill>
                  <a:srgbClr val="000000"/>
                </a:solidFill>
                <a:latin typeface="Comic Sans MS" pitchFamily="66" charset="0"/>
                <a:ea typeface="ＭＳ Ｐゴシック" pitchFamily="34" charset="-128"/>
                <a:cs typeface="Arial"/>
              </a:rPr>
              <a:t>13:8</a:t>
            </a:r>
            <a:r>
              <a:rPr lang="zh-CN" altLang="en-US" sz="3200" dirty="0">
                <a:solidFill>
                  <a:srgbClr val="000000"/>
                </a:solidFill>
                <a:latin typeface="Comic Sans MS" pitchFamily="66" charset="0"/>
                <a:ea typeface="ＭＳ Ｐゴシック" pitchFamily="34" charset="-128"/>
                <a:cs typeface="Arial"/>
              </a:rPr>
              <a:t>）。</a:t>
            </a:r>
            <a:endParaRPr lang="en-US" sz="3000" b="1" dirty="0">
              <a:solidFill>
                <a:srgbClr val="000066"/>
              </a:solidFill>
              <a:latin typeface="Arial" pitchFamily="34" charset="0"/>
              <a:ea typeface="ＭＳ Ｐゴシック" pitchFamily="34" charset="-128"/>
              <a:cs typeface="Arial"/>
            </a:endParaRPr>
          </a:p>
        </p:txBody>
      </p:sp>
    </p:spTree>
    <p:extLst>
      <p:ext uri="{BB962C8B-B14F-4D97-AF65-F5344CB8AC3E}">
        <p14:creationId xmlns:p14="http://schemas.microsoft.com/office/powerpoint/2010/main" val="39122191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nvPr>
        </p:nvGraphicFramePr>
        <p:xfrm>
          <a:off x="0" y="855663"/>
          <a:ext cx="9144000" cy="5851526"/>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933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a:ln>
                            <a:noFill/>
                          </a:ln>
                          <a:solidFill>
                            <a:srgbClr val="FFFF00"/>
                          </a:solidFill>
                          <a:effectLst/>
                          <a:latin typeface="Arial" charset="0"/>
                          <a:ea typeface="ＭＳ Ｐゴシック" charset="0"/>
                          <a:cs typeface="Arial" charset="0"/>
                        </a:rPr>
                        <a:t>丹尼尔 </a:t>
                      </a:r>
                      <a:r>
                        <a:rPr kumimoji="0" lang="en-US" sz="2400" b="1" i="1" u="none" strike="noStrike" cap="none" normalizeH="0" baseline="0">
                          <a:ln>
                            <a:noFill/>
                          </a:ln>
                          <a:solidFill>
                            <a:srgbClr val="FFFF00"/>
                          </a:solidFill>
                          <a:effectLst/>
                          <a:latin typeface="Arial" charset="0"/>
                          <a:ea typeface="ＭＳ Ｐゴシック" charset="0"/>
                          <a:cs typeface="Times New Roman" charset="0"/>
                        </a:rPr>
                        <a:t>7:1-8</a:t>
                      </a:r>
                      <a:endParaRPr kumimoji="0" lang="en-US" sz="2400" b="1" i="0" u="none" strike="noStrike" cap="none" normalizeH="0" baseline="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a:ln>
                            <a:noFill/>
                          </a:ln>
                          <a:solidFill>
                            <a:srgbClr val="FFFF00"/>
                          </a:solidFill>
                          <a:effectLst/>
                          <a:latin typeface="Arial" charset="0"/>
                          <a:ea typeface="ＭＳ Ｐゴシック" charset="0"/>
                          <a:cs typeface="Times New Roman" charset="0"/>
                        </a:rPr>
                        <a:t>启示录 </a:t>
                      </a:r>
                      <a:r>
                        <a:rPr kumimoji="0" lang="en-US" sz="2400" b="1" i="1" u="none" strike="noStrike" cap="none" normalizeH="0" baseline="0">
                          <a:ln>
                            <a:noFill/>
                          </a:ln>
                          <a:solidFill>
                            <a:srgbClr val="FFFF00"/>
                          </a:solidFill>
                          <a:effectLst/>
                          <a:latin typeface="Arial" charset="0"/>
                          <a:ea typeface="ＭＳ Ｐゴシック" charset="0"/>
                          <a:cs typeface="Times New Roman" charset="0"/>
                        </a:rPr>
                        <a:t>13:1-2; 17:9-12</a:t>
                      </a:r>
                      <a:endParaRPr kumimoji="0" lang="en-US" sz="2400" b="1" i="0" u="none" strike="noStrike" cap="none" normalizeH="0" baseline="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7399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四兽（狮，熊，豹，可怕的十角兽）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有兽像豹，熊，狮子十角（</a:t>
                      </a:r>
                      <a:r>
                        <a:rPr kumimoji="0" lang="en-US" altLang="zh-CN"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13:2</a:t>
                      </a: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a:t>
                      </a:r>
                      <a:r>
                        <a:rPr kumimoji="0" lang="en-US" altLang="zh-CN"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13:1</a:t>
                      </a: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a:t>
                      </a:r>
                      <a:r>
                        <a:rPr kumimoji="0" lang="en-US" altLang="zh-CN"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17:3</a:t>
                      </a: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906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七个头代表连续四个王国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七个头代表连续七个王国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82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四个王国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Arial" charset="0"/>
                        </a:rPr>
                        <a:t>七个国王</a:t>
                      </a:r>
                      <a:endParaRPr kumimoji="0" 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93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Times New Roman" charset="0"/>
                        </a:rPr>
                        <a:t>十角</a:t>
                      </a:r>
                      <a:r>
                        <a:rPr kumimoji="0" lang="zh-CN" altLang="en-US" sz="2400" b="1" i="0" u="none" strike="noStrike" cap="none" normalizeH="0" baseline="0">
                          <a:ln>
                            <a:noFill/>
                          </a:ln>
                          <a:solidFill>
                            <a:schemeClr val="bg1"/>
                          </a:solidFill>
                          <a:effectLst/>
                          <a:latin typeface="Arial" charset="0"/>
                          <a:ea typeface="ＭＳ Ｐゴシック" charset="0"/>
                          <a:cs typeface="Times New Roman" charset="0"/>
                        </a:rPr>
                        <a:t> </a:t>
                      </a:r>
                      <a:r>
                        <a:rPr kumimoji="0" lang="en-US" sz="2400" b="1" i="0" u="none" strike="noStrike" cap="none" normalizeH="0" baseline="0">
                          <a:ln>
                            <a:noFill/>
                          </a:ln>
                          <a:solidFill>
                            <a:schemeClr val="bg1"/>
                          </a:solidFill>
                          <a:effectLst/>
                          <a:latin typeface="Arial" charset="0"/>
                          <a:ea typeface="ＭＳ Ｐゴシック" charset="0"/>
                          <a:cs typeface="Times New Roman" charset="0"/>
                        </a:rPr>
                        <a:t>(v. 7)</a:t>
                      </a:r>
                      <a:endParaRPr kumimoji="0" lang="en-US" sz="24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Times New Roman" charset="0"/>
                        </a:rPr>
                        <a:t>    十角 </a:t>
                      </a:r>
                      <a:r>
                        <a:rPr kumimoji="0" lang="en-US" sz="2400" b="1" i="0" u="none" strike="noStrike" cap="none" normalizeH="0" baseline="0">
                          <a:ln>
                            <a:noFill/>
                          </a:ln>
                          <a:solidFill>
                            <a:schemeClr val="bg1"/>
                          </a:solidFill>
                          <a:effectLst/>
                          <a:latin typeface="Arial" charset="0"/>
                          <a:ea typeface="ＭＳ Ｐゴシック" charset="0"/>
                          <a:cs typeface="Times New Roman" charset="0"/>
                        </a:rPr>
                        <a:t>(13:1; 17:3,12)</a:t>
                      </a:r>
                      <a:endParaRPr kumimoji="0" lang="en-US" sz="24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30486" name="Text Box 89"/>
          <p:cNvSpPr txBox="1">
            <a:spLocks noChangeArrowheads="1"/>
          </p:cNvSpPr>
          <p:nvPr/>
        </p:nvSpPr>
        <p:spPr bwMode="auto">
          <a:xfrm>
            <a:off x="7724775" y="6172200"/>
            <a:ext cx="1419225" cy="457200"/>
          </a:xfrm>
          <a:prstGeom prst="rect">
            <a:avLst/>
          </a:prstGeom>
          <a:noFill/>
          <a:ln w="9525">
            <a:noFill/>
            <a:miter lim="800000"/>
            <a:headEnd/>
            <a:tailEnd/>
          </a:ln>
        </p:spPr>
        <p:txBody>
          <a:bodyPr wrap="none">
            <a:spAutoFit/>
          </a:bodyPr>
          <a:lstStyle/>
          <a:p>
            <a:pPr algn="r" eaLnBrk="1" hangingPunct="1">
              <a:defRPr/>
            </a:pPr>
            <a:r>
              <a:rPr lang="zh-CN" altLang="en-US" b="1" i="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cs typeface="Arial"/>
              </a:rPr>
              <a:t>希区柯克</a:t>
            </a:r>
            <a:endParaRPr lang="en-US" b="1" i="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cs typeface="Arial"/>
            </a:endParaRPr>
          </a:p>
        </p:txBody>
      </p:sp>
      <p:sp>
        <p:nvSpPr>
          <p:cNvPr id="830487"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479</a:t>
            </a:r>
          </a:p>
        </p:txBody>
      </p:sp>
      <p:sp>
        <p:nvSpPr>
          <p:cNvPr id="830488" name="Title 1"/>
          <p:cNvSpPr>
            <a:spLocks noGrp="1"/>
          </p:cNvSpPr>
          <p:nvPr>
            <p:ph type="title" idx="4294967295"/>
          </p:nvPr>
        </p:nvSpPr>
        <p:spPr>
          <a:xfrm>
            <a:off x="457200" y="26988"/>
            <a:ext cx="8229600" cy="942975"/>
          </a:xfrm>
        </p:spPr>
        <p:txBody>
          <a:bodyPr/>
          <a:lstStyle/>
          <a:p>
            <a:r>
              <a:rPr lang="zh-CN">
                <a:solidFill>
                  <a:srgbClr val="FFFFFF"/>
                </a:solidFill>
                <a:latin typeface="Arial" charset="0"/>
                <a:cs typeface="Arial" charset="0"/>
              </a:rPr>
              <a:t>与丹尼尔的相关性</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2679528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5"/>
            <a:ext cx="9180513" cy="1279573"/>
          </a:xfrm>
          <a:noFill/>
          <a:effectLst>
            <a:outerShdw blurRad="63500" dist="35921" dir="2700000" algn="ctr" rotWithShape="0">
              <a:schemeClr val="tx2">
                <a:alpha val="74998"/>
              </a:schemeClr>
            </a:outerShdw>
          </a:effectLst>
        </p:spPr>
        <p:txBody>
          <a:bodyPr/>
          <a:lstStyle/>
          <a:p>
            <a:pPr>
              <a:defRPr/>
            </a:pP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Another view on the 7 kings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44600"/>
            <a:ext cx="9144000" cy="4366260"/>
          </a:xfrm>
          <a:prstGeom prst="rect">
            <a:avLst/>
          </a:prstGeom>
        </p:spPr>
      </p:pic>
      <p:sp>
        <p:nvSpPr>
          <p:cNvPr id="4" name="Rectangle 1026"/>
          <p:cNvSpPr txBox="1">
            <a:spLocks noChangeArrowheads="1"/>
          </p:cNvSpPr>
          <p:nvPr/>
        </p:nvSpPr>
        <p:spPr bwMode="auto">
          <a:xfrm>
            <a:off x="-94956" y="2886854"/>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Egypt</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1246302" y="30293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Assyria</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2540076" y="3266700"/>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Babylon</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3323467" y="3860218"/>
            <a:ext cx="1887256"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err="1">
                <a:effectLst>
                  <a:outerShdw blurRad="38100" dist="38100" dir="2700000" algn="tl">
                    <a:srgbClr val="000000">
                      <a:alpha val="43137"/>
                    </a:srgbClr>
                  </a:outerShdw>
                </a:effectLst>
                <a:latin typeface="Arial" charset="0"/>
                <a:ea typeface="ＭＳ Ｐゴシック" charset="0"/>
                <a:cs typeface="ＭＳ Ｐゴシック" charset="0"/>
              </a:rPr>
              <a:t>Medo</a:t>
            </a: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-Persia</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6409561" y="3753386"/>
            <a:ext cx="1246301" cy="519881"/>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Rome</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7703334" y="3026898"/>
            <a:ext cx="1329389" cy="1495643"/>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Turkish Ottoman Empire</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Rectangle 1026"/>
          <p:cNvSpPr txBox="1">
            <a:spLocks noChangeArrowheads="1"/>
          </p:cNvSpPr>
          <p:nvPr/>
        </p:nvSpPr>
        <p:spPr bwMode="auto">
          <a:xfrm>
            <a:off x="5115779" y="3288043"/>
            <a:ext cx="1246301" cy="118701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000" b="1" dirty="0">
                <a:effectLst>
                  <a:outerShdw blurRad="38100" dist="38100" dir="2700000" algn="tl">
                    <a:srgbClr val="000000">
                      <a:alpha val="43137"/>
                    </a:srgbClr>
                  </a:outerShdw>
                </a:effectLst>
                <a:latin typeface="Arial" charset="0"/>
                <a:ea typeface="ＭＳ Ｐゴシック" charset="0"/>
                <a:cs typeface="ＭＳ Ｐゴシック" charset="0"/>
              </a:rPr>
              <a:t>Greece </a:t>
            </a:r>
            <a:r>
              <a:rPr lang="en-US" sz="1800" b="1" dirty="0">
                <a:effectLst>
                  <a:outerShdw blurRad="38100" dist="38100" dir="2700000" algn="tl">
                    <a:srgbClr val="000000">
                      <a:alpha val="43137"/>
                    </a:srgbClr>
                  </a:outerShdw>
                </a:effectLst>
                <a:latin typeface="Arial" charset="0"/>
                <a:ea typeface="ＭＳ Ｐゴシック" charset="0"/>
                <a:cs typeface="ＭＳ Ｐゴシック" charset="0"/>
              </a:rPr>
              <a:t>(with 4 Generals)</a:t>
            </a:r>
            <a:endParaRPr lang="en-US" sz="2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7248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1490" name="Text Box 4"/>
          <p:cNvSpPr txBox="1">
            <a:spLocks noChangeArrowheads="1"/>
          </p:cNvSpPr>
          <p:nvPr/>
        </p:nvSpPr>
        <p:spPr bwMode="auto">
          <a:xfrm>
            <a:off x="7267575" y="6248400"/>
            <a:ext cx="1419225" cy="457200"/>
          </a:xfrm>
          <a:prstGeom prst="rect">
            <a:avLst/>
          </a:prstGeom>
          <a:noFill/>
          <a:ln w="9525">
            <a:noFill/>
            <a:miter lim="800000"/>
            <a:headEnd/>
            <a:tailEnd/>
          </a:ln>
        </p:spPr>
        <p:txBody>
          <a:bodyPr wrap="none">
            <a:spAutoFit/>
          </a:bodyPr>
          <a:lstStyle/>
          <a:p>
            <a:pPr algn="r" eaLnBrk="1" hangingPunct="1">
              <a:defRPr/>
            </a:pPr>
            <a:r>
              <a:rPr lang="zh-CN" altLang="en-US" b="1" i="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cs typeface="Arial"/>
              </a:rPr>
              <a:t>希区柯克</a:t>
            </a:r>
            <a:endParaRPr lang="en-US" b="1" i="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cs typeface="Arial"/>
            </a:endParaRPr>
          </a:p>
        </p:txBody>
      </p:sp>
      <p:sp>
        <p:nvSpPr>
          <p:cNvPr id="831491"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479</a:t>
            </a:r>
          </a:p>
        </p:txBody>
      </p:sp>
      <p:sp>
        <p:nvSpPr>
          <p:cNvPr id="6" name="Rectangle 3"/>
          <p:cNvSpPr txBox="1">
            <a:spLocks noChangeArrowheads="1"/>
          </p:cNvSpPr>
          <p:nvPr/>
        </p:nvSpPr>
        <p:spPr bwMode="auto">
          <a:xfrm>
            <a:off x="0" y="1587500"/>
            <a:ext cx="9144000" cy="4495800"/>
          </a:xfrm>
          <a:prstGeom prst="rect">
            <a:avLst/>
          </a:prstGeom>
          <a:solidFill>
            <a:schemeClr val="bg1">
              <a:alpha val="64999"/>
            </a:schemeClr>
          </a:solidFill>
          <a:ln>
            <a:noFill/>
          </a:ln>
        </p:spPr>
        <p:txBody>
          <a:bodyPr/>
          <a:lstStyle>
            <a:lvl1pPr marL="514350" indent="-51435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20000"/>
              </a:spcBef>
            </a:pPr>
            <a:r>
              <a:rPr lang="zh-CN" altLang="en-US" sz="2800" b="1" dirty="0">
                <a:solidFill>
                  <a:srgbClr val="000066"/>
                </a:solidFill>
                <a:latin typeface="Arial" charset="0"/>
                <a:cs typeface="Arial" charset="0"/>
              </a:rPr>
              <a:t>     </a:t>
            </a:r>
            <a:r>
              <a:rPr lang="en-US" altLang="zh-CN" sz="3600" b="1" dirty="0">
                <a:solidFill>
                  <a:srgbClr val="000066"/>
                </a:solidFill>
                <a:effectLst>
                  <a:outerShdw blurRad="38100" dist="38100" dir="2700000" algn="tl">
                    <a:srgbClr val="DDDDDD"/>
                  </a:outerShdw>
                </a:effectLst>
                <a:latin typeface="Arial" charset="0"/>
                <a:cs typeface="Arial" charset="0"/>
              </a:rPr>
              <a:t>1</a:t>
            </a:r>
            <a:r>
              <a:rPr lang="zh-CN" altLang="en-US" sz="3600" b="1" dirty="0">
                <a:solidFill>
                  <a:srgbClr val="000066"/>
                </a:solidFill>
                <a:effectLst>
                  <a:outerShdw blurRad="38100" dist="38100" dir="2700000" algn="tl">
                    <a:srgbClr val="DDDDDD"/>
                  </a:outerShdw>
                </a:effectLst>
                <a:latin typeface="Arial" charset="0"/>
                <a:cs typeface="Arial" charset="0"/>
              </a:rPr>
              <a:t>。埃及（法老）</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2</a:t>
            </a:r>
            <a:r>
              <a:rPr lang="zh-CN" altLang="en-US" sz="3600" b="1" dirty="0">
                <a:solidFill>
                  <a:srgbClr val="000066"/>
                </a:solidFill>
                <a:effectLst>
                  <a:outerShdw blurRad="38100" dist="38100" dir="2700000" algn="tl">
                    <a:srgbClr val="DDDDDD"/>
                  </a:outerShdw>
                </a:effectLst>
                <a:latin typeface="Arial" charset="0"/>
                <a:cs typeface="Arial" charset="0"/>
              </a:rPr>
              <a:t>。亚述（亚述国王）</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3</a:t>
            </a:r>
            <a:r>
              <a:rPr lang="zh-CN" altLang="en-US" sz="3600" b="1" dirty="0">
                <a:solidFill>
                  <a:srgbClr val="000066"/>
                </a:solidFill>
                <a:effectLst>
                  <a:outerShdw blurRad="38100" dist="38100" dir="2700000" algn="tl">
                    <a:srgbClr val="DDDDDD"/>
                  </a:outerShdw>
                </a:effectLst>
                <a:latin typeface="Arial" charset="0"/>
                <a:cs typeface="Arial" charset="0"/>
              </a:rPr>
              <a:t>。新巴比伦（尼布甲尼撒）</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4</a:t>
            </a:r>
            <a:r>
              <a:rPr lang="zh-CN" altLang="en-US" sz="3600" b="1" dirty="0">
                <a:solidFill>
                  <a:srgbClr val="000066"/>
                </a:solidFill>
                <a:effectLst>
                  <a:outerShdw blurRad="38100" dist="38100" dir="2700000" algn="tl">
                    <a:srgbClr val="DDDDDD"/>
                  </a:outerShdw>
                </a:effectLst>
                <a:latin typeface="Arial" charset="0"/>
                <a:cs typeface="Arial" charset="0"/>
              </a:rPr>
              <a:t>。玛代波斯（居鲁士）</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5</a:t>
            </a:r>
            <a:r>
              <a:rPr lang="zh-CN" altLang="en-US" sz="3600" b="1" dirty="0">
                <a:solidFill>
                  <a:srgbClr val="000066"/>
                </a:solidFill>
                <a:effectLst>
                  <a:outerShdw blurRad="38100" dist="38100" dir="2700000" algn="tl">
                    <a:srgbClr val="DDDDDD"/>
                  </a:outerShdw>
                </a:effectLst>
                <a:latin typeface="Arial" charset="0"/>
                <a:cs typeface="Arial" charset="0"/>
              </a:rPr>
              <a:t>。希腊（亚历山大大帝）</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6</a:t>
            </a:r>
            <a:r>
              <a:rPr lang="zh-CN" altLang="en-US" sz="3600" b="1" dirty="0">
                <a:solidFill>
                  <a:srgbClr val="000066"/>
                </a:solidFill>
                <a:effectLst>
                  <a:outerShdw blurRad="38100" dist="38100" dir="2700000" algn="tl">
                    <a:srgbClr val="DDDDDD"/>
                  </a:outerShdw>
                </a:effectLst>
                <a:latin typeface="Arial" charset="0"/>
                <a:cs typeface="Arial" charset="0"/>
              </a:rPr>
              <a:t>。罗马（凯撒“一”）</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7</a:t>
            </a:r>
            <a:r>
              <a:rPr lang="zh-CN" altLang="en-US" sz="3600" b="1" dirty="0">
                <a:solidFill>
                  <a:srgbClr val="000066"/>
                </a:solidFill>
                <a:effectLst>
                  <a:outerShdw blurRad="38100" dist="38100" dir="2700000" algn="tl">
                    <a:srgbClr val="DDDDDD"/>
                  </a:outerShdw>
                </a:effectLst>
                <a:latin typeface="Arial" charset="0"/>
                <a:cs typeface="Arial" charset="0"/>
              </a:rPr>
              <a:t>。重新统一罗马帝国（十王“尚未”）</a:t>
            </a:r>
            <a:br>
              <a:rPr lang="zh-CN" altLang="en-US" sz="3600" b="1" dirty="0">
                <a:solidFill>
                  <a:srgbClr val="000066"/>
                </a:solidFill>
                <a:effectLst>
                  <a:outerShdw blurRad="38100" dist="38100" dir="2700000" algn="tl">
                    <a:srgbClr val="DDDDDD"/>
                  </a:outerShdw>
                </a:effectLst>
                <a:latin typeface="Arial" charset="0"/>
                <a:cs typeface="Arial" charset="0"/>
              </a:rPr>
            </a:br>
            <a:r>
              <a:rPr lang="en-US" altLang="zh-CN" sz="3600" b="1" dirty="0">
                <a:solidFill>
                  <a:srgbClr val="000066"/>
                </a:solidFill>
                <a:effectLst>
                  <a:outerShdw blurRad="38100" dist="38100" dir="2700000" algn="tl">
                    <a:srgbClr val="DDDDDD"/>
                  </a:outerShdw>
                </a:effectLst>
                <a:latin typeface="Arial" charset="0"/>
                <a:cs typeface="Arial" charset="0"/>
              </a:rPr>
              <a:t>8</a:t>
            </a:r>
            <a:r>
              <a:rPr lang="zh-CN" altLang="en-US" sz="3600" b="1" dirty="0">
                <a:solidFill>
                  <a:srgbClr val="000066"/>
                </a:solidFill>
                <a:effectLst>
                  <a:outerShdw blurRad="38100" dist="38100" dir="2700000" algn="tl">
                    <a:srgbClr val="DDDDDD"/>
                  </a:outerShdw>
                </a:effectLst>
                <a:latin typeface="Arial" charset="0"/>
                <a:cs typeface="Arial" charset="0"/>
              </a:rPr>
              <a:t>。最后詹蒂莱世界王国（敌基督）</a:t>
            </a:r>
            <a:endParaRPr lang="en-US" sz="3600" b="1" dirty="0">
              <a:solidFill>
                <a:srgbClr val="000066"/>
              </a:solidFill>
              <a:effectLst>
                <a:outerShdw blurRad="38100" dist="38100" dir="2700000" algn="tl">
                  <a:srgbClr val="DDDDDD"/>
                </a:outerShdw>
              </a:effectLst>
              <a:latin typeface="Arial" charset="0"/>
              <a:cs typeface="Arial" charset="0"/>
            </a:endParaRPr>
          </a:p>
        </p:txBody>
      </p:sp>
      <p:sp>
        <p:nvSpPr>
          <p:cNvPr id="51202" name="Rectangle 2"/>
          <p:cNvSpPr>
            <a:spLocks noGrp="1" noChangeArrowheads="1"/>
          </p:cNvSpPr>
          <p:nvPr>
            <p:ph type="title"/>
          </p:nvPr>
        </p:nvSpPr>
        <p:spPr>
          <a:xfrm>
            <a:off x="0" y="0"/>
            <a:ext cx="9144000" cy="1436688"/>
          </a:xfrm>
          <a:effectLst>
            <a:outerShdw blurRad="63500" dist="53882" dir="2700000" algn="ctr" rotWithShape="0">
              <a:schemeClr val="tx1">
                <a:alpha val="74998"/>
              </a:schemeClr>
            </a:outerShdw>
          </a:effectLst>
        </p:spPr>
        <p:txBody>
          <a:bodyPr/>
          <a:lstStyle/>
          <a:p>
            <a:pPr eaLnBrk="1" hangingPunct="1">
              <a:defRPr/>
            </a:pPr>
            <a:r>
              <a:rPr lang="zh-CN" altLang="en-US" sz="4800" b="1" dirty="0">
                <a:solidFill>
                  <a:srgbClr val="FFFFFF"/>
                </a:solidFill>
              </a:rPr>
              <a:t>八个连续</a:t>
            </a:r>
            <a:r>
              <a:rPr lang="zh-CN" altLang="en-US" sz="4800" dirty="0">
                <a:solidFill>
                  <a:srgbClr val="FFFFFF"/>
                </a:solidFill>
              </a:rPr>
              <a:t>王国</a:t>
            </a:r>
            <a:br>
              <a:rPr lang="en-US" altLang="zh-CN" sz="4800" dirty="0">
                <a:solidFill>
                  <a:srgbClr val="FFFFFF"/>
                </a:solidFill>
              </a:rPr>
            </a:br>
            <a:r>
              <a:rPr lang="en-US" sz="4600" b="1" dirty="0">
                <a:solidFill>
                  <a:srgbClr val="FFFFFF"/>
                </a:solidFill>
                <a:ea typeface="+mj-ea"/>
              </a:rPr>
              <a:t>(</a:t>
            </a:r>
            <a:r>
              <a:rPr lang="en-US" sz="4600" b="1" dirty="0">
                <a:solidFill>
                  <a:schemeClr val="bg1"/>
                </a:solidFill>
                <a:ea typeface="+mj-ea"/>
              </a:rPr>
              <a:t>17:10-11) </a:t>
            </a:r>
          </a:p>
        </p:txBody>
      </p:sp>
    </p:spTree>
    <p:extLst>
      <p:ext uri="{BB962C8B-B14F-4D97-AF65-F5344CB8AC3E}">
        <p14:creationId xmlns:p14="http://schemas.microsoft.com/office/powerpoint/2010/main" val="1479221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dissolve">
                                      <p:cBhvr>
                                        <p:cTn id="13" dur="500"/>
                                        <p:tgtEl>
                                          <p:spTgt spid="6">
                                            <p:bg/>
                                          </p:spTgt>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6" grpId="1" build="allAtOnce"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50"/>
            <a:ext cx="8255000" cy="723900"/>
          </a:xfrm>
          <a:effectLst>
            <a:outerShdw blurRad="63500" dist="17961" dir="2700000" algn="ctr" rotWithShape="0">
              <a:schemeClr val="tx1">
                <a:alpha val="74998"/>
              </a:schemeClr>
            </a:outerShdw>
          </a:effectLst>
        </p:spPr>
        <p:txBody>
          <a:bodyPr/>
          <a:lstStyle/>
          <a:p>
            <a:pPr eaLnBrk="1" hangingPunct="1">
              <a:defRPr/>
            </a:pPr>
            <a:r>
              <a:rPr lang="zh-CN" altLang="en-US" sz="3200" b="1" dirty="0">
                <a:solidFill>
                  <a:srgbClr val="FFFFFF"/>
                </a:solidFill>
              </a:rPr>
              <a:t>支持查看历届三国</a:t>
            </a:r>
            <a:endParaRPr lang="en-US" sz="3200" b="1" i="1" dirty="0">
              <a:solidFill>
                <a:srgbClr val="FFFFFF"/>
              </a:solidFill>
            </a:endParaRPr>
          </a:p>
        </p:txBody>
      </p:sp>
      <p:sp>
        <p:nvSpPr>
          <p:cNvPr id="832515" name="Text Box 4"/>
          <p:cNvSpPr txBox="1">
            <a:spLocks noChangeArrowheads="1"/>
          </p:cNvSpPr>
          <p:nvPr/>
        </p:nvSpPr>
        <p:spPr bwMode="auto">
          <a:xfrm>
            <a:off x="7572375" y="6248400"/>
            <a:ext cx="1419225" cy="457200"/>
          </a:xfrm>
          <a:prstGeom prst="rect">
            <a:avLst/>
          </a:prstGeom>
          <a:noFill/>
          <a:ln w="9525">
            <a:noFill/>
            <a:miter lim="800000"/>
            <a:headEnd/>
            <a:tailEnd/>
          </a:ln>
        </p:spPr>
        <p:txBody>
          <a:bodyPr wrap="none">
            <a:spAutoFit/>
          </a:bodyPr>
          <a:lstStyle/>
          <a:p>
            <a:pPr algn="r" eaLnBrk="1" hangingPunct="1">
              <a:defRPr/>
            </a:pPr>
            <a:r>
              <a:rPr lang="zh-CN" altLang="en-US" b="1" i="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cs typeface="Arial"/>
              </a:rPr>
              <a:t>希区柯克</a:t>
            </a:r>
            <a:endParaRPr lang="en-US" b="1" i="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cs typeface="Arial"/>
            </a:endParaRPr>
          </a:p>
        </p:txBody>
      </p:sp>
      <p:sp>
        <p:nvSpPr>
          <p:cNvPr id="832516" name="Text Box 1034"/>
          <p:cNvSpPr txBox="1">
            <a:spLocks noChangeArrowheads="1"/>
          </p:cNvSpPr>
          <p:nvPr/>
        </p:nvSpPr>
        <p:spPr bwMode="auto">
          <a:xfrm>
            <a:off x="8326438" y="0"/>
            <a:ext cx="817562" cy="8334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479-480</a:t>
            </a:r>
          </a:p>
        </p:txBody>
      </p:sp>
      <p:sp>
        <p:nvSpPr>
          <p:cNvPr id="5" name="Rectangle 2"/>
          <p:cNvSpPr txBox="1">
            <a:spLocks noChangeArrowheads="1"/>
          </p:cNvSpPr>
          <p:nvPr/>
        </p:nvSpPr>
        <p:spPr bwMode="auto">
          <a:xfrm>
            <a:off x="88900" y="762000"/>
            <a:ext cx="8913813" cy="6096000"/>
          </a:xfrm>
          <a:prstGeom prst="rect">
            <a:avLst/>
          </a:prstGeom>
          <a:noFill/>
          <a:ln>
            <a:noFill/>
          </a:ln>
          <a:effectLst>
            <a:outerShdw blurRad="63500" dist="17961" dir="2700000" algn="ctr" rotWithShape="0">
              <a:schemeClr val="tx1">
                <a:alpha val="74998"/>
              </a:schemeClr>
            </a:outerShdw>
          </a:effec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a:solidFill>
                  <a:srgbClr val="FFFFFF"/>
                </a:solidFill>
                <a:latin typeface="Arial" charset="0"/>
                <a:cs typeface="Arial" charset="0"/>
              </a:rPr>
              <a:t>“连续王国视图避免了象征性的观点含糊不清的性质，是一致的丹尼尔</a:t>
            </a:r>
            <a:r>
              <a:rPr lang="en-US" altLang="zh-CN" sz="3600">
                <a:solidFill>
                  <a:srgbClr val="FFFFFF"/>
                </a:solidFill>
                <a:latin typeface="Arial" charset="0"/>
                <a:cs typeface="Arial" charset="0"/>
              </a:rPr>
              <a:t>7</a:t>
            </a:r>
            <a:r>
              <a:rPr lang="zh-CN" altLang="en-US" sz="3600">
                <a:solidFill>
                  <a:srgbClr val="FFFFFF"/>
                </a:solidFill>
                <a:latin typeface="Arial" charset="0"/>
                <a:cs typeface="Arial" charset="0"/>
              </a:rPr>
              <a:t>约与旧图像，并提供了一个一致的解释”八大天王。由于这些原因，这是首选的观点。因此，启示录</a:t>
            </a:r>
            <a:r>
              <a:rPr lang="en-US" altLang="zh-CN" sz="3600">
                <a:solidFill>
                  <a:srgbClr val="FFFFFF"/>
                </a:solidFill>
                <a:latin typeface="Arial" charset="0"/>
                <a:cs typeface="Arial" charset="0"/>
              </a:rPr>
              <a:t>17:9-11</a:t>
            </a:r>
            <a:r>
              <a:rPr lang="zh-CN" altLang="en-US" sz="3600">
                <a:solidFill>
                  <a:srgbClr val="FFFFFF"/>
                </a:solidFill>
                <a:latin typeface="Arial" charset="0"/>
                <a:cs typeface="Arial" charset="0"/>
              </a:rPr>
              <a:t>提供不支持基于</a:t>
            </a:r>
            <a:r>
              <a:rPr lang="en-US" altLang="zh-CN" sz="3600">
                <a:solidFill>
                  <a:srgbClr val="FFFFFF"/>
                </a:solidFill>
                <a:latin typeface="Arial" charset="0"/>
                <a:cs typeface="Arial" charset="0"/>
              </a:rPr>
              <a:t>Nero</a:t>
            </a:r>
            <a:r>
              <a:rPr lang="zh-CN" altLang="en-US" sz="3600">
                <a:solidFill>
                  <a:srgbClr val="FFFFFF"/>
                </a:solidFill>
                <a:latin typeface="Arial" charset="0"/>
                <a:cs typeface="Arial" charset="0"/>
              </a:rPr>
              <a:t>是第六届国王的想法，为早期的启示日期。“</a:t>
            </a:r>
            <a:endParaRPr lang="en-US" sz="3500" b="1">
              <a:solidFill>
                <a:srgbClr val="FFFFFF"/>
              </a:solidFill>
              <a:latin typeface="Arial" charset="0"/>
              <a:cs typeface="Arial" charset="0"/>
            </a:endParaRPr>
          </a:p>
        </p:txBody>
      </p:sp>
    </p:spTree>
    <p:extLst>
      <p:ext uri="{BB962C8B-B14F-4D97-AF65-F5344CB8AC3E}">
        <p14:creationId xmlns:p14="http://schemas.microsoft.com/office/powerpoint/2010/main" val="1400483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8" name="Picture 5" descr="Domi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0"/>
            <a:ext cx="45434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3539" name="Picture 4" descr="N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878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3540"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eaLnBrk="1" hangingPunct="1"/>
            <a:endParaRPr lang="en-US" sz="1800">
              <a:solidFill>
                <a:srgbClr val="000000"/>
              </a:solidFill>
              <a:latin typeface="Pegasus" charset="0"/>
              <a:cs typeface="Arial" charset="0"/>
            </a:endParaRPr>
          </a:p>
        </p:txBody>
      </p:sp>
      <p:sp>
        <p:nvSpPr>
          <p:cNvPr id="33794" name="Rectangle 2"/>
          <p:cNvSpPr>
            <a:spLocks noGrp="1" noChangeArrowheads="1"/>
          </p:cNvSpPr>
          <p:nvPr>
            <p:ph type="title"/>
          </p:nvPr>
        </p:nvSpPr>
        <p:spPr>
          <a:xfrm>
            <a:off x="104775" y="5486400"/>
            <a:ext cx="8915400" cy="1371600"/>
          </a:xfrm>
        </p:spPr>
        <p:txBody>
          <a:bodyPr/>
          <a:lstStyle/>
          <a:p>
            <a:pPr algn="l" eaLnBrk="1" hangingPunct="1"/>
            <a:r>
              <a:rPr lang="zh-CN" altLang="en-US" sz="4000" b="1">
                <a:solidFill>
                  <a:schemeClr val="bg1"/>
                </a:solidFill>
                <a:latin typeface="Arial" charset="0"/>
                <a:cs typeface="Arial" charset="0"/>
              </a:rPr>
              <a:t>启示录 </a:t>
            </a:r>
            <a:r>
              <a:rPr lang="en-US" sz="4000" b="1">
                <a:solidFill>
                  <a:schemeClr val="bg1"/>
                </a:solidFill>
                <a:latin typeface="Arial" charset="0"/>
                <a:cs typeface="Arial" charset="0"/>
              </a:rPr>
              <a:t>17:10</a:t>
            </a:r>
            <a:r>
              <a:rPr lang="zh-CN" sz="4000" b="1">
                <a:solidFill>
                  <a:srgbClr val="FFFFFF"/>
                </a:solidFill>
                <a:latin typeface="Arial" charset="0"/>
                <a:cs typeface="Arial" charset="0"/>
              </a:rPr>
              <a:t>比尔肯定没有</a:t>
            </a:r>
            <a:r>
              <a:rPr lang="zh-CN" altLang="en-US" sz="4000" b="1">
                <a:solidFill>
                  <a:srgbClr val="FFFFFF"/>
                </a:solidFill>
                <a:latin typeface="Arial" charset="0"/>
                <a:cs typeface="Arial" charset="0"/>
              </a:rPr>
              <a:t>尼禄</a:t>
            </a:r>
            <a:r>
              <a:rPr lang="zh-CN" sz="4000" b="1">
                <a:solidFill>
                  <a:srgbClr val="FFFFFF"/>
                </a:solidFill>
                <a:latin typeface="Arial" charset="0"/>
                <a:cs typeface="Arial" charset="0"/>
              </a:rPr>
              <a:t>或多米提安参考。</a:t>
            </a:r>
            <a:endParaRPr lang="en-US" sz="4000" b="1">
              <a:solidFill>
                <a:srgbClr val="FFFFFF"/>
              </a:solidFill>
              <a:latin typeface="Arial" charset="0"/>
              <a:cs typeface="Arial" charset="0"/>
            </a:endParaRPr>
          </a:p>
        </p:txBody>
      </p:sp>
      <p:sp>
        <p:nvSpPr>
          <p:cNvPr id="833542" name="Text Box 7"/>
          <p:cNvSpPr txBox="1">
            <a:spLocks noChangeArrowheads="1"/>
          </p:cNvSpPr>
          <p:nvPr/>
        </p:nvSpPr>
        <p:spPr bwMode="auto">
          <a:xfrm>
            <a:off x="2133600" y="4800600"/>
            <a:ext cx="2503488"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a:solidFill>
                  <a:srgbClr val="000000"/>
                </a:solidFill>
                <a:latin typeface="Times New Roman" charset="0"/>
                <a:cs typeface="Arial" charset="0"/>
              </a:rPr>
              <a:t>Nero (A.D. 37-68)</a:t>
            </a:r>
          </a:p>
        </p:txBody>
      </p:sp>
      <p:sp>
        <p:nvSpPr>
          <p:cNvPr id="833543" name="Text Box 8"/>
          <p:cNvSpPr txBox="1">
            <a:spLocks noChangeArrowheads="1"/>
          </p:cNvSpPr>
          <p:nvPr/>
        </p:nvSpPr>
        <p:spPr bwMode="auto">
          <a:xfrm>
            <a:off x="6019800" y="4800600"/>
            <a:ext cx="31686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a:solidFill>
                  <a:srgbClr val="000000"/>
                </a:solidFill>
                <a:latin typeface="Times New Roman" charset="0"/>
                <a:cs typeface="Arial" charset="0"/>
              </a:rPr>
              <a:t>Domitian (A.D. 81-96)</a:t>
            </a:r>
          </a:p>
        </p:txBody>
      </p:sp>
      <p:grpSp>
        <p:nvGrpSpPr>
          <p:cNvPr id="2" name="Group 13"/>
          <p:cNvGrpSpPr>
            <a:grpSpLocks/>
          </p:cNvGrpSpPr>
          <p:nvPr/>
        </p:nvGrpSpPr>
        <p:grpSpPr bwMode="auto">
          <a:xfrm>
            <a:off x="0" y="0"/>
            <a:ext cx="4648200" cy="5410200"/>
            <a:chOff x="0" y="0"/>
            <a:chExt cx="2928" cy="3408"/>
          </a:xfrm>
        </p:grpSpPr>
        <p:sp>
          <p:nvSpPr>
            <p:cNvPr id="833549"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sp>
          <p:nvSpPr>
            <p:cNvPr id="833550"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grpSp>
      <p:grpSp>
        <p:nvGrpSpPr>
          <p:cNvPr id="3" name="Group 14"/>
          <p:cNvGrpSpPr>
            <a:grpSpLocks/>
          </p:cNvGrpSpPr>
          <p:nvPr/>
        </p:nvGrpSpPr>
        <p:grpSpPr bwMode="auto">
          <a:xfrm>
            <a:off x="4724400" y="0"/>
            <a:ext cx="4419600" cy="5410200"/>
            <a:chOff x="2976" y="0"/>
            <a:chExt cx="2784" cy="3408"/>
          </a:xfrm>
        </p:grpSpPr>
        <p:sp>
          <p:nvSpPr>
            <p:cNvPr id="833547"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sp>
          <p:nvSpPr>
            <p:cNvPr id="833548"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grpSp>
      <p:sp>
        <p:nvSpPr>
          <p:cNvPr id="833546"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480</a:t>
            </a:r>
          </a:p>
        </p:txBody>
      </p:sp>
    </p:spTree>
    <p:extLst>
      <p:ext uri="{BB962C8B-B14F-4D97-AF65-F5344CB8AC3E}">
        <p14:creationId xmlns:p14="http://schemas.microsoft.com/office/powerpoint/2010/main" val="2525347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4" descr="3 john world map over fac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175"/>
            <a:ext cx="918051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04025" y="692150"/>
            <a:ext cx="936625" cy="134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6644"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algn="ctr"/>
            <a:endParaRPr lang="en-US">
              <a:solidFill>
                <a:srgbClr val="000000"/>
              </a:solidFill>
              <a:latin typeface="Times New Roman" charset="0"/>
            </a:endParaRPr>
          </a:p>
        </p:txBody>
      </p:sp>
      <p:sp>
        <p:nvSpPr>
          <p:cNvPr id="12" name="TextBox 11"/>
          <p:cNvSpPr txBox="1"/>
          <p:nvPr/>
        </p:nvSpPr>
        <p:spPr>
          <a:xfrm>
            <a:off x="2482850" y="11969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3" name="TextBox 12"/>
          <p:cNvSpPr txBox="1"/>
          <p:nvPr/>
        </p:nvSpPr>
        <p:spPr>
          <a:xfrm>
            <a:off x="1116013" y="952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 name="Title 1"/>
          <p:cNvSpPr>
            <a:spLocks noGrp="1"/>
          </p:cNvSpPr>
          <p:nvPr>
            <p:ph type="title"/>
          </p:nvPr>
        </p:nvSpPr>
        <p:spPr>
          <a:xfrm>
            <a:off x="107950" y="3789363"/>
            <a:ext cx="4176713" cy="522287"/>
          </a:xfrm>
        </p:spPr>
        <p:txBody>
          <a:bodyPr rtlCol="0">
            <a:spAutoFit/>
          </a:bodyPr>
          <a:lstStyle/>
          <a:p>
            <a:pPr algn="l">
              <a:defRPr/>
            </a:pPr>
            <a:r>
              <a:rPr lang="zh-CN" altLang="en-US" sz="2800" b="1" dirty="0">
                <a:solidFill>
                  <a:srgbClr val="FFFFFF"/>
                </a:solidFill>
              </a:rPr>
              <a:t>控制世界政治制度：</a:t>
            </a:r>
            <a:endParaRPr lang="en-US" sz="2800" b="1" kern="1200" dirty="0">
              <a:solidFill>
                <a:srgbClr val="FFFFFF"/>
              </a:solidFill>
              <a:latin typeface="Comic Sans MS" charset="0"/>
            </a:endParaRPr>
          </a:p>
        </p:txBody>
      </p:sp>
      <p:sp>
        <p:nvSpPr>
          <p:cNvPr id="14" name="TextBox 13"/>
          <p:cNvSpPr txBox="1"/>
          <p:nvPr/>
        </p:nvSpPr>
        <p:spPr>
          <a:xfrm>
            <a:off x="3132138" y="2492375"/>
            <a:ext cx="1241425" cy="862013"/>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5" name="TextBox 14"/>
          <p:cNvSpPr txBox="1"/>
          <p:nvPr/>
        </p:nvSpPr>
        <p:spPr>
          <a:xfrm>
            <a:off x="6372225" y="2565400"/>
            <a:ext cx="1241425" cy="862013"/>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6" name="TextBox 15"/>
          <p:cNvSpPr txBox="1"/>
          <p:nvPr/>
        </p:nvSpPr>
        <p:spPr>
          <a:xfrm>
            <a:off x="8101013" y="496888"/>
            <a:ext cx="1239837"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7" name="TextBox 16"/>
          <p:cNvSpPr txBox="1"/>
          <p:nvPr/>
        </p:nvSpPr>
        <p:spPr>
          <a:xfrm>
            <a:off x="8101013" y="1560513"/>
            <a:ext cx="1239837"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8" name="TextBox 17"/>
          <p:cNvSpPr txBox="1"/>
          <p:nvPr/>
        </p:nvSpPr>
        <p:spPr>
          <a:xfrm>
            <a:off x="250825" y="7651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19" name="TextBox 18"/>
          <p:cNvSpPr txBox="1"/>
          <p:nvPr/>
        </p:nvSpPr>
        <p:spPr>
          <a:xfrm>
            <a:off x="3995738" y="3644900"/>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0" name="TextBox 19"/>
          <p:cNvSpPr txBox="1"/>
          <p:nvPr/>
        </p:nvSpPr>
        <p:spPr>
          <a:xfrm>
            <a:off x="-180975" y="18446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1" name="TextBox 20"/>
          <p:cNvSpPr txBox="1"/>
          <p:nvPr/>
        </p:nvSpPr>
        <p:spPr>
          <a:xfrm>
            <a:off x="6875463" y="3860800"/>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4800" b="1">
                <a:solidFill>
                  <a:srgbClr val="FFFFFF"/>
                </a:solidFill>
                <a:effectLst>
                  <a:outerShdw blurRad="38100" dist="38100" dir="2700000" algn="tl">
                    <a:srgbClr val="DDDDDD"/>
                  </a:outerShdw>
                </a:effectLst>
              </a:rPr>
              <a:t>10</a:t>
            </a:r>
          </a:p>
        </p:txBody>
      </p:sp>
      <p:sp>
        <p:nvSpPr>
          <p:cNvPr id="22" name="Title 1"/>
          <p:cNvSpPr txBox="1">
            <a:spLocks/>
          </p:cNvSpPr>
          <p:nvPr/>
        </p:nvSpPr>
        <p:spPr bwMode="auto">
          <a:xfrm>
            <a:off x="323850" y="4411663"/>
            <a:ext cx="2533650" cy="2555875"/>
          </a:xfrm>
          <a:prstGeom prst="rect">
            <a:avLst/>
          </a:prstGeom>
          <a:noFill/>
          <a:ln>
            <a:noFill/>
          </a:ln>
          <a:effec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3600" b="1" u="sng">
                <a:solidFill>
                  <a:srgbClr val="FFFF00"/>
                </a:solidFill>
                <a:latin typeface="Times New Roman" charset="0"/>
              </a:rPr>
              <a:t>七个头</a:t>
            </a:r>
            <a:br>
              <a:rPr lang="en-US" sz="2800" b="1">
                <a:solidFill>
                  <a:srgbClr val="FFFFFF"/>
                </a:solidFill>
                <a:effectLst>
                  <a:outerShdw blurRad="38100" dist="38100" dir="2700000" algn="tl">
                    <a:srgbClr val="DDDDDD"/>
                  </a:outerShdw>
                </a:effectLst>
              </a:rPr>
            </a:br>
            <a:r>
              <a:rPr lang="zh-CN" altLang="en-US" sz="3200" b="1">
                <a:solidFill>
                  <a:srgbClr val="FFFFFF"/>
                </a:solidFill>
                <a:effectLst>
                  <a:outerShdw blurRad="38100" dist="38100" dir="2700000" algn="tl">
                    <a:srgbClr val="DDDDDD"/>
                  </a:outerShdw>
                </a:effectLst>
              </a:rPr>
              <a:t>罗马</a:t>
            </a:r>
            <a:endParaRPr lang="en-US" sz="3200" b="1">
              <a:solidFill>
                <a:srgbClr val="FFFFFF"/>
              </a:solidFill>
              <a:effectLst>
                <a:outerShdw blurRad="38100" dist="38100" dir="2700000" algn="tl">
                  <a:srgbClr val="DDDDDD"/>
                </a:outerShdw>
              </a:effectLst>
            </a:endParaRPr>
          </a:p>
          <a:p>
            <a:r>
              <a:rPr lang="zh-CN" altLang="en-US" sz="3200" b="1">
                <a:solidFill>
                  <a:srgbClr val="FFFFFF"/>
                </a:solidFill>
                <a:effectLst>
                  <a:outerShdw blurRad="38100" dist="38100" dir="2700000" algn="tl">
                    <a:srgbClr val="DDDDDD"/>
                  </a:outerShdw>
                </a:effectLst>
              </a:rPr>
              <a:t>连续</a:t>
            </a:r>
            <a:br>
              <a:rPr lang="en-US" sz="3200" b="1">
                <a:solidFill>
                  <a:srgbClr val="FFFFFF"/>
                </a:solidFill>
                <a:effectLst>
                  <a:outerShdw blurRad="38100" dist="38100" dir="2700000" algn="tl">
                    <a:srgbClr val="DDDDDD"/>
                  </a:outerShdw>
                </a:effectLst>
              </a:rPr>
            </a:br>
            <a:r>
              <a:rPr lang="zh-CN" altLang="en-US" sz="3200" b="1">
                <a:solidFill>
                  <a:srgbClr val="FFFFFF"/>
                </a:solidFill>
                <a:effectLst>
                  <a:outerShdw blurRad="38100" dist="38100" dir="2700000" algn="tl">
                    <a:srgbClr val="DDDDDD"/>
                  </a:outerShdw>
                </a:effectLst>
              </a:rPr>
              <a:t>过去</a:t>
            </a:r>
            <a:br>
              <a:rPr lang="en-US" sz="2800" b="1">
                <a:solidFill>
                  <a:srgbClr val="FFFFFF"/>
                </a:solidFill>
                <a:effectLst>
                  <a:outerShdw blurRad="38100" dist="38100" dir="2700000" algn="tl">
                    <a:srgbClr val="DDDDDD"/>
                  </a:outerShdw>
                </a:effectLst>
              </a:rPr>
            </a:br>
            <a:r>
              <a:rPr lang="en-US" sz="2800" b="1">
                <a:solidFill>
                  <a:srgbClr val="FFFFFF"/>
                </a:solidFill>
                <a:effectLst>
                  <a:outerShdw blurRad="38100" dist="38100" dir="2700000" algn="tl">
                    <a:srgbClr val="DDDDDD"/>
                  </a:outerShdw>
                </a:effectLst>
              </a:rPr>
              <a:t>17:9-11</a:t>
            </a:r>
          </a:p>
        </p:txBody>
      </p:sp>
      <p:sp>
        <p:nvSpPr>
          <p:cNvPr id="23" name="Title 1"/>
          <p:cNvSpPr txBox="1">
            <a:spLocks/>
          </p:cNvSpPr>
          <p:nvPr/>
        </p:nvSpPr>
        <p:spPr bwMode="auto">
          <a:xfrm>
            <a:off x="2987675" y="4473575"/>
            <a:ext cx="2736850" cy="2432050"/>
          </a:xfrm>
          <a:prstGeom prst="rect">
            <a:avLst/>
          </a:prstGeom>
          <a:noFill/>
          <a:ln>
            <a:noFill/>
          </a:ln>
          <a:effec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3600" b="1" u="sng">
                <a:solidFill>
                  <a:srgbClr val="FFFF00"/>
                </a:solidFill>
                <a:effectLst>
                  <a:outerShdw blurRad="38100" dist="38100" dir="2700000" algn="tl">
                    <a:srgbClr val="DDDDDD"/>
                  </a:outerShdw>
                </a:effectLst>
              </a:rPr>
              <a:t>十个王</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全世界</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同时</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为来</a:t>
            </a:r>
            <a:br>
              <a:rPr lang="en-US" sz="2800" b="1">
                <a:solidFill>
                  <a:srgbClr val="FFFFFF"/>
                </a:solidFill>
                <a:effectLst>
                  <a:outerShdw blurRad="38100" dist="38100" dir="2700000" algn="tl">
                    <a:srgbClr val="DDDDDD"/>
                  </a:outerShdw>
                </a:effectLst>
              </a:rPr>
            </a:br>
            <a:r>
              <a:rPr lang="en-US" sz="2800" b="1">
                <a:solidFill>
                  <a:srgbClr val="FFFFFF"/>
                </a:solidFill>
                <a:effectLst>
                  <a:outerShdw blurRad="38100" dist="38100" dir="2700000" algn="tl">
                    <a:srgbClr val="DDDDDD"/>
                  </a:outerShdw>
                </a:effectLst>
              </a:rPr>
              <a:t>17:12</a:t>
            </a:r>
          </a:p>
        </p:txBody>
      </p:sp>
      <p:sp>
        <p:nvSpPr>
          <p:cNvPr id="24" name="Title 1"/>
          <p:cNvSpPr txBox="1">
            <a:spLocks/>
          </p:cNvSpPr>
          <p:nvPr/>
        </p:nvSpPr>
        <p:spPr bwMode="auto">
          <a:xfrm>
            <a:off x="5508625" y="4565650"/>
            <a:ext cx="3635375" cy="2246313"/>
          </a:xfrm>
          <a:prstGeom prst="rect">
            <a:avLst/>
          </a:prstGeom>
          <a:noFill/>
          <a:ln>
            <a:noFill/>
          </a:ln>
          <a:effec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2800" b="1" u="sng">
                <a:solidFill>
                  <a:srgbClr val="FFFF00"/>
                </a:solidFill>
                <a:effectLst>
                  <a:outerShdw blurRad="38100" dist="38100" dir="2700000" algn="tl">
                    <a:srgbClr val="DDDDDD"/>
                  </a:outerShdw>
                </a:effectLst>
              </a:rPr>
              <a:t>走兽</a:t>
            </a:r>
            <a:r>
              <a:rPr lang="en-US" sz="2800" b="1" u="sng">
                <a:solidFill>
                  <a:srgbClr val="FFFF00"/>
                </a:solidFill>
                <a:effectLst>
                  <a:outerShdw blurRad="38100" dist="38100" dir="2700000" algn="tl">
                    <a:srgbClr val="DDDDDD"/>
                  </a:outerShdw>
                </a:effectLst>
              </a:rPr>
              <a:t> (</a:t>
            </a:r>
            <a:r>
              <a:rPr lang="zh-CN" altLang="en-US" sz="2800" b="1" u="sng">
                <a:solidFill>
                  <a:srgbClr val="FFFF00"/>
                </a:solidFill>
                <a:effectLst>
                  <a:outerShdw blurRad="38100" dist="38100" dir="2700000" algn="tl">
                    <a:srgbClr val="DDDDDD"/>
                  </a:outerShdw>
                </a:effectLst>
              </a:rPr>
              <a:t>八王</a:t>
            </a:r>
            <a:r>
              <a:rPr lang="en-US" sz="2800" b="1" u="sng">
                <a:solidFill>
                  <a:srgbClr val="FFFF00"/>
                </a:solidFill>
                <a:effectLst>
                  <a:outerShdw blurRad="38100" dist="38100" dir="2700000" algn="tl">
                    <a:srgbClr val="DDDDDD"/>
                  </a:outerShdw>
                </a:effectLst>
              </a:rPr>
              <a:t>)</a:t>
            </a:r>
            <a:r>
              <a:rPr lang="en-US" sz="2800" b="1" u="sng">
                <a:solidFill>
                  <a:srgbClr val="FFFFFF"/>
                </a:solidFill>
                <a:effectLst>
                  <a:outerShdw blurRad="38100" dist="38100" dir="2700000" algn="tl">
                    <a:srgbClr val="DDDDDD"/>
                  </a:outerShdw>
                </a:effectLst>
              </a:rPr>
              <a:t> </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全世界</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控制十个国王</a:t>
            </a:r>
            <a:br>
              <a:rPr lang="en-US" sz="2800" b="1">
                <a:solidFill>
                  <a:srgbClr val="FFFFFF"/>
                </a:solidFill>
                <a:effectLst>
                  <a:outerShdw blurRad="38100" dist="38100" dir="2700000" algn="tl">
                    <a:srgbClr val="DDDDDD"/>
                  </a:outerShdw>
                </a:effectLst>
              </a:rPr>
            </a:br>
            <a:r>
              <a:rPr lang="zh-CN" altLang="en-US" sz="2800" b="1">
                <a:solidFill>
                  <a:srgbClr val="FFFFFF"/>
                </a:solidFill>
                <a:effectLst>
                  <a:outerShdw blurRad="38100" dist="38100" dir="2700000" algn="tl">
                    <a:srgbClr val="DDDDDD"/>
                  </a:outerShdw>
                </a:effectLst>
              </a:rPr>
              <a:t>未来</a:t>
            </a:r>
            <a:r>
              <a:rPr lang="en-US" sz="2800" b="1">
                <a:solidFill>
                  <a:srgbClr val="FFFFFF"/>
                </a:solidFill>
                <a:effectLst>
                  <a:outerShdw blurRad="38100" dist="38100" dir="2700000" algn="tl">
                    <a:srgbClr val="DDDDDD"/>
                  </a:outerShdw>
                </a:effectLst>
              </a:rPr>
              <a:t> </a:t>
            </a:r>
            <a:br>
              <a:rPr lang="en-US" sz="2800" b="1">
                <a:solidFill>
                  <a:srgbClr val="FFFFFF"/>
                </a:solidFill>
                <a:effectLst>
                  <a:outerShdw blurRad="38100" dist="38100" dir="2700000" algn="tl">
                    <a:srgbClr val="DDDDDD"/>
                  </a:outerShdw>
                </a:effectLst>
              </a:rPr>
            </a:br>
            <a:r>
              <a:rPr lang="en-US" sz="2800" b="1">
                <a:solidFill>
                  <a:srgbClr val="FFFFFF"/>
                </a:solidFill>
                <a:effectLst>
                  <a:outerShdw blurRad="38100" dist="38100" dir="2700000" algn="tl">
                    <a:srgbClr val="DDDDDD"/>
                  </a:outerShdw>
                </a:effectLst>
              </a:rPr>
              <a:t>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011863" y="188913"/>
            <a:ext cx="2190750" cy="2433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6660" name="Text Box 37"/>
          <p:cNvSpPr txBox="1">
            <a:spLocks noChangeArrowheads="1"/>
          </p:cNvSpPr>
          <p:nvPr/>
        </p:nvSpPr>
        <p:spPr bwMode="auto">
          <a:xfrm>
            <a:off x="8429625" y="190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398</a:t>
            </a:r>
          </a:p>
        </p:txBody>
      </p:sp>
    </p:spTree>
    <p:extLst>
      <p:ext uri="{BB962C8B-B14F-4D97-AF65-F5344CB8AC3E}">
        <p14:creationId xmlns:p14="http://schemas.microsoft.com/office/powerpoint/2010/main" val="2875705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1063845"/>
          </a:xfrm>
          <a:prstGeom prst="rect">
            <a:avLst/>
          </a:prstGeom>
          <a:solidFill>
            <a:srgbClr val="12124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2" name="Title 1"/>
          <p:cNvSpPr>
            <a:spLocks noGrp="1"/>
          </p:cNvSpPr>
          <p:nvPr>
            <p:ph type="title"/>
          </p:nvPr>
        </p:nvSpPr>
        <p:spPr>
          <a:xfrm>
            <a:off x="195390" y="119890"/>
            <a:ext cx="5449222" cy="731838"/>
          </a:xfrm>
        </p:spPr>
        <p:txBody>
          <a:bodyPr/>
          <a:lstStyle/>
          <a:p>
            <a:pPr algn="l">
              <a:defRPr/>
            </a:pPr>
            <a:r>
              <a:rPr lang="zh-CN" altLang="en-US" sz="3600" b="1" kern="1200" dirty="0">
                <a:solidFill>
                  <a:schemeClr val="bg1"/>
                </a:solidFill>
                <a:latin typeface="Arial"/>
                <a:ea typeface="ＭＳ Ｐゴシック"/>
                <a:cs typeface="Arial"/>
              </a:rPr>
              <a:t>欧盟国家</a:t>
            </a:r>
            <a:endParaRPr lang="en-US" sz="4800" dirty="0">
              <a:solidFill>
                <a:schemeClr val="bg1"/>
              </a:solidFill>
            </a:endParaRPr>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398</a:t>
            </a:r>
          </a:p>
        </p:txBody>
      </p:sp>
      <p:pic>
        <p:nvPicPr>
          <p:cNvPr id="3" name="Picture 2" descr="rev 17 EU-sta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6355"/>
            <a:ext cx="9144000" cy="5891645"/>
          </a:xfrm>
          <a:prstGeom prst="rect">
            <a:avLst/>
          </a:prstGeom>
        </p:spPr>
      </p:pic>
      <p:sp>
        <p:nvSpPr>
          <p:cNvPr id="1038339" name="Line 5"/>
          <p:cNvSpPr>
            <a:spLocks noChangeShapeType="1"/>
          </p:cNvSpPr>
          <p:nvPr/>
        </p:nvSpPr>
        <p:spPr bwMode="auto">
          <a:xfrm>
            <a:off x="0" y="1011678"/>
            <a:ext cx="60198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1964911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3" descr="beast3.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925" y="314325"/>
            <a:ext cx="9144000" cy="654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86588"/>
            <a:ext cx="9144000" cy="707886"/>
          </a:xfrm>
          <a:solidFill>
            <a:schemeClr val="tx1"/>
          </a:solidFill>
          <a:ln w="9525">
            <a:noFill/>
            <a:miter lim="800000"/>
            <a:headEnd/>
            <a:tailEnd/>
          </a:ln>
        </p:spPr>
        <p:txBody>
          <a:bodyPr vert="horz" wrap="square" lIns="91440" tIns="45720" rIns="91440" bIns="45720" numCol="1" anchor="ctr" anchorCtr="0" compatLnSpc="1">
            <a:prstTxWarp prst="textNoShape">
              <a:avLst/>
            </a:prstTxWarp>
            <a:spAutoFit/>
          </a:bodyPr>
          <a:lstStyle/>
          <a:p>
            <a:r>
              <a:rPr lang="zh-CN" altLang="en-US" sz="4000" kern="1200" dirty="0">
                <a:solidFill>
                  <a:srgbClr val="FFFFFF"/>
                </a:solidFill>
                <a:effectLst>
                  <a:glow rad="292100">
                    <a:srgbClr val="000000">
                      <a:alpha val="75000"/>
                    </a:srgbClr>
                  </a:glow>
                </a:effectLst>
                <a:latin typeface="黑体"/>
                <a:ea typeface="黑体"/>
                <a:cs typeface="黑体"/>
              </a:rPr>
              <a:t>第三兽：豹（希腊）</a:t>
            </a:r>
            <a:endParaRPr lang="en-US" sz="4000" kern="1200" dirty="0">
              <a:solidFill>
                <a:srgbClr val="FFFFFF"/>
              </a:solidFill>
              <a:effectLst>
                <a:glow rad="292100">
                  <a:srgbClr val="000000">
                    <a:alpha val="75000"/>
                  </a:srgbClr>
                </a:glow>
              </a:effectLst>
              <a:latin typeface="黑体"/>
              <a:ea typeface="黑体"/>
              <a:cs typeface="黑体"/>
            </a:endParaRPr>
          </a:p>
        </p:txBody>
      </p:sp>
      <p:sp>
        <p:nvSpPr>
          <p:cNvPr id="4"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23874207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86334" cy="5926667"/>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t>The Towers</a:t>
            </a:r>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en-US" sz="2800">
                <a:effectLst>
                  <a:glow rad="127000">
                    <a:srgbClr val="000000">
                      <a:alpha val="96000"/>
                    </a:srgbClr>
                  </a:glow>
                </a:effectLst>
                <a:latin typeface="Arial"/>
              </a:rPr>
              <a:t>The EU Parliament</a:t>
            </a:r>
          </a:p>
        </p:txBody>
      </p:sp>
    </p:spTree>
    <p:extLst>
      <p:ext uri="{BB962C8B-B14F-4D97-AF65-F5344CB8AC3E}">
        <p14:creationId xmlns:p14="http://schemas.microsoft.com/office/powerpoint/2010/main" val="39164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 y="0"/>
            <a:ext cx="9102020" cy="6858000"/>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en-US" b="1" dirty="0"/>
              <a:t>The Towers</a:t>
            </a:r>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en-US" sz="2800">
                <a:effectLst>
                  <a:glow rad="127000">
                    <a:srgbClr val="000000">
                      <a:alpha val="96000"/>
                    </a:srgbClr>
                  </a:glow>
                </a:effectLst>
                <a:latin typeface="Arial"/>
              </a:rPr>
              <a:t>“</a:t>
            </a:r>
            <a:r>
              <a:rPr lang="en-US" sz="2800" i="1">
                <a:effectLst>
                  <a:glow rad="127000">
                    <a:srgbClr val="000000">
                      <a:alpha val="96000"/>
                    </a:srgbClr>
                  </a:glow>
                </a:effectLst>
                <a:latin typeface="Arial"/>
              </a:rPr>
              <a:t>The Tower of Babel</a:t>
            </a:r>
            <a:r>
              <a:rPr lang="en-US" sz="2800">
                <a:effectLst>
                  <a:glow rad="127000">
                    <a:srgbClr val="000000">
                      <a:alpha val="96000"/>
                    </a:srgbClr>
                  </a:glow>
                </a:effectLst>
                <a:latin typeface="Arial"/>
              </a:rPr>
              <a:t>” by Pieter Brueghel the Elder in 1563</a:t>
            </a:r>
            <a:endParaRPr lang="en-US" sz="2800" dirty="0">
              <a:effectLst>
                <a:glow rad="127000">
                  <a:srgbClr val="000000">
                    <a:alpha val="96000"/>
                  </a:srgbClr>
                </a:glow>
              </a:effectLst>
              <a:latin typeface="Arial"/>
            </a:endParaRPr>
          </a:p>
        </p:txBody>
      </p:sp>
    </p:spTree>
    <p:extLst>
      <p:ext uri="{BB962C8B-B14F-4D97-AF65-F5344CB8AC3E}">
        <p14:creationId xmlns:p14="http://schemas.microsoft.com/office/powerpoint/2010/main" val="16474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6093296"/>
            <a:ext cx="9217024" cy="764704"/>
          </a:xfrm>
          <a:solidFill>
            <a:srgbClr val="000000"/>
          </a:solidFill>
        </p:spPr>
        <p:txBody>
          <a:bodyPr/>
          <a:lstStyle/>
          <a:p>
            <a:r>
              <a:rPr lang="en-US" b="1" dirty="0"/>
              <a:t>The Towers</a:t>
            </a:r>
          </a:p>
        </p:txBody>
      </p:sp>
      <p:sp>
        <p:nvSpPr>
          <p:cNvPr id="5" name="Title 1"/>
          <p:cNvSpPr txBox="1">
            <a:spLocks/>
          </p:cNvSpPr>
          <p:nvPr/>
        </p:nvSpPr>
        <p:spPr bwMode="auto">
          <a:xfrm>
            <a:off x="0" y="0"/>
            <a:ext cx="4281904" cy="191046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en-US" sz="2800">
                <a:effectLst>
                  <a:glow rad="127000">
                    <a:srgbClr val="000000">
                      <a:alpha val="96000"/>
                    </a:srgbClr>
                  </a:glow>
                </a:effectLst>
                <a:latin typeface="Arial"/>
              </a:rPr>
              <a:t>“</a:t>
            </a:r>
            <a:r>
              <a:rPr lang="en-US" sz="2800" i="1">
                <a:effectLst>
                  <a:glow rad="127000">
                    <a:srgbClr val="000000">
                      <a:alpha val="96000"/>
                    </a:srgbClr>
                  </a:glow>
                </a:effectLst>
                <a:latin typeface="Arial"/>
              </a:rPr>
              <a:t>The Tower of Babel</a:t>
            </a:r>
            <a:r>
              <a:rPr lang="en-US" sz="2800">
                <a:effectLst>
                  <a:glow rad="127000">
                    <a:srgbClr val="000000">
                      <a:alpha val="96000"/>
                    </a:srgbClr>
                  </a:glow>
                </a:effectLst>
                <a:latin typeface="Arial"/>
              </a:rPr>
              <a:t>” by Pieter Brueghel the Elder in 1563</a:t>
            </a:r>
            <a:endParaRPr lang="en-US" sz="2800" dirty="0">
              <a:effectLst>
                <a:glow rad="127000">
                  <a:srgbClr val="000000">
                    <a:alpha val="96000"/>
                  </a:srgbClr>
                </a:glow>
              </a:effectLst>
              <a:latin typeface="Arial"/>
            </a:endParaRPr>
          </a:p>
        </p:txBody>
      </p:sp>
      <p:pic>
        <p:nvPicPr>
          <p:cNvPr id="4" name="Picture 3"/>
          <p:cNvPicPr>
            <a:picLocks noChangeAspect="1"/>
          </p:cNvPicPr>
          <p:nvPr/>
        </p:nvPicPr>
        <p:blipFill>
          <a:blip r:embed="rId3"/>
          <a:stretch>
            <a:fillRect/>
          </a:stretch>
        </p:blipFill>
        <p:spPr>
          <a:xfrm>
            <a:off x="0" y="1985320"/>
            <a:ext cx="9144000" cy="4107976"/>
          </a:xfrm>
          <a:prstGeom prst="rect">
            <a:avLst/>
          </a:prstGeom>
        </p:spPr>
      </p:pic>
      <p:sp>
        <p:nvSpPr>
          <p:cNvPr id="6" name="Title 1"/>
          <p:cNvSpPr txBox="1">
            <a:spLocks/>
          </p:cNvSpPr>
          <p:nvPr/>
        </p:nvSpPr>
        <p:spPr bwMode="auto">
          <a:xfrm>
            <a:off x="5153573" y="58687"/>
            <a:ext cx="3431559" cy="191046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r>
              <a:rPr lang="en-US" sz="2800">
                <a:effectLst>
                  <a:glow rad="127000">
                    <a:srgbClr val="000000">
                      <a:alpha val="96000"/>
                    </a:srgbClr>
                  </a:glow>
                </a:effectLst>
                <a:latin typeface="Arial"/>
              </a:rPr>
              <a:t>The EU Parliament (“Louise Weiss” building)</a:t>
            </a:r>
          </a:p>
        </p:txBody>
      </p:sp>
    </p:spTree>
    <p:extLst>
      <p:ext uri="{BB962C8B-B14F-4D97-AF65-F5344CB8AC3E}">
        <p14:creationId xmlns:p14="http://schemas.microsoft.com/office/powerpoint/2010/main" val="62708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54873" y="6214624"/>
            <a:ext cx="9217024" cy="643376"/>
          </a:xfrm>
          <a:solidFill>
            <a:srgbClr val="000000"/>
          </a:solidFill>
        </p:spPr>
        <p:txBody>
          <a:bodyPr/>
          <a:lstStyle/>
          <a:p>
            <a:r>
              <a:rPr lang="en-US" sz="2800" b="1" dirty="0"/>
              <a:t>"</a:t>
            </a:r>
            <a:r>
              <a:rPr lang="en-US" sz="2800" b="1"/>
              <a:t>The Abduction of Europa</a:t>
            </a:r>
            <a:r>
              <a:rPr lang="en-US" sz="2800" b="1" dirty="0"/>
              <a:t>" (Woman on a Beast!)</a:t>
            </a:r>
          </a:p>
        </p:txBody>
      </p:sp>
    </p:spTree>
    <p:extLst>
      <p:ext uri="{BB962C8B-B14F-4D97-AF65-F5344CB8AC3E}">
        <p14:creationId xmlns:p14="http://schemas.microsoft.com/office/powerpoint/2010/main" val="36868701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73" y="0"/>
            <a:ext cx="4258573" cy="6858000"/>
          </a:xfrm>
          <a:noFill/>
        </p:spPr>
        <p:txBody>
          <a:bodyPr/>
          <a:lstStyle/>
          <a:p>
            <a:r>
              <a:rPr lang="en-US" b="1" dirty="0"/>
              <a:t>The EU Poster</a:t>
            </a:r>
          </a:p>
        </p:txBody>
      </p:sp>
      <p:sp>
        <p:nvSpPr>
          <p:cNvPr id="5" name="Title 1"/>
          <p:cNvSpPr txBox="1">
            <a:spLocks/>
          </p:cNvSpPr>
          <p:nvPr/>
        </p:nvSpPr>
        <p:spPr bwMode="auto">
          <a:xfrm>
            <a:off x="0" y="0"/>
            <a:ext cx="3431559" cy="191046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endParaRPr lang="en-US" sz="2800">
              <a:effectLst>
                <a:glow rad="127000">
                  <a:srgbClr val="000000">
                    <a:alpha val="96000"/>
                  </a:srgbClr>
                </a:glow>
              </a:effectLst>
              <a:latin typeface="Arial"/>
            </a:endParaRPr>
          </a:p>
        </p:txBody>
      </p:sp>
      <p:pic>
        <p:nvPicPr>
          <p:cNvPr id="3" name="Picture 2"/>
          <p:cNvPicPr>
            <a:picLocks noChangeAspect="1"/>
          </p:cNvPicPr>
          <p:nvPr/>
        </p:nvPicPr>
        <p:blipFill>
          <a:blip r:embed="rId3"/>
          <a:stretch>
            <a:fillRect/>
          </a:stretch>
        </p:blipFill>
        <p:spPr>
          <a:xfrm>
            <a:off x="4203700" y="0"/>
            <a:ext cx="4940300" cy="6794500"/>
          </a:xfrm>
          <a:prstGeom prst="rect">
            <a:avLst/>
          </a:prstGeom>
        </p:spPr>
      </p:pic>
      <p:pic>
        <p:nvPicPr>
          <p:cNvPr id="7" name="Picture 6"/>
          <p:cNvPicPr>
            <a:picLocks noChangeAspect="1"/>
          </p:cNvPicPr>
          <p:nvPr/>
        </p:nvPicPr>
        <p:blipFill>
          <a:blip r:embed="rId4"/>
          <a:stretch>
            <a:fillRect/>
          </a:stretch>
        </p:blipFill>
        <p:spPr>
          <a:xfrm>
            <a:off x="0" y="203200"/>
            <a:ext cx="4584700" cy="2146300"/>
          </a:xfrm>
          <a:prstGeom prst="rect">
            <a:avLst/>
          </a:prstGeom>
        </p:spPr>
      </p:pic>
    </p:spTree>
    <p:extLst>
      <p:ext uri="{BB962C8B-B14F-4D97-AF65-F5344CB8AC3E}">
        <p14:creationId xmlns:p14="http://schemas.microsoft.com/office/powerpoint/2010/main" val="16718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3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30338"/>
            <a:ext cx="7392987" cy="541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WordArt 4"/>
          <p:cNvSpPr>
            <a:spLocks noChangeArrowheads="1" noChangeShapeType="1" noTextEdit="1"/>
          </p:cNvSpPr>
          <p:nvPr/>
        </p:nvSpPr>
        <p:spPr bwMode="auto">
          <a:xfrm>
            <a:off x="304800" y="228600"/>
            <a:ext cx="5943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dirty="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今日的巴比伦神秘宗教</a:t>
            </a:r>
            <a:endParaRPr lang="en-US" sz="3600" b="1" kern="10" dirty="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endParaRPr>
          </a:p>
        </p:txBody>
      </p:sp>
      <p:sp>
        <p:nvSpPr>
          <p:cNvPr id="1038339" name="Line 5"/>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38340" name="Text Box 9"/>
          <p:cNvSpPr txBox="1">
            <a:spLocks noChangeArrowheads="1"/>
          </p:cNvSpPr>
          <p:nvPr/>
        </p:nvSpPr>
        <p:spPr bwMode="auto">
          <a:xfrm>
            <a:off x="8418513"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140</a:t>
            </a:r>
          </a:p>
        </p:txBody>
      </p:sp>
      <p:sp>
        <p:nvSpPr>
          <p:cNvPr id="2" name="Title 1"/>
          <p:cNvSpPr>
            <a:spLocks noGrp="1"/>
          </p:cNvSpPr>
          <p:nvPr>
            <p:ph type="title"/>
          </p:nvPr>
        </p:nvSpPr>
        <p:spPr>
          <a:xfrm>
            <a:off x="0" y="825500"/>
            <a:ext cx="9144000" cy="731838"/>
          </a:xfrm>
        </p:spPr>
        <p:txBody>
          <a:bodyPr/>
          <a:lstStyle/>
          <a:p>
            <a:pPr>
              <a:defRPr/>
            </a:pPr>
            <a:r>
              <a:rPr lang="zh-CN" altLang="en-US" sz="3200" b="1" kern="1200" dirty="0">
                <a:solidFill>
                  <a:srgbClr val="000000"/>
                </a:solidFill>
                <a:latin typeface="Arial"/>
                <a:ea typeface="ＭＳ Ｐゴシック"/>
                <a:cs typeface="Arial"/>
              </a:rPr>
              <a:t>欧盟国会的官方邮票</a:t>
            </a: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1" descr="rev 17 PostWarNewWorld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0013"/>
            <a:ext cx="9183688" cy="548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9715" name="Rectangle 2"/>
          <p:cNvSpPr>
            <a:spLocks noGrp="1" noChangeArrowheads="1"/>
          </p:cNvSpPr>
          <p:nvPr>
            <p:ph type="title"/>
          </p:nvPr>
        </p:nvSpPr>
        <p:spPr>
          <a:xfrm>
            <a:off x="927100" y="0"/>
            <a:ext cx="7096125" cy="1309688"/>
          </a:xfrm>
        </p:spPr>
        <p:txBody>
          <a:bodyPr/>
          <a:lstStyle/>
          <a:p>
            <a:r>
              <a:rPr lang="zh-CN" b="1">
                <a:latin typeface="Times New Roman" charset="0"/>
                <a:ea typeface="ＭＳ Ｐゴシック" charset="0"/>
              </a:rPr>
              <a:t>战后的世界地图</a:t>
            </a:r>
            <a:endParaRPr lang="en-US" b="1">
              <a:solidFill>
                <a:srgbClr val="000000"/>
              </a:solidFill>
              <a:latin typeface="Arial" charset="0"/>
              <a:ea typeface="ＭＳ Ｐゴシック" charset="0"/>
              <a:cs typeface="Arial" charset="0"/>
            </a:endParaRPr>
          </a:p>
        </p:txBody>
      </p:sp>
      <p:sp>
        <p:nvSpPr>
          <p:cNvPr id="499716"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398</a:t>
            </a:r>
          </a:p>
        </p:txBody>
      </p:sp>
    </p:spTree>
    <p:extLst>
      <p:ext uri="{BB962C8B-B14F-4D97-AF65-F5344CB8AC3E}">
        <p14:creationId xmlns:p14="http://schemas.microsoft.com/office/powerpoint/2010/main" val="30578177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2"/>
          <p:cNvSpPr>
            <a:spLocks noGrp="1" noChangeArrowheads="1"/>
          </p:cNvSpPr>
          <p:nvPr>
            <p:ph type="ctrTitle"/>
          </p:nvPr>
        </p:nvSpPr>
        <p:spPr>
          <a:xfrm>
            <a:off x="168275" y="2057400"/>
            <a:ext cx="2955925" cy="762000"/>
          </a:xfrm>
        </p:spPr>
        <p:txBody>
          <a:bodyPr/>
          <a:lstStyle/>
          <a:p>
            <a:r>
              <a:rPr lang="zh-CN" altLang="en-US" b="1">
                <a:latin typeface="Arial" charset="0"/>
                <a:ea typeface="ＭＳ Ｐゴシック" charset="0"/>
                <a:cs typeface="Arial" charset="0"/>
              </a:rPr>
              <a:t>协会</a:t>
            </a:r>
            <a:endParaRPr lang="en-US" b="1">
              <a:latin typeface="Arial" charset="0"/>
              <a:ea typeface="ＭＳ Ｐゴシック" charset="0"/>
              <a:cs typeface="Arial" charset="0"/>
            </a:endParaRPr>
          </a:p>
        </p:txBody>
      </p:sp>
      <p:grpSp>
        <p:nvGrpSpPr>
          <p:cNvPr id="6" name="Group 5"/>
          <p:cNvGrpSpPr/>
          <p:nvPr/>
        </p:nvGrpSpPr>
        <p:grpSpPr>
          <a:xfrm>
            <a:off x="1333500" y="5854700"/>
            <a:ext cx="6551613" cy="969056"/>
            <a:chOff x="1333500" y="5854700"/>
            <a:chExt cx="6551613" cy="969056"/>
          </a:xfrm>
        </p:grpSpPr>
        <p:sp>
          <p:nvSpPr>
            <p:cNvPr id="500740" name="Rectangle 6"/>
            <p:cNvSpPr>
              <a:spLocks noChangeArrowheads="1"/>
            </p:cNvSpPr>
            <p:nvPr/>
          </p:nvSpPr>
          <p:spPr bwMode="auto">
            <a:xfrm>
              <a:off x="1333500" y="6085235"/>
              <a:ext cx="6551613" cy="738521"/>
            </a:xfrm>
            <a:prstGeom prst="rect">
              <a:avLst/>
            </a:prstGeom>
            <a:solidFill>
              <a:srgbClr val="FFFFFF"/>
            </a:solidFill>
            <a:ln w="9525">
              <a:solidFill>
                <a:srgbClr val="000000"/>
              </a:solidFill>
              <a:miter lim="800000"/>
              <a:headEnd/>
              <a:tailEnd/>
            </a:ln>
          </p:spPr>
          <p:txBody>
            <a:bodyPr lIns="12700" tIns="12700" rIns="12700" bIns="12700" anchor="ctr"/>
            <a:lstStyle/>
            <a:p>
              <a:pPr algn="ctr"/>
              <a:r>
                <a:rPr lang="zh-CN" altLang="en-US" sz="2800" b="1">
                  <a:solidFill>
                    <a:srgbClr val="000000"/>
                  </a:solidFill>
                  <a:latin typeface="Arial" charset="0"/>
                  <a:ea typeface="SimSun" charset="0"/>
                  <a:cs typeface="Arial" charset="0"/>
                </a:rPr>
                <a:t>地球上所有的人民</a:t>
              </a:r>
              <a:endParaRPr lang="en-US" altLang="zh-CN" sz="2800" b="1">
                <a:solidFill>
                  <a:srgbClr val="000000"/>
                </a:solidFill>
                <a:latin typeface="Arial" charset="0"/>
                <a:ea typeface="SimSun" charset="0"/>
                <a:cs typeface="Arial" charset="0"/>
              </a:endParaRPr>
            </a:p>
            <a:p>
              <a:pPr algn="ctr"/>
              <a:r>
                <a:rPr lang="en-US" altLang="zh-CN" sz="2000" b="1">
                  <a:solidFill>
                    <a:srgbClr val="000000"/>
                  </a:solidFill>
                  <a:latin typeface="Arial" charset="0"/>
                  <a:ea typeface="SimSun" charset="0"/>
                  <a:cs typeface="Arial" charset="0"/>
                </a:rPr>
                <a:t>(17:2, 15)</a:t>
              </a:r>
              <a:endParaRPr lang="en-US" altLang="zh-CN" sz="2000">
                <a:solidFill>
                  <a:srgbClr val="000000"/>
                </a:solidFill>
                <a:latin typeface="Arial" charset="0"/>
                <a:ea typeface="SimSun" charset="0"/>
                <a:cs typeface="Arial" charset="0"/>
              </a:endParaRPr>
            </a:p>
          </p:txBody>
        </p:sp>
        <p:sp>
          <p:nvSpPr>
            <p:cNvPr id="500743" name="Line 9"/>
            <p:cNvSpPr>
              <a:spLocks noChangeShapeType="1"/>
            </p:cNvSpPr>
            <p:nvPr/>
          </p:nvSpPr>
          <p:spPr bwMode="auto">
            <a:xfrm>
              <a:off x="4608513" y="5854700"/>
              <a:ext cx="1587" cy="241300"/>
            </a:xfrm>
            <a:prstGeom prst="line">
              <a:avLst/>
            </a:prstGeom>
            <a:noFill/>
            <a:ln w="38100" cmpd="sng">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grpSp>
      <p:grpSp>
        <p:nvGrpSpPr>
          <p:cNvPr id="2" name="Group 1"/>
          <p:cNvGrpSpPr/>
          <p:nvPr/>
        </p:nvGrpSpPr>
        <p:grpSpPr>
          <a:xfrm>
            <a:off x="1981200" y="1082675"/>
            <a:ext cx="5254625" cy="4780902"/>
            <a:chOff x="1981200" y="1082675"/>
            <a:chExt cx="5254625" cy="4780902"/>
          </a:xfrm>
        </p:grpSpPr>
        <p:sp>
          <p:nvSpPr>
            <p:cNvPr id="500741" name="Rectangle 7"/>
            <p:cNvSpPr>
              <a:spLocks noChangeArrowheads="1"/>
            </p:cNvSpPr>
            <p:nvPr/>
          </p:nvSpPr>
          <p:spPr bwMode="auto">
            <a:xfrm>
              <a:off x="1981200" y="5105400"/>
              <a:ext cx="5254625" cy="758177"/>
            </a:xfrm>
            <a:prstGeom prst="rect">
              <a:avLst/>
            </a:prstGeom>
            <a:solidFill>
              <a:srgbClr val="FFFFFF"/>
            </a:solidFill>
            <a:ln w="9525">
              <a:solidFill>
                <a:srgbClr val="000000"/>
              </a:solidFill>
              <a:miter lim="800000"/>
              <a:headEnd/>
              <a:tailEnd/>
            </a:ln>
          </p:spPr>
          <p:txBody>
            <a:bodyPr lIns="12700" tIns="12700" rIns="12700" bIns="12700" anchor="ctr"/>
            <a:lstStyle/>
            <a:p>
              <a:pPr algn="ctr"/>
              <a:r>
                <a:rPr lang="zh-CN" altLang="en-US" sz="2800" b="1" dirty="0">
                  <a:solidFill>
                    <a:srgbClr val="000000"/>
                  </a:solidFill>
                  <a:latin typeface="Arial" charset="0"/>
                  <a:ea typeface="SimSun" charset="0"/>
                  <a:cs typeface="Arial" charset="0"/>
                </a:rPr>
                <a:t>地球之王</a:t>
              </a:r>
              <a:endParaRPr lang="en-US" altLang="zh-CN" sz="2800" b="1" dirty="0">
                <a:solidFill>
                  <a:srgbClr val="000000"/>
                </a:solidFill>
                <a:latin typeface="Arial" charset="0"/>
                <a:ea typeface="SimSun" charset="0"/>
                <a:cs typeface="Arial" charset="0"/>
              </a:endParaRPr>
            </a:p>
            <a:p>
              <a:pPr algn="ctr"/>
              <a:r>
                <a:rPr lang="en-US" altLang="zh-CN" sz="2000" b="1" dirty="0">
                  <a:solidFill>
                    <a:srgbClr val="000000"/>
                  </a:solidFill>
                  <a:latin typeface="Arial" charset="0"/>
                  <a:ea typeface="SimSun" charset="0"/>
                  <a:cs typeface="Arial" charset="0"/>
                </a:rPr>
                <a:t>(17:2)</a:t>
              </a:r>
              <a:endParaRPr lang="en-US" altLang="zh-CN" sz="2000" dirty="0">
                <a:solidFill>
                  <a:srgbClr val="000000"/>
                </a:solidFill>
                <a:latin typeface="Arial" charset="0"/>
                <a:ea typeface="SimSun" charset="0"/>
                <a:cs typeface="Arial" charset="0"/>
              </a:endParaRPr>
            </a:p>
          </p:txBody>
        </p:sp>
        <p:sp>
          <p:nvSpPr>
            <p:cNvPr id="500742" name="Line 8"/>
            <p:cNvSpPr>
              <a:spLocks noChangeShapeType="1"/>
            </p:cNvSpPr>
            <p:nvPr/>
          </p:nvSpPr>
          <p:spPr bwMode="auto">
            <a:xfrm>
              <a:off x="3184525" y="1082675"/>
              <a:ext cx="1588" cy="3959225"/>
            </a:xfrm>
            <a:prstGeom prst="line">
              <a:avLst/>
            </a:prstGeom>
            <a:noFill/>
            <a:ln w="38100" cmpd="sng">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sp>
          <p:nvSpPr>
            <p:cNvPr id="500744" name="Rectangle 10"/>
            <p:cNvSpPr>
              <a:spLocks noChangeArrowheads="1"/>
            </p:cNvSpPr>
            <p:nvPr/>
          </p:nvSpPr>
          <p:spPr bwMode="auto">
            <a:xfrm>
              <a:off x="2253703" y="2837804"/>
              <a:ext cx="1545528" cy="1409700"/>
            </a:xfrm>
            <a:prstGeom prst="rect">
              <a:avLst/>
            </a:prstGeom>
            <a:solidFill>
              <a:srgbClr val="FFFFFF"/>
            </a:solidFill>
            <a:ln w="9525">
              <a:solidFill>
                <a:srgbClr val="FFFFFF"/>
              </a:solidFill>
              <a:miter lim="800000"/>
              <a:headEnd/>
              <a:tailEnd/>
            </a:ln>
          </p:spPr>
          <p:txBody>
            <a:bodyPr lIns="12700" tIns="12700" rIns="12700" bIns="12700"/>
            <a:lstStyle/>
            <a:p>
              <a:pPr algn="ctr"/>
              <a:r>
                <a:rPr lang="zh-CN" altLang="en-US" sz="3200" b="1" i="1" dirty="0">
                  <a:solidFill>
                    <a:srgbClr val="000000"/>
                  </a:solidFill>
                  <a:latin typeface="Arial" charset="0"/>
                  <a:ea typeface="SimSun" charset="0"/>
                  <a:cs typeface="Arial" charset="0"/>
                </a:rPr>
                <a:t>统治规则</a:t>
              </a:r>
              <a:endParaRPr lang="en-US" altLang="zh-CN" sz="3200" b="1" i="1" dirty="0">
                <a:solidFill>
                  <a:srgbClr val="000000"/>
                </a:solidFill>
                <a:latin typeface="Arial" charset="0"/>
                <a:ea typeface="SimSun" charset="0"/>
                <a:cs typeface="Arial" charset="0"/>
              </a:endParaRPr>
            </a:p>
            <a:p>
              <a:pPr algn="ctr"/>
              <a:r>
                <a:rPr lang="en-US" altLang="zh-CN" sz="2000" b="1" i="1" dirty="0">
                  <a:solidFill>
                    <a:srgbClr val="000000"/>
                  </a:solidFill>
                  <a:latin typeface="Arial" charset="0"/>
                  <a:ea typeface="SimSun" charset="0"/>
                  <a:cs typeface="Arial" charset="0"/>
                </a:rPr>
                <a:t> </a:t>
              </a:r>
              <a:r>
                <a:rPr lang="en-US" altLang="zh-CN" b="1" i="1" dirty="0">
                  <a:solidFill>
                    <a:srgbClr val="000000"/>
                  </a:solidFill>
                  <a:latin typeface="Arial" charset="0"/>
                  <a:ea typeface="SimSun" charset="0"/>
                  <a:cs typeface="Arial" charset="0"/>
                </a:rPr>
                <a:t>(17:2)</a:t>
              </a:r>
              <a:endParaRPr lang="en-US" altLang="zh-CN" b="1" dirty="0">
                <a:solidFill>
                  <a:srgbClr val="000000"/>
                </a:solidFill>
                <a:latin typeface="Arial" charset="0"/>
                <a:ea typeface="SimSun" charset="0"/>
                <a:cs typeface="Arial" charset="0"/>
              </a:endParaRPr>
            </a:p>
          </p:txBody>
        </p:sp>
      </p:grpSp>
      <p:grpSp>
        <p:nvGrpSpPr>
          <p:cNvPr id="4" name="Group 3"/>
          <p:cNvGrpSpPr/>
          <p:nvPr/>
        </p:nvGrpSpPr>
        <p:grpSpPr>
          <a:xfrm>
            <a:off x="5175250" y="1144488"/>
            <a:ext cx="1989138" cy="1371600"/>
            <a:chOff x="5175250" y="1144488"/>
            <a:chExt cx="1989138" cy="1371600"/>
          </a:xfrm>
        </p:grpSpPr>
        <p:sp>
          <p:nvSpPr>
            <p:cNvPr id="500746" name="Line 12"/>
            <p:cNvSpPr>
              <a:spLocks noChangeShapeType="1"/>
            </p:cNvSpPr>
            <p:nvPr/>
          </p:nvSpPr>
          <p:spPr bwMode="auto">
            <a:xfrm rot="10800000">
              <a:off x="6019800" y="1144488"/>
              <a:ext cx="0" cy="1371600"/>
            </a:xfrm>
            <a:prstGeom prst="line">
              <a:avLst/>
            </a:prstGeom>
            <a:noFill/>
            <a:ln w="38100" cmpd="sng">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sp>
          <p:nvSpPr>
            <p:cNvPr id="500748" name="Rectangle 14"/>
            <p:cNvSpPr>
              <a:spLocks noChangeArrowheads="1"/>
            </p:cNvSpPr>
            <p:nvPr/>
          </p:nvSpPr>
          <p:spPr bwMode="auto">
            <a:xfrm>
              <a:off x="5175250" y="1397992"/>
              <a:ext cx="1989138" cy="655638"/>
            </a:xfrm>
            <a:prstGeom prst="rect">
              <a:avLst/>
            </a:prstGeom>
            <a:solidFill>
              <a:srgbClr val="FFFFFF"/>
            </a:solidFill>
            <a:ln w="9525">
              <a:solidFill>
                <a:srgbClr val="FFFFFF"/>
              </a:solidFill>
              <a:miter lim="800000"/>
              <a:headEnd/>
              <a:tailEnd/>
            </a:ln>
          </p:spPr>
          <p:txBody>
            <a:bodyPr lIns="12700" tIns="12700" rIns="12700" bIns="12700"/>
            <a:lstStyle/>
            <a:p>
              <a:pPr algn="ctr"/>
              <a:r>
                <a:rPr lang="zh-CN" altLang="en-US" sz="2000" b="1" i="1" dirty="0">
                  <a:solidFill>
                    <a:srgbClr val="000000"/>
                  </a:solidFill>
                  <a:latin typeface="Arial" charset="0"/>
                  <a:ea typeface="SimSun" charset="0"/>
                  <a:cs typeface="Arial" charset="0"/>
                </a:rPr>
                <a:t>后来被走兽</a:t>
              </a:r>
              <a:r>
                <a:rPr lang="en-US" altLang="zh-CN" sz="2000" b="1" i="1" dirty="0">
                  <a:solidFill>
                    <a:srgbClr val="000000"/>
                  </a:solidFill>
                  <a:latin typeface="Arial" charset="0"/>
                  <a:ea typeface="SimSun" charset="0"/>
                  <a:cs typeface="Arial" charset="0"/>
                </a:rPr>
                <a:t> </a:t>
              </a:r>
            </a:p>
            <a:p>
              <a:pPr algn="ctr"/>
              <a:r>
                <a:rPr lang="zh-CN" altLang="en-US" sz="2000" b="1" i="1" dirty="0">
                  <a:solidFill>
                    <a:srgbClr val="000000"/>
                  </a:solidFill>
                  <a:latin typeface="Arial" charset="0"/>
                  <a:ea typeface="SimSun" charset="0"/>
                  <a:cs typeface="Arial" charset="0"/>
                </a:rPr>
                <a:t>毁灭</a:t>
              </a:r>
              <a:r>
                <a:rPr lang="en-US" altLang="zh-CN" sz="1800" b="1" i="1" dirty="0">
                  <a:solidFill>
                    <a:srgbClr val="000000"/>
                  </a:solidFill>
                  <a:latin typeface="Arial" charset="0"/>
                  <a:ea typeface="SimSun" charset="0"/>
                  <a:cs typeface="Arial" charset="0"/>
                </a:rPr>
                <a:t> (17:16)</a:t>
              </a:r>
              <a:endParaRPr lang="en-US" altLang="zh-CN" sz="2000" b="1" dirty="0">
                <a:solidFill>
                  <a:srgbClr val="000000"/>
                </a:solidFill>
                <a:latin typeface="Arial" charset="0"/>
                <a:ea typeface="SimSun" charset="0"/>
                <a:cs typeface="Arial" charset="0"/>
              </a:endParaRPr>
            </a:p>
          </p:txBody>
        </p:sp>
      </p:grpSp>
      <p:pic>
        <p:nvPicPr>
          <p:cNvPr id="50075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0"/>
            <a:ext cx="118745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52" name="Rectangle 4"/>
          <p:cNvSpPr>
            <a:spLocks noChangeArrowheads="1"/>
          </p:cNvSpPr>
          <p:nvPr/>
        </p:nvSpPr>
        <p:spPr bwMode="auto">
          <a:xfrm>
            <a:off x="0" y="0"/>
            <a:ext cx="7162800" cy="1133142"/>
          </a:xfrm>
          <a:prstGeom prst="rect">
            <a:avLst/>
          </a:prstGeom>
          <a:solidFill>
            <a:srgbClr val="0D0D0D"/>
          </a:solidFill>
          <a:ln w="9525">
            <a:solidFill>
              <a:srgbClr val="000000"/>
            </a:solidFill>
            <a:miter lim="800000"/>
            <a:headEnd/>
            <a:tailEnd/>
          </a:ln>
        </p:spPr>
        <p:txBody>
          <a:bodyPr lIns="12700" tIns="12700" rIns="12700" bIns="12700"/>
          <a:lstStyle/>
          <a:p>
            <a:pPr algn="ctr"/>
            <a:endParaRPr lang="en-US" altLang="zh-CN" sz="3200" b="1" dirty="0">
              <a:solidFill>
                <a:srgbClr val="FFFFFF"/>
              </a:solidFill>
              <a:latin typeface="Arial" charset="0"/>
              <a:ea typeface="SimSun" charset="0"/>
              <a:cs typeface="Arial" charset="0"/>
            </a:endParaRPr>
          </a:p>
          <a:p>
            <a:pPr algn="ctr"/>
            <a:r>
              <a:rPr lang="zh-CN" altLang="en-US" sz="3200" b="1" dirty="0">
                <a:solidFill>
                  <a:srgbClr val="FFFFFF"/>
                </a:solidFill>
                <a:latin typeface="Arial" charset="0"/>
                <a:ea typeface="SimSun" charset="0"/>
                <a:cs typeface="Arial" charset="0"/>
              </a:rPr>
              <a:t>     </a:t>
            </a:r>
            <a:r>
              <a:rPr lang="en-US" altLang="zh-CN" sz="3200" b="1" dirty="0">
                <a:solidFill>
                  <a:srgbClr val="FFFFFF"/>
                </a:solidFill>
                <a:latin typeface="Arial" charset="0"/>
                <a:ea typeface="SimSun" charset="0"/>
                <a:cs typeface="Arial" charset="0"/>
              </a:rPr>
              <a:t>(17:1–19:2)</a:t>
            </a:r>
            <a:endParaRPr lang="en-US" altLang="zh-CN" sz="4000" b="1" dirty="0">
              <a:solidFill>
                <a:srgbClr val="000000"/>
              </a:solidFill>
              <a:latin typeface="Arial" charset="0"/>
              <a:ea typeface="SimSun" charset="0"/>
              <a:cs typeface="Arial" charset="0"/>
            </a:endParaRPr>
          </a:p>
        </p:txBody>
      </p:sp>
      <p:grpSp>
        <p:nvGrpSpPr>
          <p:cNvPr id="3" name="Group 2"/>
          <p:cNvGrpSpPr/>
          <p:nvPr/>
        </p:nvGrpSpPr>
        <p:grpSpPr>
          <a:xfrm>
            <a:off x="3471863" y="1144488"/>
            <a:ext cx="4795837" cy="3652838"/>
            <a:chOff x="3471863" y="1144488"/>
            <a:chExt cx="4795837" cy="3652838"/>
          </a:xfrm>
        </p:grpSpPr>
        <p:pic>
          <p:nvPicPr>
            <p:cNvPr id="500738" name="Picture 18"/>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957638" y="2363688"/>
              <a:ext cx="2190750" cy="2433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45" name="Line 11"/>
            <p:cNvSpPr>
              <a:spLocks noChangeShapeType="1"/>
            </p:cNvSpPr>
            <p:nvPr/>
          </p:nvSpPr>
          <p:spPr bwMode="auto">
            <a:xfrm>
              <a:off x="4267200" y="1144488"/>
              <a:ext cx="0" cy="1295400"/>
            </a:xfrm>
            <a:prstGeom prst="line">
              <a:avLst/>
            </a:prstGeom>
            <a:noFill/>
            <a:ln w="38100" cmpd="sng">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sp>
          <p:nvSpPr>
            <p:cNvPr id="500747" name="Rectangle 13"/>
            <p:cNvSpPr>
              <a:spLocks noChangeArrowheads="1"/>
            </p:cNvSpPr>
            <p:nvPr/>
          </p:nvSpPr>
          <p:spPr bwMode="auto">
            <a:xfrm>
              <a:off x="3471863" y="1397992"/>
              <a:ext cx="1644650" cy="685800"/>
            </a:xfrm>
            <a:prstGeom prst="rect">
              <a:avLst/>
            </a:prstGeom>
            <a:solidFill>
              <a:srgbClr val="F2F2F2"/>
            </a:solidFill>
            <a:ln w="9525">
              <a:solidFill>
                <a:srgbClr val="FFFFFF"/>
              </a:solidFill>
              <a:miter lim="800000"/>
              <a:headEnd/>
              <a:tailEnd/>
            </a:ln>
          </p:spPr>
          <p:txBody>
            <a:bodyPr lIns="12700" tIns="12700" rIns="12700" bIns="12700"/>
            <a:lstStyle/>
            <a:p>
              <a:pPr algn="ctr"/>
              <a:r>
                <a:rPr lang="zh-CN" altLang="en-US" sz="2000" b="1" i="1" dirty="0">
                  <a:solidFill>
                    <a:srgbClr val="000000"/>
                  </a:solidFill>
                  <a:latin typeface="Arial" charset="0"/>
                  <a:ea typeface="SimSun" charset="0"/>
                  <a:cs typeface="Arial" charset="0"/>
                </a:rPr>
                <a:t>起初</a:t>
              </a:r>
              <a:endParaRPr lang="en-US" altLang="zh-CN" sz="2000" b="1" i="1" dirty="0">
                <a:solidFill>
                  <a:srgbClr val="000000"/>
                </a:solidFill>
                <a:latin typeface="Arial" charset="0"/>
                <a:ea typeface="SimSun" charset="0"/>
                <a:cs typeface="Arial" charset="0"/>
              </a:endParaRPr>
            </a:p>
            <a:p>
              <a:pPr algn="ctr"/>
              <a:r>
                <a:rPr lang="zh-CN" altLang="en-US" sz="2000" b="1" i="1" dirty="0">
                  <a:solidFill>
                    <a:srgbClr val="000000"/>
                  </a:solidFill>
                  <a:latin typeface="Arial" charset="0"/>
                  <a:ea typeface="SimSun" charset="0"/>
                  <a:cs typeface="Arial" charset="0"/>
                </a:rPr>
                <a:t>坐在</a:t>
              </a:r>
              <a:r>
                <a:rPr lang="en-US" altLang="zh-CN" sz="2000" b="1" i="1" dirty="0">
                  <a:solidFill>
                    <a:srgbClr val="000000"/>
                  </a:solidFill>
                  <a:latin typeface="Arial" charset="0"/>
                  <a:ea typeface="SimSun" charset="0"/>
                  <a:cs typeface="Arial" charset="0"/>
                </a:rPr>
                <a:t> </a:t>
              </a:r>
              <a:r>
                <a:rPr lang="en-US" altLang="zh-CN" sz="1800" b="1" i="1" dirty="0">
                  <a:solidFill>
                    <a:srgbClr val="000000"/>
                  </a:solidFill>
                  <a:latin typeface="Arial" charset="0"/>
                  <a:ea typeface="SimSun" charset="0"/>
                  <a:cs typeface="Arial" charset="0"/>
                </a:rPr>
                <a:t>(17:3)</a:t>
              </a:r>
              <a:endParaRPr lang="en-US" altLang="zh-CN" sz="2000" b="1" dirty="0">
                <a:solidFill>
                  <a:srgbClr val="000000"/>
                </a:solidFill>
                <a:latin typeface="Arial" charset="0"/>
                <a:ea typeface="SimSun" charset="0"/>
                <a:cs typeface="Arial" charset="0"/>
              </a:endParaRPr>
            </a:p>
          </p:txBody>
        </p:sp>
        <p:sp>
          <p:nvSpPr>
            <p:cNvPr id="186387" name="Rectangle 19"/>
            <p:cNvSpPr>
              <a:spLocks noChangeArrowheads="1"/>
            </p:cNvSpPr>
            <p:nvPr/>
          </p:nvSpPr>
          <p:spPr bwMode="auto">
            <a:xfrm>
              <a:off x="5967413" y="2628602"/>
              <a:ext cx="2300287" cy="1938337"/>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zh-CN" altLang="en-US" sz="3200" b="1" dirty="0">
                  <a:solidFill>
                    <a:srgbClr val="000000"/>
                  </a:solidFill>
                  <a:latin typeface="Arial" charset="0"/>
                  <a:ea typeface="SimSun" charset="0"/>
                  <a:cs typeface="Arial" charset="0"/>
                </a:rPr>
                <a:t>走兽</a:t>
              </a:r>
              <a:endParaRPr lang="en-US" altLang="zh-CN" sz="3200" b="1" dirty="0">
                <a:solidFill>
                  <a:srgbClr val="000000"/>
                </a:solidFill>
                <a:latin typeface="Arial" charset="0"/>
                <a:ea typeface="SimSun" charset="0"/>
                <a:cs typeface="Arial" charset="0"/>
              </a:endParaRPr>
            </a:p>
            <a:p>
              <a:pPr algn="ctr"/>
              <a:r>
                <a:rPr lang="en-US" altLang="zh-CN" sz="3200" b="1" dirty="0">
                  <a:solidFill>
                    <a:srgbClr val="000000"/>
                  </a:solidFill>
                  <a:latin typeface="Arial" charset="0"/>
                  <a:ea typeface="SimSun" charset="0"/>
                  <a:cs typeface="Arial" charset="0"/>
                </a:rPr>
                <a:t> </a:t>
              </a:r>
              <a:r>
                <a:rPr lang="zh-CN" altLang="en-US" sz="3200" b="1" dirty="0">
                  <a:solidFill>
                    <a:srgbClr val="000000"/>
                  </a:solidFill>
                  <a:latin typeface="Arial" charset="0"/>
                  <a:ea typeface="SimSun" charset="0"/>
                  <a:cs typeface="Arial" charset="0"/>
                </a:rPr>
                <a:t>七个头</a:t>
              </a:r>
              <a:endParaRPr lang="en-US" altLang="zh-CN" sz="3200" b="1" dirty="0">
                <a:solidFill>
                  <a:srgbClr val="000000"/>
                </a:solidFill>
                <a:latin typeface="Arial" charset="0"/>
                <a:ea typeface="SimSun" charset="0"/>
                <a:cs typeface="Arial" charset="0"/>
              </a:endParaRPr>
            </a:p>
            <a:p>
              <a:pPr algn="ctr"/>
              <a:r>
                <a:rPr lang="en-US" altLang="zh-CN" sz="3200" b="1" dirty="0">
                  <a:solidFill>
                    <a:srgbClr val="000000"/>
                  </a:solidFill>
                  <a:latin typeface="Arial" charset="0"/>
                  <a:ea typeface="SimSun" charset="0"/>
                  <a:cs typeface="Arial" charset="0"/>
                </a:rPr>
                <a:t> </a:t>
              </a:r>
              <a:r>
                <a:rPr lang="zh-CN" altLang="en-US" sz="3200" b="1" dirty="0">
                  <a:solidFill>
                    <a:srgbClr val="000000"/>
                  </a:solidFill>
                  <a:latin typeface="Arial" charset="0"/>
                  <a:ea typeface="SimSun" charset="0"/>
                  <a:cs typeface="Arial" charset="0"/>
                </a:rPr>
                <a:t>十个</a:t>
              </a:r>
              <a:r>
                <a:rPr lang="zh-CN" altLang="en-US" sz="3200" b="1" dirty="0">
                  <a:solidFill>
                    <a:srgbClr val="000000"/>
                  </a:solidFill>
                </a:rPr>
                <a:t>喇叭</a:t>
              </a:r>
              <a:endParaRPr lang="en-US" altLang="zh-CN" sz="3200" b="1" dirty="0">
                <a:solidFill>
                  <a:srgbClr val="000000"/>
                </a:solidFill>
                <a:latin typeface="Arial" charset="0"/>
                <a:ea typeface="SimSun" charset="0"/>
                <a:cs typeface="Arial" charset="0"/>
              </a:endParaRPr>
            </a:p>
            <a:p>
              <a:pPr algn="ctr"/>
              <a:r>
                <a:rPr lang="en-US" altLang="zh-CN" b="1" dirty="0">
                  <a:solidFill>
                    <a:srgbClr val="000000"/>
                  </a:solidFill>
                  <a:latin typeface="Arial" charset="0"/>
                  <a:ea typeface="SimSun" charset="0"/>
                  <a:cs typeface="Arial" charset="0"/>
                </a:rPr>
                <a:t>(17:3,12)</a:t>
              </a:r>
              <a:endParaRPr lang="en-US" b="1" dirty="0">
                <a:solidFill>
                  <a:srgbClr val="000000"/>
                </a:solidFill>
                <a:latin typeface="Arial" charset="0"/>
                <a:ea typeface="SimSun" charset="0"/>
                <a:cs typeface="Arial" charset="0"/>
              </a:endParaRPr>
            </a:p>
          </p:txBody>
        </p:sp>
      </p:grpSp>
      <p:sp>
        <p:nvSpPr>
          <p:cNvPr id="500754" name="Text Box 37"/>
          <p:cNvSpPr txBox="1">
            <a:spLocks noChangeArrowheads="1"/>
          </p:cNvSpPr>
          <p:nvPr/>
        </p:nvSpPr>
        <p:spPr bwMode="auto">
          <a:xfrm>
            <a:off x="8448675" y="0"/>
            <a:ext cx="69532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398</a:t>
            </a:r>
          </a:p>
        </p:txBody>
      </p:sp>
      <p:sp>
        <p:nvSpPr>
          <p:cNvPr id="500755" name="TextBox 18"/>
          <p:cNvSpPr txBox="1">
            <a:spLocks noChangeArrowheads="1"/>
          </p:cNvSpPr>
          <p:nvPr/>
        </p:nvSpPr>
        <p:spPr bwMode="auto">
          <a:xfrm>
            <a:off x="476250" y="0"/>
            <a:ext cx="69151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zh-CN" altLang="en-US" sz="3600" b="1" dirty="0">
                <a:solidFill>
                  <a:srgbClr val="FFFFFF"/>
                </a:solidFill>
              </a:rPr>
              <a:t>结束时间巴比伦（妓女）</a:t>
            </a:r>
            <a:endParaRPr lang="en-US" sz="3600" b="1" dirty="0">
              <a:solidFill>
                <a:srgbClr val="FFFFFF"/>
              </a:solidFill>
            </a:endParaRPr>
          </a:p>
        </p:txBody>
      </p:sp>
      <p:grpSp>
        <p:nvGrpSpPr>
          <p:cNvPr id="5" name="Group 4"/>
          <p:cNvGrpSpPr/>
          <p:nvPr/>
        </p:nvGrpSpPr>
        <p:grpSpPr>
          <a:xfrm>
            <a:off x="3284538" y="4414490"/>
            <a:ext cx="3330575" cy="690910"/>
            <a:chOff x="3284538" y="4414490"/>
            <a:chExt cx="3330575" cy="690910"/>
          </a:xfrm>
        </p:grpSpPr>
        <p:sp>
          <p:nvSpPr>
            <p:cNvPr id="500749" name="Line 16"/>
            <p:cNvSpPr>
              <a:spLocks noChangeShapeType="1"/>
            </p:cNvSpPr>
            <p:nvPr/>
          </p:nvSpPr>
          <p:spPr bwMode="auto">
            <a:xfrm>
              <a:off x="5003800" y="4572000"/>
              <a:ext cx="0" cy="533400"/>
            </a:xfrm>
            <a:prstGeom prst="line">
              <a:avLst/>
            </a:prstGeom>
            <a:noFill/>
            <a:ln w="38100" cmpd="sng">
              <a:solidFill>
                <a:srgbClr val="000000"/>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sp>
          <p:nvSpPr>
            <p:cNvPr id="500750" name="Rectangle 15"/>
            <p:cNvSpPr>
              <a:spLocks noChangeArrowheads="1"/>
            </p:cNvSpPr>
            <p:nvPr/>
          </p:nvSpPr>
          <p:spPr bwMode="auto">
            <a:xfrm>
              <a:off x="3284538" y="4414490"/>
              <a:ext cx="3330575" cy="392025"/>
            </a:xfrm>
            <a:prstGeom prst="rect">
              <a:avLst/>
            </a:prstGeom>
            <a:solidFill>
              <a:srgbClr val="FFFFFF"/>
            </a:solidFill>
            <a:ln w="9525">
              <a:solidFill>
                <a:srgbClr val="FFFFFF"/>
              </a:solidFill>
              <a:miter lim="800000"/>
              <a:headEnd/>
              <a:tailEnd/>
            </a:ln>
          </p:spPr>
          <p:txBody>
            <a:bodyPr lIns="12700" tIns="12700" rIns="12700" bIns="12700" anchor="ctr"/>
            <a:lstStyle/>
            <a:p>
              <a:pPr algn="ctr"/>
              <a:r>
                <a:rPr lang="zh-CN" altLang="en-US" sz="2800" b="1" i="1" dirty="0">
                  <a:solidFill>
                    <a:srgbClr val="000000"/>
                  </a:solidFill>
                  <a:latin typeface="Arial" charset="0"/>
                  <a:ea typeface="SimSun" charset="0"/>
                  <a:cs typeface="Arial" charset="0"/>
                </a:rPr>
                <a:t>欲望统治 </a:t>
              </a:r>
              <a:r>
                <a:rPr lang="en-US" altLang="zh-CN" b="1" i="1" dirty="0">
                  <a:solidFill>
                    <a:srgbClr val="000000"/>
                  </a:solidFill>
                  <a:latin typeface="Arial" charset="0"/>
                  <a:ea typeface="SimSun" charset="0"/>
                  <a:cs typeface="Arial" charset="0"/>
                </a:rPr>
                <a:t>(17:17)</a:t>
              </a:r>
              <a:endParaRPr lang="en-US" altLang="zh-CN" b="1" dirty="0">
                <a:solidFill>
                  <a:srgbClr val="000000"/>
                </a:solidFill>
                <a:latin typeface="Arial" charset="0"/>
                <a:ea typeface="SimSun" charset="0"/>
                <a:cs typeface="Arial" charset="0"/>
              </a:endParaRPr>
            </a:p>
          </p:txBody>
        </p:sp>
      </p:grpSp>
    </p:spTree>
    <p:extLst>
      <p:ext uri="{BB962C8B-B14F-4D97-AF65-F5344CB8AC3E}">
        <p14:creationId xmlns:p14="http://schemas.microsoft.com/office/powerpoint/2010/main" val="75325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9" name="Rectangle 7"/>
          <p:cNvSpPr>
            <a:spLocks noChangeArrowheads="1"/>
          </p:cNvSpPr>
          <p:nvPr/>
        </p:nvSpPr>
        <p:spPr bwMode="auto">
          <a:xfrm>
            <a:off x="0" y="0"/>
            <a:ext cx="9144000" cy="6858000"/>
          </a:xfrm>
          <a:prstGeom prst="rect">
            <a:avLst/>
          </a:prstGeom>
          <a:solidFill>
            <a:schemeClr val="tx1">
              <a:alpha val="65097"/>
            </a:schemeClr>
          </a:solidFill>
          <a:ln w="9525">
            <a:solidFill>
              <a:schemeClr val="tx1"/>
            </a:solidFill>
            <a:miter lim="800000"/>
            <a:headEnd/>
            <a:tailEnd/>
          </a:ln>
        </p:spPr>
        <p:txBody>
          <a:bodyPr wrap="none" anchor="ctr"/>
          <a:lstStyle/>
          <a:p>
            <a:pPr algn="ctr"/>
            <a:endParaRPr lang="en-US">
              <a:solidFill>
                <a:srgbClr val="FFFFFF"/>
              </a:solidFill>
              <a:latin typeface="Arial" charset="0"/>
              <a:cs typeface="Arial" charset="0"/>
            </a:endParaRPr>
          </a:p>
        </p:txBody>
      </p:sp>
      <p:pic>
        <p:nvPicPr>
          <p:cNvPr id="501763"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225"/>
            <a:ext cx="3708400" cy="3756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Rectangle 2"/>
          <p:cNvSpPr>
            <a:spLocks noGrp="1" noChangeArrowheads="1"/>
          </p:cNvSpPr>
          <p:nvPr>
            <p:ph type="title"/>
          </p:nvPr>
        </p:nvSpPr>
        <p:spPr>
          <a:xfrm>
            <a:off x="444500" y="1511300"/>
            <a:ext cx="3048000" cy="2133600"/>
          </a:xfrm>
          <a:effectLst>
            <a:outerShdw blurRad="63500" dist="38099" dir="2700000" algn="ctr" rotWithShape="0">
              <a:schemeClr val="tx1">
                <a:alpha val="74997"/>
              </a:schemeClr>
            </a:outerShdw>
          </a:effectLst>
        </p:spPr>
        <p:txBody>
          <a:bodyPr/>
          <a:lstStyle/>
          <a:p>
            <a:r>
              <a:rPr lang="zh-CN" altLang="en-US" b="1" dirty="0">
                <a:solidFill>
                  <a:schemeClr val="bg1"/>
                </a:solidFill>
                <a:effectLst>
                  <a:outerShdw blurRad="38100" dist="38100" dir="2700000" algn="tl">
                    <a:srgbClr val="000000">
                      <a:alpha val="43137"/>
                    </a:srgbClr>
                  </a:outerShdw>
                </a:effectLst>
                <a:latin typeface="Times New Roman" charset="0"/>
                <a:ea typeface="ＭＳ Ｐゴシック" charset="0"/>
              </a:rPr>
              <a:t>在结束时报“巴比伦的意见</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501765" name="Text Box 37"/>
          <p:cNvSpPr txBox="1">
            <a:spLocks noChangeArrowheads="1"/>
          </p:cNvSpPr>
          <p:nvPr/>
        </p:nvSpPr>
        <p:spPr bwMode="auto">
          <a:xfrm>
            <a:off x="8413750" y="84138"/>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400</a:t>
            </a:r>
          </a:p>
        </p:txBody>
      </p:sp>
      <p:sp>
        <p:nvSpPr>
          <p:cNvPr id="7" name="Rectangle 5"/>
          <p:cNvSpPr txBox="1">
            <a:spLocks noChangeArrowheads="1"/>
          </p:cNvSpPr>
          <p:nvPr/>
        </p:nvSpPr>
        <p:spPr bwMode="auto">
          <a:xfrm>
            <a:off x="236538" y="3822700"/>
            <a:ext cx="8915400" cy="30480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defRPr/>
            </a:pPr>
            <a:r>
              <a:rPr lang="zh-CN" altLang="en-US" b="1" dirty="0">
                <a:solidFill>
                  <a:schemeClr val="bg1"/>
                </a:solidFill>
                <a:effectLst>
                  <a:outerShdw blurRad="38100" dist="38100" dir="2700000" algn="tl">
                    <a:srgbClr val="000000">
                      <a:alpha val="43137"/>
                    </a:srgbClr>
                  </a:outerShdw>
                </a:effectLst>
                <a:latin typeface="Times New Roman"/>
                <a:ea typeface="ＭＳ Ｐゴシック"/>
              </a:rPr>
              <a:t>世界体系</a:t>
            </a:r>
            <a:endParaRPr lang="en-US" b="1" dirty="0">
              <a:solidFill>
                <a:schemeClr val="bg1"/>
              </a:solidFill>
              <a:effectLst>
                <a:outerShdw blurRad="38100" dist="38100" dir="2700000" algn="tl">
                  <a:srgbClr val="000000">
                    <a:alpha val="43137"/>
                  </a:srgbClr>
                </a:outerShdw>
              </a:effectLst>
              <a:latin typeface="Arial"/>
              <a:ea typeface="ＭＳ Ｐゴシック"/>
              <a:cs typeface="Arial"/>
            </a:endParaRPr>
          </a:p>
          <a:p>
            <a:pPr>
              <a:spcBef>
                <a:spcPts val="0"/>
              </a:spcBef>
              <a:defRPr/>
            </a:pPr>
            <a:r>
              <a:rPr lang="zh-CN" altLang="en-US" b="1" dirty="0">
                <a:solidFill>
                  <a:schemeClr val="bg1"/>
                </a:solidFill>
                <a:effectLst>
                  <a:outerShdw blurRad="38100" dist="38100" dir="2700000" algn="tl">
                    <a:srgbClr val="000000">
                      <a:alpha val="43137"/>
                    </a:srgbClr>
                  </a:outerShdw>
                </a:effectLst>
                <a:latin typeface="Times New Roman"/>
                <a:ea typeface="ＭＳ Ｐゴシック"/>
              </a:rPr>
              <a:t>宗教</a:t>
            </a:r>
            <a:endParaRPr lang="en-US" altLang="zh-CN" b="1" dirty="0">
              <a:solidFill>
                <a:schemeClr val="bg1"/>
              </a:solidFill>
              <a:effectLst>
                <a:outerShdw blurRad="38100" dist="38100" dir="2700000" algn="tl">
                  <a:srgbClr val="000000">
                    <a:alpha val="43137"/>
                  </a:srgbClr>
                </a:outerShdw>
              </a:effectLst>
              <a:latin typeface="Arial"/>
              <a:ea typeface="ＭＳ Ｐゴシック"/>
              <a:cs typeface="Arial"/>
            </a:endParaRPr>
          </a:p>
          <a:p>
            <a:pPr>
              <a:spcBef>
                <a:spcPts val="0"/>
              </a:spcBef>
              <a:buFontTx/>
              <a:buNone/>
              <a:defRPr/>
            </a:pPr>
            <a:r>
              <a:rPr lang="zh-CN" altLang="en-US" b="1" dirty="0">
                <a:solidFill>
                  <a:schemeClr val="bg1"/>
                </a:solidFill>
                <a:effectLst>
                  <a:outerShdw blurRad="38100" dist="38100" dir="2700000" algn="tl">
                    <a:srgbClr val="000000">
                      <a:alpha val="43137"/>
                    </a:srgbClr>
                  </a:outerShdw>
                </a:effectLst>
                <a:latin typeface="Arial"/>
                <a:ea typeface="ＭＳ Ｐゴシック"/>
                <a:cs typeface="Arial"/>
              </a:rPr>
              <a:t>   </a:t>
            </a:r>
            <a:r>
              <a:rPr lang="zh-CN" altLang="en-US" b="1" dirty="0">
                <a:solidFill>
                  <a:schemeClr val="bg1"/>
                </a:solidFill>
                <a:effectLst>
                  <a:outerShdw blurRad="38100" dist="38100" dir="2700000" algn="tl">
                    <a:srgbClr val="000000">
                      <a:alpha val="43137"/>
                    </a:srgbClr>
                  </a:outerShdw>
                </a:effectLst>
                <a:latin typeface="Times New Roman"/>
                <a:ea typeface="ＭＳ Ｐゴシック"/>
              </a:rPr>
              <a:t>（伊斯兰教，天主教，占星术，世界宗教</a:t>
            </a:r>
            <a:r>
              <a:rPr lang="en-US" altLang="zh-CN" b="1" dirty="0">
                <a:solidFill>
                  <a:schemeClr val="bg1"/>
                </a:solidFill>
                <a:effectLst>
                  <a:outerShdw blurRad="38100" dist="38100" dir="2700000" algn="tl">
                    <a:srgbClr val="000000">
                      <a:alpha val="43137"/>
                    </a:srgbClr>
                  </a:outerShdw>
                </a:effectLst>
                <a:latin typeface="Times New Roman"/>
                <a:ea typeface="ＭＳ Ｐゴシック"/>
              </a:rPr>
              <a:t>/</a:t>
            </a:r>
            <a:r>
              <a:rPr lang="zh-CN" altLang="en-US" b="1" dirty="0">
                <a:solidFill>
                  <a:schemeClr val="bg1"/>
                </a:solidFill>
                <a:effectLst>
                  <a:outerShdw blurRad="38100" dist="38100" dir="2700000" algn="tl">
                    <a:srgbClr val="000000">
                      <a:alpha val="43137"/>
                    </a:srgbClr>
                  </a:outerShdw>
                </a:effectLst>
                <a:latin typeface="Times New Roman"/>
                <a:ea typeface="ＭＳ Ｐゴシック"/>
              </a:rPr>
              <a:t>新时代）</a:t>
            </a:r>
            <a:endParaRPr lang="en-US" b="1" dirty="0">
              <a:solidFill>
                <a:schemeClr val="bg1"/>
              </a:solidFill>
              <a:effectLst>
                <a:outerShdw blurRad="38100" dist="38100" dir="2700000" algn="tl">
                  <a:srgbClr val="000000">
                    <a:alpha val="43137"/>
                  </a:srgbClr>
                </a:outerShdw>
              </a:effectLst>
              <a:latin typeface="Arial"/>
              <a:ea typeface="ＭＳ Ｐゴシック"/>
              <a:cs typeface="Arial"/>
            </a:endParaRPr>
          </a:p>
          <a:p>
            <a:pPr>
              <a:defRPr/>
            </a:pPr>
            <a:r>
              <a:rPr lang="zh-CN" altLang="en-US" b="1" dirty="0">
                <a:solidFill>
                  <a:schemeClr val="bg1"/>
                </a:solidFill>
                <a:effectLst>
                  <a:outerShdw blurRad="38100" dist="38100" dir="2700000" algn="tl">
                    <a:srgbClr val="000000">
                      <a:alpha val="43137"/>
                    </a:srgbClr>
                  </a:outerShdw>
                </a:effectLst>
                <a:latin typeface="Arial"/>
                <a:ea typeface="ＭＳ Ｐゴシック"/>
                <a:cs typeface="Arial"/>
              </a:rPr>
              <a:t>城市</a:t>
            </a:r>
            <a:r>
              <a:rPr lang="zh-CN" altLang="en-US" b="1" dirty="0">
                <a:solidFill>
                  <a:schemeClr val="bg1"/>
                </a:solidFill>
                <a:effectLst>
                  <a:outerShdw blurRad="38100" dist="38100" dir="2700000" algn="tl">
                    <a:srgbClr val="000000">
                      <a:alpha val="43137"/>
                    </a:srgbClr>
                  </a:outerShdw>
                </a:effectLst>
                <a:latin typeface="Times New Roman"/>
                <a:ea typeface="ＭＳ Ｐゴシック"/>
              </a:rPr>
              <a:t>（巴比伦，罗马，耶路撒冷）</a:t>
            </a:r>
            <a:endParaRPr lang="en-US" b="1" dirty="0">
              <a:solidFill>
                <a:schemeClr val="bg1"/>
              </a:solidFill>
              <a:effectLst>
                <a:outerShdw blurRad="38100" dist="38100" dir="2700000" algn="tl">
                  <a:srgbClr val="000000">
                    <a:alpha val="43137"/>
                  </a:srgbClr>
                </a:outerShdw>
              </a:effectLst>
              <a:latin typeface="Arial"/>
              <a:ea typeface="ＭＳ Ｐゴシック"/>
              <a:cs typeface="Arial"/>
            </a:endParaRPr>
          </a:p>
          <a:p>
            <a:pPr>
              <a:defRPr/>
            </a:pPr>
            <a:r>
              <a:rPr lang="zh-CN" altLang="en-US" b="1" dirty="0">
                <a:solidFill>
                  <a:schemeClr val="bg1"/>
                </a:solidFill>
                <a:effectLst>
                  <a:outerShdw blurRad="38100" dist="38100" dir="2700000" algn="tl">
                    <a:srgbClr val="000000">
                      <a:alpha val="43137"/>
                    </a:srgbClr>
                  </a:outerShdw>
                </a:effectLst>
                <a:latin typeface="Arial"/>
                <a:ea typeface="ＭＳ Ｐゴシック"/>
                <a:cs typeface="Arial"/>
              </a:rPr>
              <a:t>国家</a:t>
            </a:r>
            <a:endParaRPr lang="en-US" b="1" dirty="0">
              <a:solidFill>
                <a:schemeClr val="bg1"/>
              </a:solidFill>
              <a:effectLst>
                <a:outerShdw blurRad="38100" dist="38100" dir="2700000" algn="tl">
                  <a:srgbClr val="000000">
                    <a:alpha val="43137"/>
                  </a:srgbClr>
                </a:outerShdw>
              </a:effectLst>
              <a:latin typeface="Arial"/>
              <a:ea typeface="ＭＳ Ｐゴシック"/>
              <a:cs typeface="Arial"/>
            </a:endParaRPr>
          </a:p>
        </p:txBody>
      </p:sp>
    </p:spTree>
    <p:extLst>
      <p:ext uri="{BB962C8B-B14F-4D97-AF65-F5344CB8AC3E}">
        <p14:creationId xmlns:p14="http://schemas.microsoft.com/office/powerpoint/2010/main" val="325676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fad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 calcmode="lin" valueType="num">
                                      <p:cBhvr additive="base">
                                        <p:cTn id="36"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animBg="1" autoUpdateAnimBg="0"/>
      <p:bldP spid="7" grpId="0" build="p" bldLvl="2"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3" descr="StruggleoverMone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0"/>
            <a:ext cx="4605338" cy="328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787" name="Picture 1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81200" y="497205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788" name="Picture 6" descr="1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4648200" cy="348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2" name="Rectangle 2"/>
          <p:cNvSpPr>
            <a:spLocks noGrp="1" noChangeArrowheads="1"/>
          </p:cNvSpPr>
          <p:nvPr>
            <p:ph type="title"/>
          </p:nvPr>
        </p:nvSpPr>
        <p:spPr>
          <a:xfrm>
            <a:off x="179388" y="188913"/>
            <a:ext cx="7772400" cy="1143000"/>
          </a:xfrm>
          <a:effectLst>
            <a:outerShdw blurRad="63500" dist="38099" dir="2700000" algn="ctr" rotWithShape="0">
              <a:schemeClr val="tx1">
                <a:alpha val="74997"/>
              </a:schemeClr>
            </a:outerShdw>
          </a:effectLst>
        </p:spPr>
        <p:txBody>
          <a:bodyPr/>
          <a:lstStyle/>
          <a:p>
            <a:pPr algn="l"/>
            <a:r>
              <a:rPr lang="zh-CN" altLang="en-US" sz="5400" b="1">
                <a:solidFill>
                  <a:srgbClr val="FFFF00"/>
                </a:solidFill>
                <a:latin typeface="Times New Roman" charset="0"/>
                <a:ea typeface="ＭＳ Ｐゴシック" charset="0"/>
              </a:rPr>
              <a:t>巴比伦是</a:t>
            </a:r>
            <a:r>
              <a:rPr lang="en-US" sz="5400" b="1">
                <a:solidFill>
                  <a:srgbClr val="FFFF00"/>
                </a:solidFill>
                <a:latin typeface="Arial" charset="0"/>
                <a:ea typeface="ＭＳ Ｐゴシック" charset="0"/>
                <a:cs typeface="Arial" charset="0"/>
              </a:rPr>
              <a:t>…</a:t>
            </a:r>
          </a:p>
        </p:txBody>
      </p:sp>
      <p:pic>
        <p:nvPicPr>
          <p:cNvPr id="502790" name="Picture 11"/>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3124200"/>
            <a:ext cx="2522538"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79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6363" y="3429000"/>
            <a:ext cx="261937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279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401</a:t>
            </a:r>
          </a:p>
        </p:txBody>
      </p:sp>
      <p:pic>
        <p:nvPicPr>
          <p:cNvPr id="502793" name="Picture 2" descr="greed see through money over eye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02400" y="3357563"/>
            <a:ext cx="2627313"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2794" name="WordArt 10"/>
          <p:cNvSpPr>
            <a:spLocks noChangeArrowheads="1" noChangeShapeType="1" noTextEdit="1"/>
          </p:cNvSpPr>
          <p:nvPr/>
        </p:nvSpPr>
        <p:spPr bwMode="auto">
          <a:xfrm>
            <a:off x="1476375" y="1628775"/>
            <a:ext cx="6551613" cy="3887788"/>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zh-CN" sz="3600" b="1" dirty="0">
                <a:solidFill>
                  <a:srgbClr val="FFFF00"/>
                </a:solidFill>
                <a:latin typeface="Comic Sans MS" pitchFamily="66" charset="0"/>
                <a:ea typeface="ＭＳ Ｐゴシック" pitchFamily="34" charset="-128"/>
                <a:cs typeface="+mn-cs"/>
              </a:rPr>
              <a:t>世界体系</a:t>
            </a:r>
            <a:r>
              <a:rPr lang="en-SG" sz="3600" b="1" kern="10" dirty="0">
                <a:ln w="9525">
                  <a:round/>
                  <a:headEnd/>
                  <a:tailEnd/>
                </a:ln>
                <a:solidFill>
                  <a:srgbClr val="FFFF00"/>
                </a:solidFill>
                <a:latin typeface="Impact"/>
                <a:ea typeface="ＭＳ Ｐゴシック" pitchFamily="34" charset="-128"/>
                <a:cs typeface="+mn-cs"/>
              </a:rPr>
              <a:t>?</a:t>
            </a:r>
          </a:p>
        </p:txBody>
      </p:sp>
    </p:spTree>
    <p:extLst>
      <p:ext uri="{BB962C8B-B14F-4D97-AF65-F5344CB8AC3E}">
        <p14:creationId xmlns:p14="http://schemas.microsoft.com/office/powerpoint/2010/main" val="2508379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50"/>
            <a:ext cx="91440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zh-CN" altLang="en-US" sz="4000" kern="1200" dirty="0">
                <a:solidFill>
                  <a:srgbClr val="FFFFFF"/>
                </a:solidFill>
                <a:effectLst>
                  <a:glow rad="292100">
                    <a:srgbClr val="000000">
                      <a:alpha val="75000"/>
                    </a:srgbClr>
                  </a:glow>
                </a:effectLst>
                <a:latin typeface="黑体"/>
                <a:ea typeface="黑体"/>
                <a:cs typeface="黑体"/>
              </a:rPr>
              <a:t>第四兽： 可怕（罗马）</a:t>
            </a:r>
            <a:endParaRPr lang="en-US" sz="4000" kern="1200" dirty="0">
              <a:solidFill>
                <a:srgbClr val="FFFFFF"/>
              </a:solidFill>
              <a:effectLst>
                <a:glow rad="292100">
                  <a:srgbClr val="000000">
                    <a:alpha val="75000"/>
                  </a:srgbClr>
                </a:glow>
              </a:effectLst>
              <a:latin typeface="黑体"/>
              <a:ea typeface="黑体"/>
              <a:cs typeface="黑体"/>
            </a:endParaRPr>
          </a:p>
        </p:txBody>
      </p:sp>
      <p:pic>
        <p:nvPicPr>
          <p:cNvPr id="378882" name="Picture 5" descr="danie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00100"/>
            <a:ext cx="9180513"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zh-CN" altLang="en-US" sz="4000" dirty="0">
                <a:solidFill>
                  <a:srgbClr val="FFFFFF"/>
                </a:solidFill>
                <a:effectLst>
                  <a:glow rad="317500">
                    <a:srgbClr val="000000">
                      <a:alpha val="75000"/>
                    </a:srgbClr>
                  </a:glow>
                  <a:outerShdw blurRad="38100" dist="38100" dir="2700000" algn="tl">
                    <a:srgbClr val="000000">
                      <a:alpha val="43137"/>
                    </a:srgbClr>
                  </a:outerShdw>
                </a:effectLst>
              </a:rPr>
              <a:t>但以理 </a:t>
            </a:r>
            <a:r>
              <a:rPr lang="en-US" altLang="zh-CN" sz="4000" dirty="0">
                <a:solidFill>
                  <a:srgbClr val="FFFFFF"/>
                </a:solidFill>
                <a:effectLst>
                  <a:glow rad="317500">
                    <a:srgbClr val="000000">
                      <a:alpha val="75000"/>
                    </a:srgbClr>
                  </a:glow>
                  <a:outerShdw blurRad="38100" dist="38100" dir="2700000" algn="tl">
                    <a:srgbClr val="000000">
                      <a:alpha val="43137"/>
                    </a:srgbClr>
                  </a:outerShdw>
                </a:effectLst>
              </a:rPr>
              <a:t>7</a:t>
            </a:r>
            <a:r>
              <a:rPr lang="zh-CN" altLang="en-US" sz="4000" dirty="0">
                <a:solidFill>
                  <a:srgbClr val="FFFFFF"/>
                </a:solidFill>
                <a:effectLst>
                  <a:glow rad="317500">
                    <a:srgbClr val="000000">
                      <a:alpha val="75000"/>
                    </a:srgbClr>
                  </a:glow>
                  <a:outerShdw blurRad="38100" dist="38100" dir="2700000" algn="tl">
                    <a:srgbClr val="000000">
                      <a:alpha val="43137"/>
                    </a:srgbClr>
                  </a:outerShdw>
                </a:effectLst>
              </a:rPr>
              <a:t>： </a:t>
            </a:r>
            <a:r>
              <a:rPr lang="en-US" altLang="zh-CN" sz="4000" dirty="0">
                <a:solidFill>
                  <a:srgbClr val="FFFFFF"/>
                </a:solidFill>
                <a:effectLst>
                  <a:glow rad="317500">
                    <a:srgbClr val="000000">
                      <a:alpha val="75000"/>
                    </a:srgbClr>
                  </a:glow>
                  <a:outerShdw blurRad="38100" dist="38100" dir="2700000" algn="tl">
                    <a:srgbClr val="000000">
                      <a:alpha val="43137"/>
                    </a:srgbClr>
                  </a:outerShdw>
                </a:effectLst>
              </a:rPr>
              <a:t>7</a:t>
            </a:r>
            <a:endParaRPr lang="en-US" sz="4000" dirty="0">
              <a:solidFill>
                <a:srgbClr val="FFFFFF"/>
              </a:solidFill>
              <a:effectLst>
                <a:glow rad="317500">
                  <a:srgbClr val="000000">
                    <a:alpha val="75000"/>
                  </a:srgbClr>
                </a:glow>
                <a:outerShdw blurRad="38100" dist="38100" dir="2700000" algn="tl">
                  <a:srgbClr val="000000">
                    <a:alpha val="43137"/>
                  </a:srgbClr>
                </a:outerShdw>
              </a:effectLst>
            </a:endParaRP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6071884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35390495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6238349" y="1668895"/>
            <a:ext cx="2682649" cy="3659717"/>
          </a:xfrm>
          <a:noFill/>
          <a:effectLst>
            <a:outerShdw blurRad="63500" dist="35921" dir="2700000" algn="ctr" rotWithShape="0">
              <a:schemeClr val="tx2">
                <a:alpha val="74998"/>
              </a:schemeClr>
            </a:outerShdw>
          </a:effectLst>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Babylon Ruined in One Hour by Fire</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406</a:t>
            </a:r>
          </a:p>
          <a:p>
            <a:pPr algn="ct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387915" y="215377"/>
            <a:ext cx="7182539" cy="202600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solidFill>
                  <a:srgbClr val="FFFFFF"/>
                </a:solidFill>
              </a:rPr>
              <a:t>"时之间， 这么大的财富竟荡然无存!"</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(18:17a)</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Rectangle 4"/>
          <p:cNvSpPr txBox="1">
            <a:spLocks noChangeArrowheads="1"/>
          </p:cNvSpPr>
          <p:nvPr/>
        </p:nvSpPr>
        <p:spPr bwMode="auto">
          <a:xfrm rot="20847923">
            <a:off x="317184" y="2446620"/>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dirty="0">
                <a:solidFill>
                  <a:srgbClr val="FFFFFF"/>
                </a:solidFill>
              </a:rPr>
              <a:t>So how can people part of the world system stand off and mourn the demise of the world system?</a:t>
            </a:r>
            <a:endParaRPr lang="en-US" sz="3200" dirty="0"/>
          </a:p>
        </p:txBody>
      </p:sp>
    </p:spTree>
    <p:extLst>
      <p:ext uri="{BB962C8B-B14F-4D97-AF65-F5344CB8AC3E}">
        <p14:creationId xmlns:p14="http://schemas.microsoft.com/office/powerpoint/2010/main" val="26725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4823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62600"/>
            <a:ext cx="98107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1841500"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2763" y="0"/>
            <a:ext cx="4821237"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8" name="Rectangle 4"/>
          <p:cNvSpPr>
            <a:spLocks noGrp="1" noChangeArrowheads="1"/>
          </p:cNvSpPr>
          <p:nvPr>
            <p:ph type="title"/>
          </p:nvPr>
        </p:nvSpPr>
        <p:spPr>
          <a:xfrm>
            <a:off x="2686050" y="0"/>
            <a:ext cx="4724400" cy="1447800"/>
          </a:xfrm>
          <a:solidFill>
            <a:schemeClr val="accent2"/>
          </a:solidFill>
          <a:effectLst>
            <a:outerShdw blurRad="63500" dist="38099" dir="2700000" algn="ctr" rotWithShape="0">
              <a:schemeClr val="tx1">
                <a:alpha val="74997"/>
              </a:schemeClr>
            </a:outerShdw>
          </a:effectLst>
        </p:spPr>
        <p:txBody>
          <a:bodyPr/>
          <a:lstStyle/>
          <a:p>
            <a:pPr>
              <a:defRPr/>
            </a:pPr>
            <a:r>
              <a:rPr lang="zh-CN" altLang="en-US" dirty="0">
                <a:solidFill>
                  <a:srgbClr val="FFFFFF"/>
                </a:solidFill>
              </a:rPr>
              <a:t>巴比伦是不是一个宗教？</a:t>
            </a:r>
            <a:endParaRPr lang="en-US" dirty="0">
              <a:solidFill>
                <a:srgbClr val="FFFFFF"/>
              </a:solidFill>
              <a:latin typeface="Arial"/>
              <a:cs typeface="Arial"/>
            </a:endParaRPr>
          </a:p>
        </p:txBody>
      </p:sp>
      <p:sp>
        <p:nvSpPr>
          <p:cNvPr id="9" name="Rectangle 6"/>
          <p:cNvSpPr txBox="1">
            <a:spLocks noChangeArrowheads="1"/>
          </p:cNvSpPr>
          <p:nvPr/>
        </p:nvSpPr>
        <p:spPr bwMode="auto">
          <a:xfrm>
            <a:off x="5364163" y="3459163"/>
            <a:ext cx="3095625"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1800">
                <a:solidFill>
                  <a:schemeClr val="tx1"/>
                </a:solidFill>
                <a:latin typeface="+mn-lt"/>
                <a:ea typeface="+mn-ea"/>
              </a:defRPr>
            </a:lvl4pPr>
            <a:lvl5pPr marL="2057400" indent="-228600" algn="l" rtl="0" eaLnBrk="0" fontAlgn="base" hangingPunct="0">
              <a:spcBef>
                <a:spcPct val="20000"/>
              </a:spcBef>
              <a:spcAft>
                <a:spcPct val="0"/>
              </a:spcAft>
              <a:buChar char="»"/>
              <a:defRPr sz="1800">
                <a:solidFill>
                  <a:schemeClr val="tx1"/>
                </a:solidFill>
                <a:latin typeface="+mn-lt"/>
                <a:ea typeface="+mn-ea"/>
              </a:defRPr>
            </a:lvl5pPr>
            <a:lvl6pPr marL="2514600" indent="-228600" algn="l" rtl="0" eaLnBrk="0" fontAlgn="base" hangingPunct="0">
              <a:spcBef>
                <a:spcPct val="20000"/>
              </a:spcBef>
              <a:spcAft>
                <a:spcPct val="0"/>
              </a:spcAft>
              <a:buChar char="»"/>
              <a:defRPr sz="1800">
                <a:solidFill>
                  <a:schemeClr val="tx1"/>
                </a:solidFill>
                <a:latin typeface="+mn-lt"/>
                <a:ea typeface="+mn-ea"/>
              </a:defRPr>
            </a:lvl6pPr>
            <a:lvl7pPr marL="2971800" indent="-228600" algn="l" rtl="0" eaLnBrk="0" fontAlgn="base" hangingPunct="0">
              <a:spcBef>
                <a:spcPct val="20000"/>
              </a:spcBef>
              <a:spcAft>
                <a:spcPct val="0"/>
              </a:spcAft>
              <a:buChar char="»"/>
              <a:defRPr sz="1800">
                <a:solidFill>
                  <a:schemeClr val="tx1"/>
                </a:solidFill>
                <a:latin typeface="+mn-lt"/>
                <a:ea typeface="+mn-ea"/>
              </a:defRPr>
            </a:lvl7pPr>
            <a:lvl8pPr marL="3429000" indent="-228600" algn="l" rtl="0" eaLnBrk="0" fontAlgn="base" hangingPunct="0">
              <a:spcBef>
                <a:spcPct val="20000"/>
              </a:spcBef>
              <a:spcAft>
                <a:spcPct val="0"/>
              </a:spcAft>
              <a:buChar char="»"/>
              <a:defRPr sz="1800">
                <a:solidFill>
                  <a:schemeClr val="tx1"/>
                </a:solidFill>
                <a:latin typeface="+mn-lt"/>
                <a:ea typeface="+mn-ea"/>
              </a:defRPr>
            </a:lvl8pPr>
            <a:lvl9pPr marL="3886200" indent="-228600" algn="l" rtl="0" eaLnBrk="0" fontAlgn="base" hangingPunct="0">
              <a:spcBef>
                <a:spcPct val="20000"/>
              </a:spcBef>
              <a:spcAft>
                <a:spcPct val="0"/>
              </a:spcAft>
              <a:buChar char="»"/>
              <a:defRPr sz="1800">
                <a:solidFill>
                  <a:schemeClr val="tx1"/>
                </a:solidFill>
                <a:latin typeface="+mn-lt"/>
                <a:ea typeface="+mn-ea"/>
              </a:defRPr>
            </a:lvl9pPr>
          </a:lstStyle>
          <a:p>
            <a:pPr marL="0" indent="0" algn="ctr">
              <a:lnSpc>
                <a:spcPct val="90000"/>
              </a:lnSpc>
              <a:buFontTx/>
              <a:buNone/>
              <a:defRPr/>
            </a:pPr>
            <a:r>
              <a:rPr lang="en-US" sz="4800" dirty="0">
                <a:solidFill>
                  <a:srgbClr val="FFFFFF"/>
                </a:solidFill>
                <a:latin typeface="Arial"/>
                <a:cs typeface="Arial"/>
              </a:rPr>
              <a:t>Islam</a:t>
            </a:r>
          </a:p>
        </p:txBody>
      </p:sp>
      <p:sp>
        <p:nvSpPr>
          <p:cNvPr id="503816"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latin typeface="Arial" charset="0"/>
                <a:cs typeface="Arial" charset="0"/>
              </a:rPr>
              <a:t>401</a:t>
            </a:r>
          </a:p>
        </p:txBody>
      </p:sp>
    </p:spTree>
    <p:extLst>
      <p:ext uri="{BB962C8B-B14F-4D97-AF65-F5344CB8AC3E}">
        <p14:creationId xmlns:p14="http://schemas.microsoft.com/office/powerpoint/2010/main" val="1905678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5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5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5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5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WordArt 2"/>
          <p:cNvSpPr>
            <a:spLocks noChangeArrowheads="1" noChangeShapeType="1" noTextEdit="1"/>
          </p:cNvSpPr>
          <p:nvPr/>
        </p:nvSpPr>
        <p:spPr bwMode="auto">
          <a:xfrm>
            <a:off x="304800" y="228600"/>
            <a:ext cx="7239000" cy="495300"/>
          </a:xfrm>
          <a:prstGeom prst="rect">
            <a:avLst/>
          </a:prstGeom>
        </p:spPr>
        <p:txBody>
          <a:bodyPr wrap="none" fromWordArt="1">
            <a:prstTxWarp prst="textPlain">
              <a:avLst>
                <a:gd name="adj" fmla="val 50000"/>
              </a:avLst>
            </a:prstTxWarp>
          </a:bodyPr>
          <a:lstStyle/>
          <a:p>
            <a:pPr algn="ctr" eaLnBrk="1" hangingPunct="1">
              <a:defRPr/>
            </a:pPr>
            <a:r>
              <a:rPr lang="zh-CN" altLang="en-US" sz="3600" kern="10" dirty="0">
                <a:ln w="9525">
                  <a:noFill/>
                  <a:round/>
                  <a:headEnd/>
                  <a:tailEnd/>
                </a:ln>
                <a:solidFill>
                  <a:srgbClr val="000000"/>
                </a:solidFill>
                <a:latin typeface="ＭＳ Ｐゴシック"/>
                <a:ea typeface="ＭＳ Ｐゴシック"/>
              </a:rPr>
              <a:t>巴比伦神秘宗教今日里昂</a:t>
            </a:r>
            <a:endParaRPr lang="en-SG" sz="3600" kern="10" dirty="0">
              <a:ln w="9525">
                <a:noFill/>
                <a:round/>
                <a:headEnd/>
                <a:tailEnd/>
              </a:ln>
              <a:solidFill>
                <a:srgbClr val="000000"/>
              </a:solidFill>
              <a:latin typeface="ＭＳ Ｐゴシック"/>
              <a:ea typeface="ＭＳ Ｐゴシック"/>
            </a:endParaRPr>
          </a:p>
        </p:txBody>
      </p:sp>
      <p:sp>
        <p:nvSpPr>
          <p:cNvPr id="504835" name="Line 3"/>
          <p:cNvSpPr>
            <a:spLocks noChangeShapeType="1"/>
          </p:cNvSpPr>
          <p:nvPr/>
        </p:nvSpPr>
        <p:spPr bwMode="auto">
          <a:xfrm flipV="1">
            <a:off x="304800" y="723900"/>
            <a:ext cx="7296150" cy="3810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pic>
        <p:nvPicPr>
          <p:cNvPr id="155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438" y="1676400"/>
            <a:ext cx="3071812"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228600" y="1676400"/>
            <a:ext cx="5064125" cy="4876800"/>
            <a:chOff x="134" y="1056"/>
            <a:chExt cx="2976" cy="3072"/>
          </a:xfrm>
        </p:grpSpPr>
        <p:pic>
          <p:nvPicPr>
            <p:cNvPr id="504844" name="Picture 9"/>
            <p:cNvPicPr>
              <a:picLocks noChangeAspect="1" noChangeArrowheads="1"/>
            </p:cNvPicPr>
            <p:nvPr/>
          </p:nvPicPr>
          <p:blipFill>
            <a:blip r:embed="rId4" cstate="screen">
              <a:lum bright="16000"/>
              <a:extLst>
                <a:ext uri="{28A0092B-C50C-407E-A947-70E740481C1C}">
                  <a14:useLocalDpi xmlns:a14="http://schemas.microsoft.com/office/drawing/2010/main" val="0"/>
                </a:ext>
              </a:extLst>
            </a:blip>
            <a:srcRect/>
            <a:stretch>
              <a:fillRect/>
            </a:stretch>
          </p:blipFill>
          <p:spPr bwMode="auto">
            <a:xfrm>
              <a:off x="1239" y="1056"/>
              <a:ext cx="1871" cy="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4845" name="Rectangle 10"/>
            <p:cNvSpPr>
              <a:spLocks noChangeArrowheads="1"/>
            </p:cNvSpPr>
            <p:nvPr/>
          </p:nvSpPr>
          <p:spPr bwMode="auto">
            <a:xfrm>
              <a:off x="134" y="3360"/>
              <a:ext cx="1142"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zh-CN" altLang="en-US" sz="3600" b="1">
                  <a:solidFill>
                    <a:srgbClr val="000000"/>
                  </a:solidFill>
                </a:rPr>
                <a:t>拉尔夫</a:t>
              </a:r>
              <a:r>
                <a:rPr lang="en-US" altLang="zh-CN" sz="3600" b="1">
                  <a:solidFill>
                    <a:srgbClr val="000000"/>
                  </a:solidFill>
                </a:rPr>
                <a:t>·</a:t>
              </a:r>
            </a:p>
            <a:p>
              <a:pPr marL="342900" indent="-342900" eaLnBrk="1" hangingPunct="1">
                <a:spcBef>
                  <a:spcPct val="20000"/>
                </a:spcBef>
              </a:pPr>
              <a:r>
                <a:rPr lang="zh-CN" altLang="en-US" sz="3600" b="1">
                  <a:solidFill>
                    <a:srgbClr val="000000"/>
                  </a:solidFill>
                </a:rPr>
                <a:t>伍德罗</a:t>
              </a:r>
              <a:endParaRPr lang="en-US" sz="3600" b="1">
                <a:solidFill>
                  <a:srgbClr val="000000"/>
                </a:solidFill>
                <a:latin typeface="Arial" charset="0"/>
                <a:cs typeface="Arial" charset="0"/>
              </a:endParaRPr>
            </a:p>
          </p:txBody>
        </p:sp>
      </p:grpSp>
      <p:sp>
        <p:nvSpPr>
          <p:cNvPr id="504838" name="Title 2"/>
          <p:cNvSpPr>
            <a:spLocks noGrp="1"/>
          </p:cNvSpPr>
          <p:nvPr>
            <p:ph type="title"/>
          </p:nvPr>
        </p:nvSpPr>
        <p:spPr>
          <a:xfrm>
            <a:off x="0" y="896938"/>
            <a:ext cx="9144000" cy="587375"/>
          </a:xfrm>
        </p:spPr>
        <p:txBody>
          <a:bodyPr/>
          <a:lstStyle/>
          <a:p>
            <a:r>
              <a:rPr lang="zh-CN" altLang="en-US" sz="3600" b="1">
                <a:latin typeface="Times New Roman" charset="0"/>
                <a:ea typeface="ＭＳ Ｐゴシック" charset="0"/>
                <a:cs typeface="ＭＳ Ｐゴシック" charset="0"/>
              </a:rPr>
              <a:t>天主教会重复巴比伦的误区</a:t>
            </a:r>
            <a:endParaRPr lang="en-US" sz="3600" b="1">
              <a:latin typeface="Times New Roman" charset="0"/>
              <a:ea typeface="ＭＳ Ｐゴシック" charset="0"/>
              <a:cs typeface="ＭＳ Ｐゴシック" charset="0"/>
            </a:endParaRPr>
          </a:p>
        </p:txBody>
      </p:sp>
      <p:sp>
        <p:nvSpPr>
          <p:cNvPr id="12" name="Rectangle 7"/>
          <p:cNvSpPr txBox="1">
            <a:spLocks noChangeArrowheads="1"/>
          </p:cNvSpPr>
          <p:nvPr/>
        </p:nvSpPr>
        <p:spPr bwMode="auto">
          <a:xfrm>
            <a:off x="323850" y="1700213"/>
            <a:ext cx="1600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20000"/>
              </a:spcBef>
            </a:pPr>
            <a:r>
              <a:rPr lang="zh-CN" altLang="en-US" sz="3600" b="1">
                <a:solidFill>
                  <a:srgbClr val="000000"/>
                </a:solidFill>
              </a:rPr>
              <a:t>来源：</a:t>
            </a:r>
            <a:endParaRPr lang="en-US" sz="3600" b="1">
              <a:solidFill>
                <a:srgbClr val="000000"/>
              </a:solidFill>
              <a:latin typeface="Arial" charset="0"/>
              <a:cs typeface="Arial" charset="0"/>
            </a:endParaRPr>
          </a:p>
        </p:txBody>
      </p:sp>
      <p:sp>
        <p:nvSpPr>
          <p:cNvPr id="504840"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
        <p:nvSpPr>
          <p:cNvPr id="504841" name="Rectangle 12"/>
          <p:cNvSpPr>
            <a:spLocks noChangeArrowheads="1"/>
          </p:cNvSpPr>
          <p:nvPr/>
        </p:nvSpPr>
        <p:spPr bwMode="auto">
          <a:xfrm>
            <a:off x="2400300" y="2209800"/>
            <a:ext cx="2571750" cy="1714500"/>
          </a:xfrm>
          <a:prstGeom prst="rect">
            <a:avLst/>
          </a:prstGeom>
          <a:solidFill>
            <a:srgbClr val="FFFFCC"/>
          </a:solidFill>
          <a:ln w="9525">
            <a:solidFill>
              <a:schemeClr val="tx1"/>
            </a:solidFill>
            <a:round/>
            <a:headEnd/>
            <a:tailEnd/>
          </a:ln>
        </p:spPr>
        <p:txBody>
          <a:bodyPr/>
          <a:lstStyle/>
          <a:p>
            <a:pPr algn="ctr" eaLnBrk="1" hangingPunct="1"/>
            <a:r>
              <a:rPr lang="zh-CN" altLang="en-US" sz="4000" b="1">
                <a:solidFill>
                  <a:srgbClr val="12124C"/>
                </a:solidFill>
              </a:rPr>
              <a:t>巴比伦神秘宗教</a:t>
            </a:r>
            <a:endParaRPr lang="en-US" sz="4000" b="1">
              <a:solidFill>
                <a:srgbClr val="12124C"/>
              </a:solidFill>
            </a:endParaRPr>
          </a:p>
        </p:txBody>
      </p:sp>
      <p:sp>
        <p:nvSpPr>
          <p:cNvPr id="14" name="Rectangle 13"/>
          <p:cNvSpPr/>
          <p:nvPr/>
        </p:nvSpPr>
        <p:spPr bwMode="auto">
          <a:xfrm>
            <a:off x="5524500" y="1733550"/>
            <a:ext cx="3048000" cy="609600"/>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a:lstStyle/>
          <a:p>
            <a:pPr algn="ctr">
              <a:defRPr/>
            </a:pPr>
            <a:r>
              <a:rPr lang="zh-CN" altLang="en-US" sz="3600" b="1" dirty="0">
                <a:solidFill>
                  <a:srgbClr val="FFFF00"/>
                </a:solidFill>
                <a:latin typeface="Comic Sans MS" pitchFamily="66" charset="0"/>
                <a:ea typeface="ＭＳ Ｐゴシック" pitchFamily="34" charset="-128"/>
              </a:rPr>
              <a:t>戴夫追捕</a:t>
            </a:r>
            <a:endParaRPr lang="en-SG" sz="3600" b="1" dirty="0">
              <a:solidFill>
                <a:srgbClr val="FFFF00"/>
              </a:solidFill>
              <a:latin typeface="Times New Roman" pitchFamily="-112" charset="0"/>
              <a:ea typeface="ＭＳ Ｐゴシック" pitchFamily="34" charset="-128"/>
            </a:endParaRPr>
          </a:p>
        </p:txBody>
      </p:sp>
      <p:sp>
        <p:nvSpPr>
          <p:cNvPr id="504843" name="Rectangle 14"/>
          <p:cNvSpPr>
            <a:spLocks noChangeArrowheads="1"/>
          </p:cNvSpPr>
          <p:nvPr/>
        </p:nvSpPr>
        <p:spPr bwMode="auto">
          <a:xfrm>
            <a:off x="5619750" y="2286000"/>
            <a:ext cx="2895600" cy="3028950"/>
          </a:xfrm>
          <a:prstGeom prst="rect">
            <a:avLst/>
          </a:prstGeom>
          <a:solidFill>
            <a:srgbClr val="993366"/>
          </a:solidFill>
          <a:ln w="9525">
            <a:solidFill>
              <a:schemeClr val="tx1"/>
            </a:solidFill>
            <a:round/>
            <a:headEnd/>
            <a:tailEnd/>
          </a:ln>
        </p:spPr>
        <p:txBody>
          <a:bodyPr/>
          <a:lstStyle/>
          <a:p>
            <a:pPr algn="ctr"/>
            <a:r>
              <a:rPr lang="zh-CN" altLang="en-US" sz="3200" b="1">
                <a:solidFill>
                  <a:srgbClr val="FFFF00"/>
                </a:solidFill>
              </a:rPr>
              <a:t>罗马天主教教会和最后一天</a:t>
            </a:r>
            <a:endParaRPr lang="en-US" altLang="zh-CN" sz="3200" b="1">
              <a:solidFill>
                <a:srgbClr val="FFFF00"/>
              </a:solidFill>
            </a:endParaRPr>
          </a:p>
          <a:p>
            <a:pPr algn="ctr"/>
            <a:endParaRPr lang="en-US" altLang="zh-CN" sz="3200" b="1">
              <a:solidFill>
                <a:srgbClr val="FFFF00"/>
              </a:solidFill>
            </a:endParaRPr>
          </a:p>
          <a:p>
            <a:pPr algn="ctr"/>
            <a:r>
              <a:rPr lang="zh-CN" altLang="en-US" sz="3200" b="1">
                <a:solidFill>
                  <a:srgbClr val="FFFF00"/>
                </a:solidFill>
              </a:rPr>
              <a:t>一个女人骑兽</a:t>
            </a:r>
            <a:endParaRPr lang="en-US" sz="3200" b="1">
              <a:solidFill>
                <a:srgbClr val="FFFF00"/>
              </a:solidFill>
              <a:latin typeface="Times New Roman" charset="0"/>
            </a:endParaRPr>
          </a:p>
        </p:txBody>
      </p:sp>
    </p:spTree>
    <p:extLst>
      <p:ext uri="{BB962C8B-B14F-4D97-AF65-F5344CB8AC3E}">
        <p14:creationId xmlns:p14="http://schemas.microsoft.com/office/powerpoint/2010/main" val="1712406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2">
                                            <p:txEl>
                                              <p:pRg st="0" end="0"/>
                                            </p:txEl>
                                          </p:spTgt>
                                        </p:tgtEl>
                                        <p:attrNameLst>
                                          <p:attrName>style.visibility</p:attrName>
                                        </p:attrNameLst>
                                      </p:cBhvr>
                                      <p:to>
                                        <p:strVal val="visible"/>
                                      </p:to>
                                    </p:set>
                                  </p:childTnLst>
                                </p:cTn>
                              </p:par>
                              <p:par>
                                <p:cTn id="7" presetID="515" presetClass="entr" presetSubtype="182" fill="hold" nodeType="withEffect">
                                  <p:stCondLst>
                                    <p:cond delay="0"/>
                                  </p:stCondLst>
                                  <p:childTnLst>
                                    <p:set>
                                      <p:cBhvr>
                                        <p:cTn id="8" dur="1" fill="hold">
                                          <p:stCondLst>
                                            <p:cond delay="499"/>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515" presetClass="entr" presetSubtype="182" fill="hold" nodeType="clickEffect">
                                  <p:stCondLst>
                                    <p:cond delay="0"/>
                                  </p:stCondLst>
                                  <p:childTnLst>
                                    <p:set>
                                      <p:cBhvr>
                                        <p:cTn id="12" dur="1" fill="hold">
                                          <p:stCondLst>
                                            <p:cond delay="499"/>
                                          </p:stCondLst>
                                        </p:cTn>
                                        <p:tgtEl>
                                          <p:spTgt spid="15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6850"/>
            <a:ext cx="23622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5859" name="WordArt 2"/>
          <p:cNvSpPr>
            <a:spLocks noChangeArrowheads="1" noChangeShapeType="1" noTextEdit="1"/>
          </p:cNvSpPr>
          <p:nvPr/>
        </p:nvSpPr>
        <p:spPr bwMode="auto">
          <a:xfrm>
            <a:off x="361950" y="228600"/>
            <a:ext cx="5943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TW" altLang="en-US" sz="3600" kern="10">
                <a:solidFill>
                  <a:srgbClr val="FF0000"/>
                </a:solidFill>
                <a:latin typeface="ＭＳ Ｐゴシック"/>
                <a:ea typeface="ＭＳ Ｐゴシック"/>
                <a:cs typeface="ＭＳ Ｐゴシック"/>
              </a:rPr>
              <a:t>巴比伦神秘宗教的今天</a:t>
            </a:r>
            <a:endParaRPr lang="en-US" sz="3600" kern="10">
              <a:solidFill>
                <a:srgbClr val="FF0000"/>
              </a:solidFill>
              <a:latin typeface="ＭＳ Ｐゴシック"/>
              <a:ea typeface="ＭＳ Ｐゴシック"/>
              <a:cs typeface="ＭＳ Ｐゴシック"/>
            </a:endParaRPr>
          </a:p>
        </p:txBody>
      </p:sp>
      <p:sp>
        <p:nvSpPr>
          <p:cNvPr id="505860"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pic>
        <p:nvPicPr>
          <p:cNvPr id="149512"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33800" y="1600200"/>
            <a:ext cx="2438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276600"/>
            <a:ext cx="21082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1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750" y="685800"/>
            <a:ext cx="212725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18" name="Text Box 14"/>
          <p:cNvSpPr txBox="1">
            <a:spLocks noChangeArrowheads="1"/>
          </p:cNvSpPr>
          <p:nvPr/>
        </p:nvSpPr>
        <p:spPr bwMode="auto">
          <a:xfrm>
            <a:off x="6350" y="6191250"/>
            <a:ext cx="20447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巴比伦</a:t>
            </a:r>
            <a:endParaRPr lang="en-US" sz="3600" b="1">
              <a:solidFill>
                <a:srgbClr val="000000"/>
              </a:solidFill>
              <a:latin typeface="Arial" charset="0"/>
              <a:cs typeface="Arial" charset="0"/>
            </a:endParaRPr>
          </a:p>
        </p:txBody>
      </p:sp>
      <p:sp>
        <p:nvSpPr>
          <p:cNvPr id="149519" name="Text Box 15"/>
          <p:cNvSpPr txBox="1">
            <a:spLocks noChangeArrowheads="1"/>
          </p:cNvSpPr>
          <p:nvPr/>
        </p:nvSpPr>
        <p:spPr bwMode="auto">
          <a:xfrm>
            <a:off x="2262188" y="6172200"/>
            <a:ext cx="11112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埃及</a:t>
            </a:r>
            <a:endParaRPr lang="en-US" sz="3600" b="1">
              <a:solidFill>
                <a:srgbClr val="000000"/>
              </a:solidFill>
              <a:latin typeface="Arial" charset="0"/>
              <a:cs typeface="Arial" charset="0"/>
            </a:endParaRPr>
          </a:p>
        </p:txBody>
      </p:sp>
      <p:sp>
        <p:nvSpPr>
          <p:cNvPr id="149520" name="Text Box 16"/>
          <p:cNvSpPr txBox="1">
            <a:spLocks noChangeArrowheads="1"/>
          </p:cNvSpPr>
          <p:nvPr/>
        </p:nvSpPr>
        <p:spPr bwMode="auto">
          <a:xfrm>
            <a:off x="3862388" y="5300663"/>
            <a:ext cx="1789112"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希腊</a:t>
            </a:r>
            <a:endParaRPr lang="en-US" sz="3600" b="1">
              <a:solidFill>
                <a:srgbClr val="000000"/>
              </a:solidFill>
              <a:latin typeface="Arial" charset="0"/>
              <a:cs typeface="Arial" charset="0"/>
            </a:endParaRPr>
          </a:p>
        </p:txBody>
      </p:sp>
      <p:sp>
        <p:nvSpPr>
          <p:cNvPr id="149521" name="Text Box 17"/>
          <p:cNvSpPr txBox="1">
            <a:spLocks noChangeArrowheads="1"/>
          </p:cNvSpPr>
          <p:nvPr/>
        </p:nvSpPr>
        <p:spPr bwMode="auto">
          <a:xfrm>
            <a:off x="6103938" y="5943600"/>
            <a:ext cx="23368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佛教徒</a:t>
            </a:r>
            <a:endParaRPr lang="en-US" sz="3600" b="1">
              <a:solidFill>
                <a:srgbClr val="000000"/>
              </a:solidFill>
              <a:latin typeface="Arial" charset="0"/>
              <a:cs typeface="Arial" charset="0"/>
            </a:endParaRPr>
          </a:p>
        </p:txBody>
      </p:sp>
      <p:sp>
        <p:nvSpPr>
          <p:cNvPr id="149522" name="Text Box 18"/>
          <p:cNvSpPr txBox="1">
            <a:spLocks noChangeArrowheads="1"/>
          </p:cNvSpPr>
          <p:nvPr/>
        </p:nvSpPr>
        <p:spPr bwMode="auto">
          <a:xfrm>
            <a:off x="7442200" y="4114800"/>
            <a:ext cx="17383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印度教</a:t>
            </a:r>
            <a:endParaRPr lang="en-US" sz="3600" b="1">
              <a:solidFill>
                <a:srgbClr val="000000"/>
              </a:solidFill>
              <a:latin typeface="Arial" charset="0"/>
              <a:cs typeface="Arial" charset="0"/>
            </a:endParaRPr>
          </a:p>
        </p:txBody>
      </p:sp>
      <p:sp>
        <p:nvSpPr>
          <p:cNvPr id="505869" name="Title 1"/>
          <p:cNvSpPr>
            <a:spLocks noGrp="1"/>
          </p:cNvSpPr>
          <p:nvPr>
            <p:ph type="title"/>
          </p:nvPr>
        </p:nvSpPr>
        <p:spPr>
          <a:xfrm>
            <a:off x="39688" y="836613"/>
            <a:ext cx="9104312" cy="576262"/>
          </a:xfrm>
        </p:spPr>
        <p:txBody>
          <a:bodyPr/>
          <a:lstStyle/>
          <a:p>
            <a:r>
              <a:rPr lang="zh-CN" altLang="en-US" sz="3600" b="1">
                <a:latin typeface="Times New Roman" charset="0"/>
                <a:ea typeface="ＭＳ Ｐゴシック" charset="0"/>
                <a:cs typeface="ＭＳ Ｐゴシック" charset="0"/>
              </a:rPr>
              <a:t>母亲和儿童崇拜</a:t>
            </a:r>
            <a:endParaRPr lang="en-US" sz="3600" b="1">
              <a:latin typeface="Times New Roman" charset="0"/>
              <a:ea typeface="ＭＳ Ｐゴシック" charset="0"/>
              <a:cs typeface="ＭＳ Ｐゴシック" charset="0"/>
            </a:endParaRPr>
          </a:p>
        </p:txBody>
      </p:sp>
      <p:sp>
        <p:nvSpPr>
          <p:cNvPr id="19" name="Rectangle 4"/>
          <p:cNvSpPr txBox="1">
            <a:spLocks noChangeArrowheads="1"/>
          </p:cNvSpPr>
          <p:nvPr/>
        </p:nvSpPr>
        <p:spPr bwMode="auto">
          <a:xfrm>
            <a:off x="1693863" y="1546225"/>
            <a:ext cx="2373312"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20000"/>
              </a:spcBef>
            </a:pPr>
            <a:r>
              <a:rPr lang="en-US" sz="2800" b="1" u="sng">
                <a:solidFill>
                  <a:srgbClr val="000000"/>
                </a:solidFill>
                <a:latin typeface="Arial" charset="0"/>
                <a:cs typeface="Arial" charset="0"/>
              </a:rPr>
              <a:t>Babylonians</a:t>
            </a:r>
            <a:endParaRPr lang="en-US" sz="2800" b="1">
              <a:solidFill>
                <a:srgbClr val="000000"/>
              </a:solidFill>
              <a:latin typeface="Arial" charset="0"/>
              <a:cs typeface="Arial" charset="0"/>
            </a:endParaRPr>
          </a:p>
          <a:p>
            <a:pPr algn="ctr" eaLnBrk="1" hangingPunct="1">
              <a:spcBef>
                <a:spcPct val="20000"/>
              </a:spcBef>
            </a:pPr>
            <a:endParaRPr lang="en-US" sz="2800" b="1">
              <a:solidFill>
                <a:srgbClr val="000000"/>
              </a:solidFill>
              <a:latin typeface="Arial" charset="0"/>
              <a:cs typeface="Arial" charset="0"/>
            </a:endParaRPr>
          </a:p>
          <a:p>
            <a:pPr algn="ctr" eaLnBrk="1" hangingPunct="1">
              <a:spcBef>
                <a:spcPct val="20000"/>
              </a:spcBef>
            </a:pPr>
            <a:r>
              <a:rPr lang="en-US" sz="2800" b="1">
                <a:solidFill>
                  <a:srgbClr val="000000"/>
                </a:solidFill>
                <a:latin typeface="Arial" charset="0"/>
                <a:cs typeface="Arial" charset="0"/>
              </a:rPr>
              <a:t>The goddess mother Semiramis held her child Tammuz in her arms</a:t>
            </a:r>
            <a:endParaRPr lang="en-US" sz="2800">
              <a:solidFill>
                <a:srgbClr val="000000"/>
              </a:solidFill>
              <a:latin typeface="Arial" charset="0"/>
              <a:cs typeface="Arial" charset="0"/>
            </a:endParaRPr>
          </a:p>
        </p:txBody>
      </p:sp>
      <p:pic>
        <p:nvPicPr>
          <p:cNvPr id="149514" name="Picture 10"/>
          <p:cNvPicPr>
            <a:picLocks noChangeAspect="1" noChangeArrowheads="1"/>
          </p:cNvPicPr>
          <p:nvPr/>
        </p:nvPicPr>
        <p:blipFill>
          <a:blip r:embed="rId7" cstate="screen">
            <a:extLst>
              <a:ext uri="{28A0092B-C50C-407E-A947-70E740481C1C}">
                <a14:useLocalDpi xmlns:a14="http://schemas.microsoft.com/office/drawing/2010/main" val="0"/>
              </a:ext>
            </a:extLst>
          </a:blip>
          <a:srcRect l="8470"/>
          <a:stretch>
            <a:fillRect/>
          </a:stretch>
        </p:blipFill>
        <p:spPr bwMode="auto">
          <a:xfrm>
            <a:off x="1619250" y="1543050"/>
            <a:ext cx="2470150" cy="462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5872"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2678215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13"/>
                                        </p:tgtEl>
                                        <p:attrNameLst>
                                          <p:attrName>style.visibility</p:attrName>
                                        </p:attrNameLst>
                                      </p:cBhvr>
                                      <p:to>
                                        <p:strVal val="visible"/>
                                      </p:to>
                                    </p:set>
                                    <p:animEffect transition="in" filter="fade">
                                      <p:cBhvr>
                                        <p:cTn id="7" dur="500"/>
                                        <p:tgtEl>
                                          <p:spTgt spid="14951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fade">
                                      <p:cBhvr>
                                        <p:cTn id="11" dur="500"/>
                                        <p:tgtEl>
                                          <p:spTgt spid="14951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Effect transition="in" filter="fade">
                                      <p:cBhvr>
                                        <p:cTn id="18" dur="500"/>
                                        <p:tgtEl>
                                          <p:spTgt spid="1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49514"/>
                                        </p:tgtEl>
                                        <p:attrNameLst>
                                          <p:attrName>style.visibility</p:attrName>
                                        </p:attrNameLst>
                                      </p:cBhvr>
                                      <p:to>
                                        <p:strVal val="visible"/>
                                      </p:to>
                                    </p:set>
                                    <p:animEffect transition="in" filter="fade">
                                      <p:cBhvr>
                                        <p:cTn id="23" dur="500"/>
                                        <p:tgtEl>
                                          <p:spTgt spid="149514"/>
                                        </p:tgtEl>
                                      </p:cBhvr>
                                    </p:animEffect>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9519"/>
                                        </p:tgtEl>
                                        <p:attrNameLst>
                                          <p:attrName>style.visibility</p:attrName>
                                        </p:attrNameLst>
                                      </p:cBhvr>
                                      <p:to>
                                        <p:strVal val="visible"/>
                                      </p:to>
                                    </p:set>
                                    <p:animEffect transition="in" filter="fade">
                                      <p:cBhvr>
                                        <p:cTn id="27" dur="500"/>
                                        <p:tgtEl>
                                          <p:spTgt spid="1495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9512"/>
                                        </p:tgtEl>
                                        <p:attrNameLst>
                                          <p:attrName>style.visibility</p:attrName>
                                        </p:attrNameLst>
                                      </p:cBhvr>
                                      <p:to>
                                        <p:strVal val="visible"/>
                                      </p:to>
                                    </p:set>
                                    <p:animEffect transition="in" filter="fade">
                                      <p:cBhvr>
                                        <p:cTn id="32" dur="500"/>
                                        <p:tgtEl>
                                          <p:spTgt spid="149512"/>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9520"/>
                                        </p:tgtEl>
                                        <p:attrNameLst>
                                          <p:attrName>style.visibility</p:attrName>
                                        </p:attrNameLst>
                                      </p:cBhvr>
                                      <p:to>
                                        <p:strVal val="visible"/>
                                      </p:to>
                                    </p:set>
                                    <p:animEffect transition="in" filter="fade">
                                      <p:cBhvr>
                                        <p:cTn id="36" dur="500"/>
                                        <p:tgtEl>
                                          <p:spTgt spid="1495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49515"/>
                                        </p:tgtEl>
                                        <p:attrNameLst>
                                          <p:attrName>style.visibility</p:attrName>
                                        </p:attrNameLst>
                                      </p:cBhvr>
                                      <p:to>
                                        <p:strVal val="visible"/>
                                      </p:to>
                                    </p:set>
                                    <p:animEffect transition="in" filter="fade">
                                      <p:cBhvr>
                                        <p:cTn id="41" dur="500"/>
                                        <p:tgtEl>
                                          <p:spTgt spid="149515"/>
                                        </p:tgtEl>
                                      </p:cBhvr>
                                    </p:animEffect>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49521"/>
                                        </p:tgtEl>
                                        <p:attrNameLst>
                                          <p:attrName>style.visibility</p:attrName>
                                        </p:attrNameLst>
                                      </p:cBhvr>
                                      <p:to>
                                        <p:strVal val="visible"/>
                                      </p:to>
                                    </p:set>
                                    <p:animEffect transition="in" filter="fade">
                                      <p:cBhvr>
                                        <p:cTn id="45" dur="500"/>
                                        <p:tgtEl>
                                          <p:spTgt spid="1495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49516"/>
                                        </p:tgtEl>
                                        <p:attrNameLst>
                                          <p:attrName>style.visibility</p:attrName>
                                        </p:attrNameLst>
                                      </p:cBhvr>
                                      <p:to>
                                        <p:strVal val="visible"/>
                                      </p:to>
                                    </p:set>
                                    <p:animEffect transition="in" filter="fade">
                                      <p:cBhvr>
                                        <p:cTn id="50" dur="500"/>
                                        <p:tgtEl>
                                          <p:spTgt spid="149516"/>
                                        </p:tgtEl>
                                      </p:cBhvr>
                                    </p:animEffect>
                                  </p:childTnLst>
                                </p:cTn>
                              </p:par>
                            </p:childTnLst>
                          </p:cTn>
                        </p:par>
                        <p:par>
                          <p:cTn id="51" fill="hold" nodeType="afterGroup">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49522"/>
                                        </p:tgtEl>
                                        <p:attrNameLst>
                                          <p:attrName>style.visibility</p:attrName>
                                        </p:attrNameLst>
                                      </p:cBhvr>
                                      <p:to>
                                        <p:strVal val="visible"/>
                                      </p:to>
                                    </p:set>
                                    <p:animEffect transition="in" filter="fade">
                                      <p:cBhvr>
                                        <p:cTn id="54" dur="500"/>
                                        <p:tgtEl>
                                          <p:spTgt spid="149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8" grpId="0" autoUpdateAnimBg="0"/>
      <p:bldP spid="149519" grpId="0" autoUpdateAnimBg="0"/>
      <p:bldP spid="149520" grpId="0" autoUpdateAnimBg="0"/>
      <p:bldP spid="149521" grpId="0" animBg="1" autoUpdateAnimBg="0"/>
      <p:bldP spid="149522" grpId="0" autoUpdateAnimBg="0"/>
      <p:bldP spid="19" grpId="0" build="p" autoUpdateAnimBg="0" advAuto="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23622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3"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TW" altLang="en-US" sz="3600" kern="10">
                <a:solidFill>
                  <a:srgbClr val="FF0000"/>
                </a:solidFill>
                <a:latin typeface="ＭＳ Ｐゴシック"/>
                <a:ea typeface="ＭＳ Ｐゴシック"/>
                <a:cs typeface="ＭＳ Ｐゴシック"/>
              </a:rPr>
              <a:t>巴比伦神秘宗教的今天</a:t>
            </a:r>
            <a:endParaRPr lang="en-US" sz="3600" kern="10">
              <a:solidFill>
                <a:srgbClr val="FF0000"/>
              </a:solidFill>
              <a:latin typeface="ＭＳ Ｐゴシック"/>
              <a:ea typeface="ＭＳ Ｐゴシック"/>
              <a:cs typeface="ＭＳ Ｐゴシック"/>
            </a:endParaRPr>
          </a:p>
        </p:txBody>
      </p:sp>
      <p:sp>
        <p:nvSpPr>
          <p:cNvPr id="506884"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sp>
        <p:nvSpPr>
          <p:cNvPr id="506885" name="Text Box 17"/>
          <p:cNvSpPr txBox="1">
            <a:spLocks noChangeArrowheads="1"/>
          </p:cNvSpPr>
          <p:nvPr/>
        </p:nvSpPr>
        <p:spPr bwMode="auto">
          <a:xfrm>
            <a:off x="5165725" y="2479675"/>
            <a:ext cx="1692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endParaRPr lang="en-US">
              <a:solidFill>
                <a:srgbClr val="000000"/>
              </a:solidFill>
              <a:latin typeface="Times New Roman" charset="0"/>
            </a:endParaRPr>
          </a:p>
        </p:txBody>
      </p:sp>
      <p:sp>
        <p:nvSpPr>
          <p:cNvPr id="157714" name="Text Box 18"/>
          <p:cNvSpPr txBox="1">
            <a:spLocks noChangeArrowheads="1"/>
          </p:cNvSpPr>
          <p:nvPr/>
        </p:nvSpPr>
        <p:spPr bwMode="auto">
          <a:xfrm>
            <a:off x="4572000" y="1868488"/>
            <a:ext cx="4572000" cy="4032250"/>
          </a:xfrm>
          <a:prstGeom prst="rect">
            <a:avLst/>
          </a:prstGeom>
          <a:solidFill>
            <a:srgbClr val="660066"/>
          </a:solidFill>
          <a:ln>
            <a:noFill/>
          </a:ln>
          <a:effectLst>
            <a:outerShdw blurRad="63500" dist="38099" dir="2700000" algn="ctr" rotWithShape="0">
              <a:schemeClr val="tx1">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b="1" u="sng">
                <a:solidFill>
                  <a:srgbClr val="FFFFFF"/>
                </a:solidFill>
                <a:latin typeface="Times New Roman" charset="0"/>
              </a:rPr>
              <a:t>以色列</a:t>
            </a:r>
            <a:br>
              <a:rPr lang="zh-CN" altLang="en-US" sz="3200" b="1">
                <a:solidFill>
                  <a:srgbClr val="FFFFFF"/>
                </a:solidFill>
                <a:latin typeface="Times New Roman" charset="0"/>
              </a:rPr>
            </a:br>
            <a:br>
              <a:rPr lang="zh-CN" altLang="en-US" sz="3200" b="1">
                <a:solidFill>
                  <a:srgbClr val="FFFFFF"/>
                </a:solidFill>
                <a:latin typeface="Times New Roman" charset="0"/>
              </a:rPr>
            </a:br>
            <a:r>
              <a:rPr lang="zh-CN" altLang="en-US" sz="3200" b="1">
                <a:solidFill>
                  <a:srgbClr val="FFFFFF"/>
                </a:solidFill>
                <a:latin typeface="Times New Roman" charset="0"/>
              </a:rPr>
              <a:t>耶利米</a:t>
            </a:r>
            <a:r>
              <a:rPr lang="en-US" altLang="zh-CN" sz="3200" b="1">
                <a:solidFill>
                  <a:srgbClr val="FFFFFF"/>
                </a:solidFill>
                <a:latin typeface="Times New Roman" charset="0"/>
              </a:rPr>
              <a:t>7:18</a:t>
            </a:r>
            <a:r>
              <a:rPr lang="zh-CN" altLang="en-US" sz="3200" b="1">
                <a:solidFill>
                  <a:srgbClr val="FFFFFF"/>
                </a:solidFill>
                <a:latin typeface="Times New Roman" charset="0"/>
              </a:rPr>
              <a:t>：“</a:t>
            </a:r>
            <a:r>
              <a:rPr lang="en-US" altLang="zh-CN" sz="3200" b="1">
                <a:solidFill>
                  <a:srgbClr val="FFFFFF"/>
                </a:solidFill>
                <a:latin typeface="Times New Roman" charset="0"/>
              </a:rPr>
              <a:t>[</a:t>
            </a:r>
            <a:r>
              <a:rPr lang="zh-CN" altLang="en-US" sz="3200" b="1">
                <a:solidFill>
                  <a:srgbClr val="FFFFFF"/>
                </a:solidFill>
                <a:latin typeface="Times New Roman" charset="0"/>
              </a:rPr>
              <a:t>犹太人</a:t>
            </a:r>
            <a:r>
              <a:rPr lang="en-US" altLang="zh-CN" sz="3200" b="1">
                <a:solidFill>
                  <a:srgbClr val="FFFFFF"/>
                </a:solidFill>
                <a:latin typeface="Times New Roman" charset="0"/>
              </a:rPr>
              <a:t>]</a:t>
            </a:r>
            <a:r>
              <a:rPr lang="zh-CN" altLang="en-US" sz="3200" b="1">
                <a:solidFill>
                  <a:srgbClr val="FFFFFF"/>
                </a:solidFill>
                <a:latin typeface="Times New Roman" charset="0"/>
              </a:rPr>
              <a:t>孩子捡柴，父亲轻火，妇女揉面团和蛋糕面包</a:t>
            </a:r>
            <a:endParaRPr lang="en-US" altLang="zh-CN" sz="3200" b="1">
              <a:solidFill>
                <a:srgbClr val="FFFFFF"/>
              </a:solidFill>
              <a:latin typeface="Times New Roman" charset="0"/>
            </a:endParaRPr>
          </a:p>
          <a:p>
            <a:pPr algn="ctr"/>
            <a:r>
              <a:rPr lang="zh-CN" altLang="en-US" sz="3200" b="1">
                <a:solidFill>
                  <a:srgbClr val="FFFF00"/>
                </a:solidFill>
                <a:latin typeface="Times New Roman" charset="0"/>
              </a:rPr>
              <a:t>女王的天堂</a:t>
            </a:r>
            <a:r>
              <a:rPr lang="zh-CN" altLang="en-US" sz="3200" b="1">
                <a:solidFill>
                  <a:srgbClr val="FFFFFF"/>
                </a:solidFill>
                <a:latin typeface="Times New Roman" charset="0"/>
              </a:rPr>
              <a:t>，他们倒出来奠祭其他神挑衅。我发怒。“</a:t>
            </a:r>
            <a:endParaRPr lang="en-US" sz="3200" b="1">
              <a:solidFill>
                <a:srgbClr val="FFFFFF"/>
              </a:solidFill>
              <a:effectLst>
                <a:outerShdw blurRad="38100" dist="38100" dir="2700000" algn="tl">
                  <a:srgbClr val="000000"/>
                </a:outerShdw>
              </a:effectLst>
              <a:latin typeface="Arial" charset="0"/>
              <a:cs typeface="Arial" charset="0"/>
            </a:endParaRPr>
          </a:p>
        </p:txBody>
      </p:sp>
      <p:sp>
        <p:nvSpPr>
          <p:cNvPr id="506887" name="Title 1"/>
          <p:cNvSpPr>
            <a:spLocks noGrp="1"/>
          </p:cNvSpPr>
          <p:nvPr>
            <p:ph type="title"/>
          </p:nvPr>
        </p:nvSpPr>
        <p:spPr>
          <a:xfrm>
            <a:off x="1588" y="908050"/>
            <a:ext cx="9142412" cy="720725"/>
          </a:xfrm>
        </p:spPr>
        <p:txBody>
          <a:bodyPr/>
          <a:lstStyle/>
          <a:p>
            <a:r>
              <a:rPr lang="zh-CN" altLang="en-US" sz="3600" b="1">
                <a:latin typeface="Times New Roman" charset="0"/>
                <a:ea typeface="ＭＳ Ｐゴシック" charset="0"/>
                <a:cs typeface="ＭＳ Ｐゴシック" charset="0"/>
              </a:rPr>
              <a:t>母亲和儿童崇拜</a:t>
            </a:r>
            <a:endParaRPr lang="en-US" sz="3600" b="1">
              <a:latin typeface="Times New Roman" charset="0"/>
              <a:ea typeface="ＭＳ Ｐゴシック" charset="0"/>
              <a:cs typeface="ＭＳ Ｐゴシック" charset="0"/>
            </a:endParaRPr>
          </a:p>
        </p:txBody>
      </p:sp>
      <p:sp>
        <p:nvSpPr>
          <p:cNvPr id="506888" name="Rectangle 15"/>
          <p:cNvSpPr txBox="1">
            <a:spLocks noChangeArrowheads="1"/>
          </p:cNvSpPr>
          <p:nvPr/>
        </p:nvSpPr>
        <p:spPr bwMode="auto">
          <a:xfrm>
            <a:off x="2051050" y="1868488"/>
            <a:ext cx="244951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lnSpc>
                <a:spcPct val="90000"/>
              </a:lnSpc>
              <a:spcBef>
                <a:spcPct val="20000"/>
              </a:spcBef>
            </a:pPr>
            <a:r>
              <a:rPr lang="zh-CN" altLang="en-US" sz="3600" b="1">
                <a:solidFill>
                  <a:srgbClr val="000000"/>
                </a:solidFill>
              </a:rPr>
              <a:t>巴比伦人</a:t>
            </a:r>
            <a:br>
              <a:rPr lang="zh-CN" altLang="en-US" sz="3600" b="1">
                <a:solidFill>
                  <a:srgbClr val="000000"/>
                </a:solidFill>
              </a:rPr>
            </a:br>
            <a:br>
              <a:rPr lang="zh-CN" altLang="en-US" sz="3600" b="1">
                <a:solidFill>
                  <a:srgbClr val="000000"/>
                </a:solidFill>
              </a:rPr>
            </a:br>
            <a:r>
              <a:rPr lang="zh-CN" altLang="en-US" sz="3600" b="1">
                <a:solidFill>
                  <a:srgbClr val="000000"/>
                </a:solidFill>
              </a:rPr>
              <a:t>母亲塞米勒米斯作为尼姆罗德妻子的女神被称为“女王的天堂”</a:t>
            </a:r>
            <a:endParaRPr lang="en-US" sz="3600" b="1">
              <a:solidFill>
                <a:srgbClr val="000000"/>
              </a:solidFill>
              <a:latin typeface="Arial" charset="0"/>
              <a:cs typeface="Arial" charset="0"/>
            </a:endParaRPr>
          </a:p>
        </p:txBody>
      </p:sp>
      <p:sp>
        <p:nvSpPr>
          <p:cNvPr id="506889"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3250644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7714"/>
                                        </p:tgtEl>
                                        <p:attrNameLst>
                                          <p:attrName>style.visibility</p:attrName>
                                        </p:attrNameLst>
                                      </p:cBhvr>
                                      <p:to>
                                        <p:strVal val="visible"/>
                                      </p:to>
                                    </p:set>
                                    <p:anim calcmode="lin" valueType="num">
                                      <p:cBhvr>
                                        <p:cTn id="7" dur="1000" fill="hold"/>
                                        <p:tgtEl>
                                          <p:spTgt spid="157714"/>
                                        </p:tgtEl>
                                        <p:attrNameLst>
                                          <p:attrName>ppt_w</p:attrName>
                                        </p:attrNameLst>
                                      </p:cBhvr>
                                      <p:tavLst>
                                        <p:tav tm="0">
                                          <p:val>
                                            <p:strVal val="#ppt_w*0.70"/>
                                          </p:val>
                                        </p:tav>
                                        <p:tav tm="100000">
                                          <p:val>
                                            <p:strVal val="#ppt_w"/>
                                          </p:val>
                                        </p:tav>
                                      </p:tavLst>
                                    </p:anim>
                                    <p:anim calcmode="lin" valueType="num">
                                      <p:cBhvr>
                                        <p:cTn id="8" dur="1000" fill="hold"/>
                                        <p:tgtEl>
                                          <p:spTgt spid="157714"/>
                                        </p:tgtEl>
                                        <p:attrNameLst>
                                          <p:attrName>ppt_h</p:attrName>
                                        </p:attrNameLst>
                                      </p:cBhvr>
                                      <p:tavLst>
                                        <p:tav tm="0">
                                          <p:val>
                                            <p:strVal val="#ppt_h"/>
                                          </p:val>
                                        </p:tav>
                                        <p:tav tm="100000">
                                          <p:val>
                                            <p:strVal val="#ppt_h"/>
                                          </p:val>
                                        </p:tav>
                                      </p:tavLst>
                                    </p:anim>
                                    <p:animEffect transition="in" filter="fade">
                                      <p:cBhvr>
                                        <p:cTn id="9" dur="10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905000"/>
            <a:ext cx="2362201"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7907" name="WordArt 3"/>
          <p:cNvSpPr>
            <a:spLocks noChangeArrowheads="1" noChangeShapeType="1" noTextEdit="1"/>
          </p:cNvSpPr>
          <p:nvPr/>
        </p:nvSpPr>
        <p:spPr bwMode="auto">
          <a:xfrm>
            <a:off x="342900" y="228600"/>
            <a:ext cx="5943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TW" altLang="en-US" sz="3600" kern="10">
                <a:solidFill>
                  <a:srgbClr val="FF0000"/>
                </a:solidFill>
                <a:latin typeface="ＭＳ Ｐゴシック"/>
                <a:ea typeface="ＭＳ Ｐゴシック"/>
                <a:cs typeface="ＭＳ Ｐゴシック"/>
              </a:rPr>
              <a:t>巴比伦神秘宗教的今天</a:t>
            </a:r>
            <a:endParaRPr lang="en-US" sz="3600" kern="10">
              <a:solidFill>
                <a:srgbClr val="FF0000"/>
              </a:solidFill>
              <a:latin typeface="ＭＳ Ｐゴシック"/>
              <a:ea typeface="ＭＳ Ｐゴシック"/>
              <a:cs typeface="ＭＳ Ｐゴシック"/>
            </a:endParaRPr>
          </a:p>
        </p:txBody>
      </p:sp>
      <p:sp>
        <p:nvSpPr>
          <p:cNvPr id="507908"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ndParaRPr>
          </a:p>
        </p:txBody>
      </p:sp>
      <p:pic>
        <p:nvPicPr>
          <p:cNvPr id="1761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9075" y="2578100"/>
            <a:ext cx="2790825"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7" name="Rectangle 9"/>
          <p:cNvSpPr>
            <a:spLocks noChangeArrowheads="1"/>
          </p:cNvSpPr>
          <p:nvPr/>
        </p:nvSpPr>
        <p:spPr bwMode="auto">
          <a:xfrm>
            <a:off x="4787900" y="1828800"/>
            <a:ext cx="23622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zh-CN" altLang="en-US" sz="3600" b="1" u="sng">
                <a:solidFill>
                  <a:srgbClr val="000000"/>
                </a:solidFill>
              </a:rPr>
              <a:t>天主教徒</a:t>
            </a:r>
            <a:br>
              <a:rPr lang="zh-CN" altLang="en-US" sz="3600" b="1">
                <a:solidFill>
                  <a:srgbClr val="000000"/>
                </a:solidFill>
              </a:rPr>
            </a:br>
            <a:br>
              <a:rPr lang="zh-CN" altLang="en-US" sz="3600" b="1">
                <a:solidFill>
                  <a:srgbClr val="000000"/>
                </a:solidFill>
              </a:rPr>
            </a:br>
            <a:r>
              <a:rPr lang="zh-CN" altLang="en-US" sz="3600" b="1">
                <a:solidFill>
                  <a:srgbClr val="000000"/>
                </a:solidFill>
              </a:rPr>
              <a:t>玛丽被崇拜她的儿子耶稣一起在巴比伦时尚</a:t>
            </a:r>
            <a:endParaRPr lang="en-US" sz="3600" b="1">
              <a:solidFill>
                <a:srgbClr val="000000"/>
              </a:solidFill>
              <a:latin typeface="Arial" charset="0"/>
              <a:cs typeface="Arial" charset="0"/>
            </a:endParaRPr>
          </a:p>
        </p:txBody>
      </p:sp>
      <p:sp>
        <p:nvSpPr>
          <p:cNvPr id="176138" name="AutoShape 10"/>
          <p:cNvSpPr>
            <a:spLocks noChangeArrowheads="1"/>
          </p:cNvSpPr>
          <p:nvPr/>
        </p:nvSpPr>
        <p:spPr bwMode="auto">
          <a:xfrm>
            <a:off x="4233863" y="3048000"/>
            <a:ext cx="698500" cy="2209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000000"/>
              </a:solidFill>
            </a:endParaRPr>
          </a:p>
        </p:txBody>
      </p:sp>
      <p:sp>
        <p:nvSpPr>
          <p:cNvPr id="507912" name="Title 1"/>
          <p:cNvSpPr>
            <a:spLocks noGrp="1"/>
          </p:cNvSpPr>
          <p:nvPr>
            <p:ph type="title"/>
          </p:nvPr>
        </p:nvSpPr>
        <p:spPr>
          <a:xfrm>
            <a:off x="38100" y="1001713"/>
            <a:ext cx="9142413" cy="482600"/>
          </a:xfrm>
        </p:spPr>
        <p:txBody>
          <a:bodyPr/>
          <a:lstStyle/>
          <a:p>
            <a:r>
              <a:rPr lang="zh-CN" altLang="en-US" sz="3600" b="1">
                <a:latin typeface="Times New Roman" charset="0"/>
                <a:ea typeface="ＭＳ Ｐゴシック" charset="0"/>
                <a:cs typeface="ＭＳ Ｐゴシック" charset="0"/>
              </a:rPr>
              <a:t>母亲和儿童崇拜</a:t>
            </a:r>
            <a:endParaRPr lang="en-US" sz="3600" b="1">
              <a:latin typeface="Times New Roman" charset="0"/>
              <a:ea typeface="ＭＳ Ｐゴシック" charset="0"/>
              <a:cs typeface="ＭＳ Ｐゴシック" charset="0"/>
            </a:endParaRPr>
          </a:p>
        </p:txBody>
      </p:sp>
      <p:sp>
        <p:nvSpPr>
          <p:cNvPr id="507913" name="Rectangle 8"/>
          <p:cNvSpPr txBox="1">
            <a:spLocks noChangeArrowheads="1"/>
          </p:cNvSpPr>
          <p:nvPr/>
        </p:nvSpPr>
        <p:spPr bwMode="auto">
          <a:xfrm>
            <a:off x="1908175" y="1844675"/>
            <a:ext cx="23018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20000"/>
              </a:spcBef>
            </a:pPr>
            <a:r>
              <a:rPr lang="zh-CN" altLang="en-US" sz="3600" b="1" u="sng">
                <a:solidFill>
                  <a:srgbClr val="000000"/>
                </a:solidFill>
              </a:rPr>
              <a:t>巴比伦人</a:t>
            </a:r>
            <a:br>
              <a:rPr lang="zh-CN" altLang="en-US" sz="3600" b="1" u="sng">
                <a:solidFill>
                  <a:srgbClr val="000000"/>
                </a:solidFill>
              </a:rPr>
            </a:br>
            <a:br>
              <a:rPr lang="zh-CN" altLang="en-US" sz="3600" b="1">
                <a:solidFill>
                  <a:srgbClr val="000000"/>
                </a:solidFill>
              </a:rPr>
            </a:br>
            <a:r>
              <a:rPr lang="zh-CN" altLang="en-US" sz="3600" b="1">
                <a:solidFill>
                  <a:srgbClr val="000000"/>
                </a:solidFill>
              </a:rPr>
              <a:t>女神母亲塞米勒米斯她的孩子抱在怀里塔穆兹</a:t>
            </a:r>
            <a:endParaRPr lang="en-US" sz="3600" b="1">
              <a:solidFill>
                <a:srgbClr val="000000"/>
              </a:solidFill>
              <a:latin typeface="Arial" charset="0"/>
              <a:cs typeface="Arial" charset="0"/>
            </a:endParaRPr>
          </a:p>
        </p:txBody>
      </p:sp>
      <p:sp>
        <p:nvSpPr>
          <p:cNvPr id="507914"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2710341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76138"/>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76137"/>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nodeType="afterEffect">
                                  <p:stCondLst>
                                    <p:cond delay="0"/>
                                  </p:stCondLst>
                                  <p:childTnLst>
                                    <p:set>
                                      <p:cBhvr>
                                        <p:cTn id="12" dur="1" fill="hold">
                                          <p:stCondLst>
                                            <p:cond delay="499"/>
                                          </p:stCondLst>
                                        </p:cTn>
                                        <p:tgtEl>
                                          <p:spTgt spid="176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7" grpId="0" autoUpdateAnimBg="0"/>
      <p:bldP spid="176138"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ext Box 6"/>
          <p:cNvSpPr txBox="1">
            <a:spLocks noChangeArrowheads="1"/>
          </p:cNvSpPr>
          <p:nvPr/>
        </p:nvSpPr>
        <p:spPr bwMode="auto">
          <a:xfrm>
            <a:off x="6172200" y="768350"/>
            <a:ext cx="2895600" cy="1570038"/>
          </a:xfrm>
          <a:prstGeom prst="rect">
            <a:avLst/>
          </a:prstGeom>
          <a:noFill/>
          <a:ln w="9525">
            <a:noFill/>
            <a:miter lim="800000"/>
            <a:headEnd/>
            <a:tailEnd/>
          </a:ln>
        </p:spPr>
        <p:txBody>
          <a:bodyPr>
            <a:spAutoFit/>
          </a:bodyPr>
          <a:lstStyle/>
          <a:p>
            <a:pPr algn="ctr">
              <a:defRPr/>
            </a:pPr>
            <a:r>
              <a:rPr lang="zh-CN" altLang="en-US" sz="32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谁是米开朗基罗的圣母怜子的联络点？</a:t>
            </a:r>
            <a:endParaRPr lang="en-US" sz="3200" b="1" dirty="0">
              <a:solidFill>
                <a:srgbClr val="000000"/>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pic>
        <p:nvPicPr>
          <p:cNvPr id="508931"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615315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6343650" y="3600450"/>
            <a:ext cx="28003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600" b="1">
                <a:solidFill>
                  <a:srgbClr val="000000"/>
                </a:solidFill>
              </a:rPr>
              <a:t>耶稣是玛丽少得多！</a:t>
            </a:r>
            <a:endParaRPr lang="en-US" sz="3600" b="1">
              <a:solidFill>
                <a:srgbClr val="000000"/>
              </a:solidFill>
              <a:latin typeface="Arial" charset="0"/>
              <a:cs typeface="Arial" charset="0"/>
            </a:endParaRPr>
          </a:p>
        </p:txBody>
      </p:sp>
      <p:sp>
        <p:nvSpPr>
          <p:cNvPr id="508933" name="Title 1"/>
          <p:cNvSpPr>
            <a:spLocks noGrp="1"/>
          </p:cNvSpPr>
          <p:nvPr>
            <p:ph type="title"/>
          </p:nvPr>
        </p:nvSpPr>
        <p:spPr>
          <a:xfrm>
            <a:off x="34925" y="260350"/>
            <a:ext cx="3060700" cy="1081088"/>
          </a:xfrm>
        </p:spPr>
        <p:txBody>
          <a:bodyPr/>
          <a:lstStyle/>
          <a:p>
            <a:r>
              <a:rPr lang="zh-CN" altLang="en-US" sz="4000" b="1">
                <a:solidFill>
                  <a:srgbClr val="FFFFFF"/>
                </a:solidFill>
                <a:latin typeface="Times New Roman" charset="0"/>
                <a:ea typeface="ＭＳ Ｐゴシック" charset="0"/>
                <a:cs typeface="ＭＳ Ｐゴシック" charset="0"/>
              </a:rPr>
              <a:t>圣母怜子图</a:t>
            </a:r>
            <a:endParaRPr lang="en-US" sz="6000" b="1">
              <a:solidFill>
                <a:srgbClr val="FFFFFF"/>
              </a:solidFill>
              <a:latin typeface="Times New Roman" charset="0"/>
              <a:ea typeface="ＭＳ Ｐゴシック" charset="0"/>
              <a:cs typeface="ＭＳ Ｐゴシック" charset="0"/>
            </a:endParaRPr>
          </a:p>
        </p:txBody>
      </p:sp>
      <p:sp>
        <p:nvSpPr>
          <p:cNvPr id="508934"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1131629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8"/>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9955"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8972" name="Rectangle 12"/>
          <p:cNvSpPr>
            <a:spLocks noChangeArrowheads="1"/>
          </p:cNvSpPr>
          <p:nvPr/>
        </p:nvSpPr>
        <p:spPr bwMode="auto">
          <a:xfrm>
            <a:off x="4648200" y="1978025"/>
            <a:ext cx="4495800" cy="4727575"/>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eaLnBrk="0" hangingPunct="0"/>
            <a:endParaRPr lang="en-US">
              <a:solidFill>
                <a:srgbClr val="000000"/>
              </a:solidFill>
              <a:latin typeface="Times New Roman" charset="0"/>
            </a:endParaRPr>
          </a:p>
        </p:txBody>
      </p:sp>
      <p:sp>
        <p:nvSpPr>
          <p:cNvPr id="168973" name="Rectangle 13"/>
          <p:cNvSpPr>
            <a:spLocks noChangeArrowheads="1"/>
          </p:cNvSpPr>
          <p:nvPr/>
        </p:nvSpPr>
        <p:spPr bwMode="auto">
          <a:xfrm>
            <a:off x="914400" y="1978025"/>
            <a:ext cx="3581400" cy="19050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eaLnBrk="0" hangingPunct="0"/>
            <a:endParaRPr lang="en-US">
              <a:solidFill>
                <a:srgbClr val="000000"/>
              </a:solidFill>
              <a:latin typeface="Times New Roman" charset="0"/>
            </a:endParaRPr>
          </a:p>
        </p:txBody>
      </p:sp>
      <p:sp>
        <p:nvSpPr>
          <p:cNvPr id="168967" name="Rectangle 7"/>
          <p:cNvSpPr>
            <a:spLocks noChangeArrowheads="1"/>
          </p:cNvSpPr>
          <p:nvPr/>
        </p:nvSpPr>
        <p:spPr bwMode="auto">
          <a:xfrm>
            <a:off x="4256088" y="1844675"/>
            <a:ext cx="4887912" cy="4800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defRPr/>
            </a:pPr>
            <a:r>
              <a:rPr lang="zh-CN" altLang="en-US" sz="3200" b="1" u="sng" dirty="0">
                <a:solidFill>
                  <a:srgbClr val="FFFFFF"/>
                </a:solidFill>
                <a:latin typeface="Comic Sans MS" pitchFamily="66" charset="0"/>
                <a:ea typeface="ＭＳ Ｐゴシック" pitchFamily="34" charset="-128"/>
                <a:cs typeface="+mn-cs"/>
              </a:rPr>
              <a:t>天主教徒</a:t>
            </a:r>
            <a:br>
              <a:rPr lang="zh-CN" altLang="en-US" sz="3200" b="1" dirty="0">
                <a:solidFill>
                  <a:srgbClr val="FFFFFF"/>
                </a:solidFill>
                <a:latin typeface="Comic Sans MS" pitchFamily="66" charset="0"/>
                <a:ea typeface="ＭＳ Ｐゴシック" pitchFamily="34" charset="-128"/>
                <a:cs typeface="+mn-cs"/>
              </a:rPr>
            </a:br>
            <a:r>
              <a:rPr lang="zh-CN" altLang="en-US" sz="3200" b="1" dirty="0">
                <a:solidFill>
                  <a:srgbClr val="FFFFFF"/>
                </a:solidFill>
                <a:latin typeface="Comic Sans MS" pitchFamily="66" charset="0"/>
                <a:ea typeface="ＭＳ Ｐゴシック" pitchFamily="34" charset="-128"/>
                <a:cs typeface="+mn-cs"/>
              </a:rPr>
              <a:t>皇帝卡利古拉（公元</a:t>
            </a:r>
            <a:r>
              <a:rPr lang="en-US" altLang="zh-CN" sz="3200" b="1" dirty="0">
                <a:solidFill>
                  <a:srgbClr val="FFFFFF"/>
                </a:solidFill>
                <a:latin typeface="Comic Sans MS" pitchFamily="66" charset="0"/>
                <a:ea typeface="ＭＳ Ｐゴシック" pitchFamily="34" charset="-128"/>
                <a:cs typeface="+mn-cs"/>
              </a:rPr>
              <a:t>37-41</a:t>
            </a:r>
            <a:r>
              <a:rPr lang="zh-CN" altLang="en-US" sz="3200" b="1" dirty="0">
                <a:solidFill>
                  <a:srgbClr val="FFFFFF"/>
                </a:solidFill>
                <a:latin typeface="Comic Sans MS" pitchFamily="66" charset="0"/>
                <a:ea typeface="ＭＳ Ｐゴシック" pitchFamily="34" charset="-128"/>
                <a:cs typeface="+mn-cs"/>
              </a:rPr>
              <a:t>年）带来了罗马的圣彼得大教堂广场的方尖碑焦点从埃及神庙的太阳崇拜。教皇西斯五动议，在公元</a:t>
            </a:r>
            <a:r>
              <a:rPr lang="en-US" altLang="zh-CN" sz="3200" b="1" dirty="0">
                <a:solidFill>
                  <a:srgbClr val="FFFFFF"/>
                </a:solidFill>
                <a:latin typeface="Comic Sans MS" pitchFamily="66" charset="0"/>
                <a:ea typeface="ＭＳ Ｐゴシック" pitchFamily="34" charset="-128"/>
                <a:cs typeface="+mn-cs"/>
              </a:rPr>
              <a:t>1586</a:t>
            </a:r>
            <a:r>
              <a:rPr lang="zh-CN" altLang="en-US" sz="3200" b="1" dirty="0">
                <a:solidFill>
                  <a:srgbClr val="FFFFFF"/>
                </a:solidFill>
                <a:latin typeface="Comic Sans MS" pitchFamily="66" charset="0"/>
                <a:ea typeface="ＭＳ Ｐゴシック" pitchFamily="34" charset="-128"/>
                <a:cs typeface="+mn-cs"/>
              </a:rPr>
              <a:t>到梵蒂冈。他判处死刑，如果它被打破了！</a:t>
            </a:r>
            <a:endParaRPr lang="en-US" sz="3200" b="1" dirty="0">
              <a:solidFill>
                <a:srgbClr val="FFFFFF"/>
              </a:solidFill>
              <a:latin typeface="Arial"/>
              <a:cs typeface="Arial"/>
            </a:endParaRPr>
          </a:p>
        </p:txBody>
      </p:sp>
      <p:pic>
        <p:nvPicPr>
          <p:cNvPr id="509959"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17825" y="-44450"/>
            <a:ext cx="1366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9960" name="WordArt 2"/>
          <p:cNvSpPr>
            <a:spLocks noChangeArrowheads="1" noChangeShapeType="1" noTextEdit="1"/>
          </p:cNvSpPr>
          <p:nvPr/>
        </p:nvSpPr>
        <p:spPr bwMode="auto">
          <a:xfrm>
            <a:off x="1619250" y="228600"/>
            <a:ext cx="5943600" cy="457200"/>
          </a:xfrm>
          <a:prstGeom prst="rect">
            <a:avLst/>
          </a:prstGeom>
        </p:spPr>
        <p:txBody>
          <a:bodyPr wrap="none" fromWordArt="1">
            <a:prstTxWarp prst="textPlain">
              <a:avLst>
                <a:gd name="adj" fmla="val 50000"/>
              </a:avLst>
            </a:prstTxWarp>
          </a:bodyPr>
          <a:lstStyle/>
          <a:p>
            <a:pPr algn="ctr">
              <a:defRPr/>
            </a:pPr>
            <a:r>
              <a:rPr lang="zh-CN" altLang="en-US" sz="3600" dirty="0">
                <a:solidFill>
                  <a:srgbClr val="FF0000"/>
                </a:solidFill>
                <a:latin typeface="Comic Sans MS" pitchFamily="66" charset="0"/>
                <a:ea typeface="ＭＳ Ｐゴシック" pitchFamily="34" charset="-128"/>
                <a:cs typeface="+mn-cs"/>
              </a:rPr>
              <a:t>巴比伦</a:t>
            </a:r>
            <a:r>
              <a:rPr lang="zh-CN" sz="3600" dirty="0">
                <a:solidFill>
                  <a:srgbClr val="FF0000"/>
                </a:solidFill>
                <a:latin typeface="Comic Sans MS" pitchFamily="66" charset="0"/>
                <a:ea typeface="ＭＳ Ｐゴシック" pitchFamily="34" charset="-128"/>
                <a:cs typeface="+mn-cs"/>
              </a:rPr>
              <a:t>神秘宗教的今天</a:t>
            </a:r>
            <a:endParaRPr lang="en-SG" sz="3600" b="1" kern="10" dirty="0">
              <a:ln w="9525">
                <a:noFill/>
                <a:round/>
                <a:headEnd/>
                <a:tailEnd/>
              </a:ln>
              <a:solidFill>
                <a:srgbClr val="FF0000"/>
              </a:solidFill>
              <a:effectLst>
                <a:outerShdw dist="38099" dir="2700000" algn="ctr" rotWithShape="0">
                  <a:srgbClr val="C0C0C0">
                    <a:alpha val="74997"/>
                  </a:srgbClr>
                </a:outerShdw>
              </a:effectLst>
              <a:latin typeface="Garamond"/>
              <a:ea typeface="ＭＳ Ｐゴシック" pitchFamily="34" charset="-128"/>
              <a:cs typeface="+mn-cs"/>
            </a:endParaRPr>
          </a:p>
        </p:txBody>
      </p:sp>
      <p:sp>
        <p:nvSpPr>
          <p:cNvPr id="2" name="Title 1"/>
          <p:cNvSpPr>
            <a:spLocks noGrp="1"/>
          </p:cNvSpPr>
          <p:nvPr>
            <p:ph type="title"/>
          </p:nvPr>
        </p:nvSpPr>
        <p:spPr>
          <a:xfrm>
            <a:off x="3924300" y="908050"/>
            <a:ext cx="3321050" cy="831850"/>
          </a:xfrm>
          <a:solidFill>
            <a:srgbClr val="FF0000"/>
          </a:solidFill>
          <a:ln>
            <a:solidFill>
              <a:schemeClr val="bg1"/>
            </a:solidFill>
            <a:miter lim="800000"/>
            <a:headEnd/>
            <a:tailEnd/>
          </a:ln>
          <a:effectLst>
            <a:outerShdw blurRad="63500" dist="38099" dir="2700000" algn="ctr" rotWithShape="0">
              <a:schemeClr val="tx1">
                <a:alpha val="74997"/>
              </a:schemeClr>
            </a:outerShdw>
          </a:effectLst>
        </p:spPr>
        <p:txBody>
          <a:bodyPr>
            <a:spAutoFit/>
          </a:bodyPr>
          <a:lstStyle/>
          <a:p>
            <a:pPr>
              <a:defRPr/>
            </a:pPr>
            <a:r>
              <a:rPr lang="zh-CN" altLang="en-US" sz="4800" dirty="0">
                <a:solidFill>
                  <a:srgbClr val="FFFFFF"/>
                </a:solidFill>
              </a:rPr>
              <a:t>方尖碑</a:t>
            </a:r>
            <a:endParaRPr lang="en-US" sz="4800" b="1" kern="1200" dirty="0">
              <a:solidFill>
                <a:srgbClr val="FFFFFF"/>
              </a:solidFill>
              <a:latin typeface="Arial"/>
              <a:ea typeface="ＭＳ Ｐゴシック" charset="0"/>
              <a:cs typeface="Arial"/>
            </a:endParaRPr>
          </a:p>
        </p:txBody>
      </p:sp>
      <p:sp>
        <p:nvSpPr>
          <p:cNvPr id="13" name="Rectangle 10"/>
          <p:cNvSpPr txBox="1">
            <a:spLocks noChangeArrowheads="1"/>
          </p:cNvSpPr>
          <p:nvPr/>
        </p:nvSpPr>
        <p:spPr bwMode="auto">
          <a:xfrm>
            <a:off x="0" y="1844675"/>
            <a:ext cx="2736850" cy="41163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eaLnBrk="1" hangingPunct="1">
              <a:buFontTx/>
              <a:buNone/>
              <a:defRPr/>
            </a:pPr>
            <a:r>
              <a:rPr lang="zh-CN" altLang="en-US" b="1" dirty="0">
                <a:solidFill>
                  <a:srgbClr val="FFFFFF"/>
                </a:solidFill>
              </a:rPr>
              <a:t>巴比伦人</a:t>
            </a:r>
            <a:br>
              <a:rPr lang="zh-CN" altLang="en-US" b="1" dirty="0">
                <a:solidFill>
                  <a:srgbClr val="FFFFFF"/>
                </a:solidFill>
              </a:rPr>
            </a:br>
            <a:r>
              <a:rPr lang="zh-CN" altLang="en-US" b="1" dirty="0">
                <a:solidFill>
                  <a:srgbClr val="FFFFFF"/>
                </a:solidFill>
              </a:rPr>
              <a:t>图片</a:t>
            </a:r>
            <a:r>
              <a:rPr lang="en-US" altLang="zh-CN" b="1" dirty="0">
                <a:solidFill>
                  <a:srgbClr val="FFFFFF"/>
                </a:solidFill>
              </a:rPr>
              <a:t>90</a:t>
            </a:r>
            <a:r>
              <a:rPr lang="zh-CN" altLang="en-US" b="1" dirty="0">
                <a:solidFill>
                  <a:srgbClr val="FFFFFF"/>
                </a:solidFill>
              </a:rPr>
              <a:t>英尺</a:t>
            </a:r>
            <a:r>
              <a:rPr lang="en-US" altLang="zh-CN" b="1" dirty="0">
                <a:solidFill>
                  <a:srgbClr val="FFFFFF"/>
                </a:solidFill>
              </a:rPr>
              <a:t>x9</a:t>
            </a:r>
            <a:r>
              <a:rPr lang="zh-CN" altLang="en-US" b="1" dirty="0">
                <a:solidFill>
                  <a:srgbClr val="FFFFFF"/>
                </a:solidFill>
              </a:rPr>
              <a:t>英尺（但以理书</a:t>
            </a:r>
            <a:r>
              <a:rPr lang="en-US" altLang="zh-CN" b="1" dirty="0">
                <a:solidFill>
                  <a:srgbClr val="FFFFFF"/>
                </a:solidFill>
              </a:rPr>
              <a:t>3</a:t>
            </a:r>
            <a:r>
              <a:rPr lang="zh-CN" altLang="en-US" b="1" dirty="0">
                <a:solidFill>
                  <a:srgbClr val="FFFFFF"/>
                </a:solidFill>
              </a:rPr>
              <a:t>）</a:t>
            </a:r>
            <a:endParaRPr lang="en-US" b="1" dirty="0">
              <a:solidFill>
                <a:srgbClr val="FFFFFF"/>
              </a:solidFill>
              <a:latin typeface="Arial"/>
              <a:ea typeface="ＭＳ Ｐゴシック" charset="0"/>
              <a:cs typeface="Arial"/>
            </a:endParaRPr>
          </a:p>
        </p:txBody>
      </p:sp>
      <p:sp>
        <p:nvSpPr>
          <p:cNvPr id="509963"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401</a:t>
            </a:r>
          </a:p>
        </p:txBody>
      </p:sp>
    </p:spTree>
    <p:extLst>
      <p:ext uri="{BB962C8B-B14F-4D97-AF65-F5344CB8AC3E}">
        <p14:creationId xmlns:p14="http://schemas.microsoft.com/office/powerpoint/2010/main" val="243120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15" presetClass="entr" presetSubtype="182" fill="hold" grpId="0" nodeType="clickEffect">
                                  <p:stCondLst>
                                    <p:cond delay="0"/>
                                  </p:stCondLst>
                                  <p:childTnLst>
                                    <p:set>
                                      <p:cBhvr>
                                        <p:cTn id="13" dur="1" fill="hold">
                                          <p:stCondLst>
                                            <p:cond delay="499"/>
                                          </p:stCondLst>
                                        </p:cTn>
                                        <p:tgtEl>
                                          <p:spTgt spid="168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7" grpId="0" autoUpdateAnimBg="0"/>
      <p:bldP spid="1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5795963" y="836613"/>
            <a:ext cx="3098800" cy="4953000"/>
          </a:xfrm>
        </p:spPr>
        <p:txBody>
          <a:bodyPr/>
          <a:lstStyle/>
          <a:p>
            <a:pPr eaLnBrk="1" hangingPunct="1"/>
            <a:r>
              <a:rPr lang="zh-CN" b="1">
                <a:latin typeface="Times New Roman" charset="0"/>
                <a:ea typeface="ＭＳ Ｐゴシック" charset="0"/>
                <a:cs typeface="ＭＳ Ｐゴシック" charset="0"/>
              </a:rPr>
              <a:t>在圣伯多禄广场的埃及方尖碑</a:t>
            </a:r>
            <a:endParaRPr lang="en-US" b="1">
              <a:latin typeface="Arial" charset="0"/>
              <a:ea typeface="ＭＳ Ｐゴシック" charset="0"/>
              <a:cs typeface="Arial" charset="0"/>
            </a:endParaRPr>
          </a:p>
        </p:txBody>
      </p:sp>
      <p:pic>
        <p:nvPicPr>
          <p:cNvPr id="5109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5364163" cy="691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10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338" y="1766888"/>
            <a:ext cx="22225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0981"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latin typeface="Arial" charset="0"/>
                <a:cs typeface="Arial" charset="0"/>
              </a:rPr>
              <a:t>401</a:t>
            </a:r>
          </a:p>
        </p:txBody>
      </p:sp>
    </p:spTree>
    <p:extLst>
      <p:ext uri="{BB962C8B-B14F-4D97-AF65-F5344CB8AC3E}">
        <p14:creationId xmlns:p14="http://schemas.microsoft.com/office/powerpoint/2010/main" val="1314401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1616" presetClass="entr" presetSubtype="810234159" fill="hold" nodeType="clickEffect">
                                  <p:stCondLst>
                                    <p:cond delay="0"/>
                                  </p:stCondLst>
                                  <p:childTnLst>
                                    <p:set>
                                      <p:cBhvr>
                                        <p:cTn id="6" dur="1" fill="hold">
                                          <p:stCondLst>
                                            <p:cond delay="499"/>
                                          </p:stCondLst>
                                        </p:cTn>
                                        <p:tgtEl>
                                          <p:spTgt spid="171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littlehor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85586"/>
            <a:ext cx="9144000" cy="707886"/>
          </a:xfrm>
          <a:noFill/>
          <a:ln>
            <a:noFill/>
          </a:ln>
        </p:spPr>
        <p:txBody>
          <a:bodyPr vert="horz" wrap="square" lIns="91440" tIns="45720" rIns="91440" bIns="45720" numCol="1" anchor="ctr" anchorCtr="0" compatLnSpc="1">
            <a:prstTxWarp prst="textNoShape">
              <a:avLst/>
            </a:prstTxWarp>
            <a:spAutoFit/>
          </a:bodyPr>
          <a:lstStyle/>
          <a:p>
            <a:r>
              <a:rPr lang="zh-CN" altLang="en-US" sz="4000" kern="1200" dirty="0">
                <a:solidFill>
                  <a:srgbClr val="FFFFFF"/>
                </a:solidFill>
                <a:effectLst>
                  <a:glow rad="292100">
                    <a:srgbClr val="000000">
                      <a:alpha val="75000"/>
                    </a:srgbClr>
                  </a:glow>
                </a:effectLst>
                <a:latin typeface="黑体"/>
                <a:ea typeface="黑体"/>
                <a:cs typeface="黑体"/>
              </a:rPr>
              <a:t>第四兽上的小角（敌基督）</a:t>
            </a:r>
            <a:endParaRPr lang="en-US" sz="4000" kern="1200" dirty="0">
              <a:solidFill>
                <a:srgbClr val="FFFFFF"/>
              </a:solidFill>
              <a:effectLst>
                <a:glow rad="292100">
                  <a:srgbClr val="000000">
                    <a:alpha val="75000"/>
                  </a:srgbClr>
                </a:glow>
              </a:effectLst>
              <a:latin typeface="黑体"/>
              <a:ea typeface="黑体"/>
              <a:cs typeface="黑体"/>
            </a:endParaRP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zh-CN" altLang="en-US" sz="4000" dirty="0">
                <a:solidFill>
                  <a:srgbClr val="FFFFFF"/>
                </a:solidFill>
                <a:effectLst>
                  <a:glow rad="317500">
                    <a:srgbClr val="000000">
                      <a:alpha val="75000"/>
                    </a:srgbClr>
                  </a:glow>
                  <a:outerShdw blurRad="38100" dist="38100" dir="2700000" algn="tl">
                    <a:srgbClr val="000000">
                      <a:alpha val="43137"/>
                    </a:srgbClr>
                  </a:outerShdw>
                </a:effectLst>
              </a:rPr>
              <a:t>但以理 </a:t>
            </a:r>
            <a:r>
              <a:rPr lang="en-US" altLang="zh-CN" sz="4000" dirty="0">
                <a:solidFill>
                  <a:srgbClr val="FFFFFF"/>
                </a:solidFill>
                <a:effectLst>
                  <a:glow rad="317500">
                    <a:srgbClr val="000000">
                      <a:alpha val="75000"/>
                    </a:srgbClr>
                  </a:glow>
                  <a:outerShdw blurRad="38100" dist="38100" dir="2700000" algn="tl">
                    <a:srgbClr val="000000">
                      <a:alpha val="43137"/>
                    </a:srgbClr>
                  </a:outerShdw>
                </a:effectLst>
              </a:rPr>
              <a:t>7</a:t>
            </a:r>
            <a:r>
              <a:rPr lang="zh-CN" altLang="en-US" sz="4000" dirty="0">
                <a:solidFill>
                  <a:srgbClr val="FFFFFF"/>
                </a:solidFill>
                <a:effectLst>
                  <a:glow rad="317500">
                    <a:srgbClr val="000000">
                      <a:alpha val="75000"/>
                    </a:srgbClr>
                  </a:glow>
                  <a:outerShdw blurRad="38100" dist="38100" dir="2700000" algn="tl">
                    <a:srgbClr val="000000">
                      <a:alpha val="43137"/>
                    </a:srgbClr>
                  </a:outerShdw>
                </a:effectLst>
              </a:rPr>
              <a:t>： </a:t>
            </a:r>
            <a:r>
              <a:rPr lang="en-US" altLang="zh-CN" sz="4000" dirty="0">
                <a:solidFill>
                  <a:srgbClr val="FFFFFF"/>
                </a:solidFill>
                <a:effectLst>
                  <a:glow rad="317500">
                    <a:srgbClr val="000000">
                      <a:alpha val="75000"/>
                    </a:srgbClr>
                  </a:glow>
                  <a:outerShdw blurRad="38100" dist="38100" dir="2700000" algn="tl">
                    <a:srgbClr val="000000">
                      <a:alpha val="43137"/>
                    </a:srgbClr>
                  </a:outerShdw>
                </a:effectLst>
              </a:rPr>
              <a:t>8</a:t>
            </a:r>
            <a:endParaRPr lang="en-US" sz="4000" dirty="0">
              <a:solidFill>
                <a:srgbClr val="FFFFFF"/>
              </a:solidFill>
              <a:effectLst>
                <a:glow rad="317500">
                  <a:srgbClr val="000000">
                    <a:alpha val="75000"/>
                  </a:srgbClr>
                </a:glow>
                <a:outerShdw blurRad="38100" dist="38100" dir="2700000" algn="tl">
                  <a:srgbClr val="000000">
                    <a:alpha val="43137"/>
                  </a:srgbClr>
                </a:outerShdw>
              </a:effectLst>
            </a:endParaRPr>
          </a:p>
        </p:txBody>
      </p:sp>
      <p:sp>
        <p:nvSpPr>
          <p:cNvPr id="5" name="TextBox 9"/>
          <p:cNvSpPr txBox="1">
            <a:spLocks noChangeArrowheads="1"/>
          </p:cNvSpPr>
          <p:nvPr/>
        </p:nvSpPr>
        <p:spPr bwMode="auto">
          <a:xfrm>
            <a:off x="8445500" y="-5475"/>
            <a:ext cx="698178" cy="419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331</a:t>
            </a:r>
          </a:p>
        </p:txBody>
      </p:sp>
    </p:spTree>
    <p:extLst>
      <p:ext uri="{BB962C8B-B14F-4D97-AF65-F5344CB8AC3E}">
        <p14:creationId xmlns:p14="http://schemas.microsoft.com/office/powerpoint/2010/main" val="17412551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WordArt 2"/>
          <p:cNvSpPr>
            <a:spLocks noChangeArrowheads="1" noChangeShapeType="1" noTextEdit="1"/>
          </p:cNvSpPr>
          <p:nvPr/>
        </p:nvSpPr>
        <p:spPr bwMode="auto">
          <a:xfrm>
            <a:off x="285750" y="266700"/>
            <a:ext cx="5943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FF0000"/>
                </a:solidFill>
                <a:latin typeface="ＭＳ Ｐゴシック"/>
                <a:ea typeface="ＭＳ Ｐゴシック"/>
                <a:cs typeface="ＭＳ Ｐゴシック"/>
              </a:rPr>
              <a:t>巴比伦神秘宗教的今天</a:t>
            </a:r>
            <a:endParaRPr lang="en-US" sz="3600" kern="10">
              <a:solidFill>
                <a:srgbClr val="FF0000"/>
              </a:solidFill>
              <a:latin typeface="ＭＳ Ｐゴシック"/>
              <a:ea typeface="ＭＳ Ｐゴシック"/>
              <a:cs typeface="ＭＳ Ｐゴシック"/>
            </a:endParaRPr>
          </a:p>
        </p:txBody>
      </p:sp>
      <p:sp>
        <p:nvSpPr>
          <p:cNvPr id="512003" name="Line 3"/>
          <p:cNvSpPr>
            <a:spLocks noChangeShapeType="1"/>
          </p:cNvSpPr>
          <p:nvPr/>
        </p:nvSpPr>
        <p:spPr bwMode="auto">
          <a:xfrm>
            <a:off x="304800" y="765175"/>
            <a:ext cx="60198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12004" name="Rectangle 8"/>
          <p:cNvSpPr>
            <a:spLocks noChangeArrowheads="1"/>
          </p:cNvSpPr>
          <p:nvPr/>
        </p:nvSpPr>
        <p:spPr bwMode="auto">
          <a:xfrm>
            <a:off x="4783138" y="908050"/>
            <a:ext cx="4397375" cy="594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zh-CN" sz="3600" b="1" u="sng"/>
              <a:t>天主教徒</a:t>
            </a:r>
            <a:br>
              <a:rPr lang="zh-CN" sz="3600" b="1"/>
            </a:br>
            <a:r>
              <a:rPr lang="zh-CN" sz="3600" b="1"/>
              <a:t>文物</a:t>
            </a:r>
            <a:br>
              <a:rPr lang="zh-CN" sz="3600" b="1"/>
            </a:br>
            <a:r>
              <a:rPr lang="zh-CN" sz="3600" b="1"/>
              <a:t>朝圣</a:t>
            </a:r>
            <a:br>
              <a:rPr lang="zh-CN" sz="3600" b="1"/>
            </a:br>
            <a:r>
              <a:rPr lang="zh-CN" sz="3600" b="1"/>
              <a:t>放纵</a:t>
            </a:r>
            <a:br>
              <a:rPr lang="zh-CN" sz="3600" b="1"/>
            </a:br>
            <a:r>
              <a:rPr lang="zh-CN" sz="3600" b="1"/>
              <a:t>炼狱</a:t>
            </a:r>
            <a:br>
              <a:rPr lang="zh-CN" sz="3600" b="1"/>
            </a:br>
            <a:r>
              <a:rPr lang="zh-CN" sz="3600" b="1"/>
              <a:t>教宗</a:t>
            </a:r>
            <a:br>
              <a:rPr lang="zh-CN" sz="3600" b="1"/>
            </a:br>
            <a:r>
              <a:rPr lang="zh-CN" sz="3600" b="1"/>
              <a:t>独身牧师</a:t>
            </a:r>
            <a:br>
              <a:rPr lang="zh-CN" sz="3600" b="1"/>
            </a:br>
            <a:r>
              <a:rPr lang="zh-CN" sz="3600" b="1"/>
              <a:t>陷于</a:t>
            </a:r>
            <a:br>
              <a:rPr lang="zh-CN" sz="3600" b="1"/>
            </a:br>
            <a:r>
              <a:rPr lang="zh-CN" sz="3600" b="1"/>
              <a:t>复活节音乐节</a:t>
            </a:r>
            <a:br>
              <a:rPr lang="zh-CN" sz="3600" b="1"/>
            </a:br>
            <a:r>
              <a:rPr lang="zh-CN" sz="3600" b="1"/>
              <a:t>圣诞节节</a:t>
            </a:r>
            <a:endParaRPr lang="en-US" sz="3600" b="1">
              <a:solidFill>
                <a:srgbClr val="000000"/>
              </a:solidFill>
              <a:latin typeface="Arial" charset="0"/>
              <a:cs typeface="Arial" charset="0"/>
            </a:endParaRPr>
          </a:p>
        </p:txBody>
      </p:sp>
      <p:sp>
        <p:nvSpPr>
          <p:cNvPr id="2" name="Title 1"/>
          <p:cNvSpPr>
            <a:spLocks noGrp="1"/>
          </p:cNvSpPr>
          <p:nvPr>
            <p:ph type="title"/>
          </p:nvPr>
        </p:nvSpPr>
        <p:spPr>
          <a:xfrm rot="20150482">
            <a:off x="-46038" y="2062163"/>
            <a:ext cx="2568576" cy="1077912"/>
          </a:xfrm>
        </p:spPr>
        <p:txBody>
          <a:bodyPr>
            <a:spAutoFit/>
          </a:bodyPr>
          <a:lstStyle/>
          <a:p>
            <a:pPr>
              <a:defRPr/>
            </a:pPr>
            <a:r>
              <a:rPr lang="zh-CN" altLang="en-US" sz="3200" b="1" dirty="0">
                <a:solidFill>
                  <a:srgbClr val="C00000"/>
                </a:solidFill>
              </a:rPr>
              <a:t>其他异教徒的相似之处：</a:t>
            </a:r>
            <a:endParaRPr lang="en-US" sz="3200" b="1" kern="1200" dirty="0">
              <a:solidFill>
                <a:srgbClr val="C00000"/>
              </a:solidFill>
              <a:latin typeface="Arial" charset="0"/>
              <a:ea typeface="ＭＳ Ｐゴシック" charset="0"/>
              <a:cs typeface="Arial" charset="0"/>
            </a:endParaRPr>
          </a:p>
        </p:txBody>
      </p:sp>
      <p:sp>
        <p:nvSpPr>
          <p:cNvPr id="512006" name="Rectangle 4"/>
          <p:cNvSpPr txBox="1">
            <a:spLocks noChangeArrowheads="1"/>
          </p:cNvSpPr>
          <p:nvPr/>
        </p:nvSpPr>
        <p:spPr bwMode="auto">
          <a:xfrm>
            <a:off x="895350" y="908050"/>
            <a:ext cx="4397375" cy="594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20000"/>
              </a:spcBef>
            </a:pPr>
            <a:r>
              <a:rPr lang="zh-CN" sz="3600" b="1" u="sng"/>
              <a:t>巴比伦人</a:t>
            </a:r>
            <a:br>
              <a:rPr lang="zh-CN" sz="3600" b="1"/>
            </a:br>
            <a:r>
              <a:rPr lang="zh-CN" sz="3600" b="1"/>
              <a:t>文物</a:t>
            </a:r>
            <a:br>
              <a:rPr lang="zh-CN" sz="3600" b="1"/>
            </a:br>
            <a:r>
              <a:rPr lang="zh-CN" sz="3600" b="1"/>
              <a:t>朝圣</a:t>
            </a:r>
            <a:br>
              <a:rPr lang="zh-CN" sz="3600" b="1"/>
            </a:br>
            <a:r>
              <a:rPr lang="zh-CN" sz="3600" b="1"/>
              <a:t>放纵</a:t>
            </a:r>
            <a:br>
              <a:rPr lang="zh-CN" sz="3600" b="1"/>
            </a:br>
            <a:r>
              <a:rPr lang="zh-CN" sz="3600" b="1"/>
              <a:t>炼狱</a:t>
            </a:r>
            <a:br>
              <a:rPr lang="zh-CN" sz="3600" b="1"/>
            </a:br>
            <a:r>
              <a:rPr lang="zh-CN" sz="3600" b="1"/>
              <a:t>教宗</a:t>
            </a:r>
            <a:br>
              <a:rPr lang="zh-CN" sz="3600" b="1"/>
            </a:br>
            <a:r>
              <a:rPr lang="zh-CN" sz="3600" b="1"/>
              <a:t>独身牧师</a:t>
            </a:r>
            <a:br>
              <a:rPr lang="zh-CN" sz="3600" b="1"/>
            </a:br>
            <a:r>
              <a:rPr lang="zh-CN" sz="3600" b="1"/>
              <a:t>陷于</a:t>
            </a:r>
            <a:br>
              <a:rPr lang="zh-CN" sz="3600" b="1"/>
            </a:br>
            <a:r>
              <a:rPr lang="zh-CN" sz="3600" b="1"/>
              <a:t>复活节音乐节</a:t>
            </a:r>
            <a:br>
              <a:rPr lang="zh-CN" sz="3600" b="1"/>
            </a:br>
            <a:r>
              <a:rPr lang="zh-CN" sz="3600" b="1"/>
              <a:t>冬节</a:t>
            </a:r>
            <a:endParaRPr lang="en-US" sz="3600" b="1">
              <a:solidFill>
                <a:srgbClr val="000000"/>
              </a:solidFill>
              <a:latin typeface="Arial" charset="0"/>
              <a:cs typeface="Arial" charset="0"/>
            </a:endParaRPr>
          </a:p>
        </p:txBody>
      </p:sp>
      <p:sp>
        <p:nvSpPr>
          <p:cNvPr id="512007"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5101226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6" descr="rev 17 Astrology-medicine-astronom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6163"/>
            <a:ext cx="9180513"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027" name="Picture 1" descr="rev 17 Astrology-medicine-astronom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80513"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28" name="Rectangle 2"/>
          <p:cNvSpPr>
            <a:spLocks noGrp="1" noChangeArrowheads="1"/>
          </p:cNvSpPr>
          <p:nvPr>
            <p:ph type="title"/>
          </p:nvPr>
        </p:nvSpPr>
        <p:spPr/>
        <p:txBody>
          <a:bodyPr/>
          <a:lstStyle/>
          <a:p>
            <a:r>
              <a:rPr lang="zh-CN" b="1">
                <a:solidFill>
                  <a:srgbClr val="FFFFFF"/>
                </a:solidFill>
                <a:latin typeface="Times New Roman" charset="0"/>
                <a:ea typeface="ＭＳ Ｐゴシック" charset="0"/>
              </a:rPr>
              <a:t>巴比伦占星术吗？</a:t>
            </a:r>
            <a:endParaRPr lang="en-US" b="1">
              <a:solidFill>
                <a:srgbClr val="FFFFFF"/>
              </a:solidFill>
              <a:latin typeface="Arial" charset="0"/>
              <a:ea typeface="ＭＳ Ｐゴシック" charset="0"/>
              <a:cs typeface="Arial" charset="0"/>
            </a:endParaRPr>
          </a:p>
        </p:txBody>
      </p:sp>
      <p:pic>
        <p:nvPicPr>
          <p:cNvPr id="513029" name="Picture 2" descr="rev 17 astrology-signs-mott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3911600"/>
            <a:ext cx="4321176" cy="292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30"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402</a:t>
            </a:r>
          </a:p>
        </p:txBody>
      </p:sp>
    </p:spTree>
    <p:extLst>
      <p:ext uri="{BB962C8B-B14F-4D97-AF65-F5344CB8AC3E}">
        <p14:creationId xmlns:p14="http://schemas.microsoft.com/office/powerpoint/2010/main" val="38159670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a:defRPr/>
            </a:pPr>
            <a:endParaRPr lang="en-US" sz="4800">
              <a:solidFill>
                <a:srgbClr val="FFFFFF"/>
              </a:solidFill>
              <a:latin typeface="Times New Roman" charset="0"/>
            </a:endParaRPr>
          </a:p>
        </p:txBody>
      </p:sp>
      <p:pic>
        <p:nvPicPr>
          <p:cNvPr id="2" name="Picture 1" descr="rev 17 One-World-Relig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16428" cy="6908618"/>
          </a:xfrm>
          <a:prstGeom prst="rect">
            <a:avLst/>
          </a:prstGeom>
        </p:spPr>
      </p:pic>
      <p:sp>
        <p:nvSpPr>
          <p:cNvPr id="146438" name="Rectangle 6"/>
          <p:cNvSpPr>
            <a:spLocks noGrp="1" noChangeArrowheads="1"/>
          </p:cNvSpPr>
          <p:nvPr>
            <p:ph type="ctrTitle"/>
          </p:nvPr>
        </p:nvSpPr>
        <p:spPr>
          <a:xfrm>
            <a:off x="5129103" y="373566"/>
            <a:ext cx="3890402" cy="1884938"/>
          </a:xfrm>
        </p:spPr>
        <p:txBody>
          <a:bodyPr/>
          <a:lstStyle/>
          <a:p>
            <a:pPr algn="r">
              <a:defRPr/>
            </a:pPr>
            <a:r>
              <a:rPr lang="zh-CN" altLang="en-US" b="1" dirty="0">
                <a:solidFill>
                  <a:srgbClr val="FFFFFF"/>
                </a:solidFill>
                <a:effectLst>
                  <a:glow rad="292100">
                    <a:schemeClr val="tx1">
                      <a:alpha val="75000"/>
                    </a:schemeClr>
                  </a:glow>
                </a:effectLst>
                <a:latin typeface="Arial"/>
                <a:cs typeface="Arial"/>
              </a:rPr>
              <a:t>世界统一宗教</a:t>
            </a:r>
            <a:endParaRPr lang="en-US" b="1" dirty="0">
              <a:solidFill>
                <a:srgbClr val="FFFFFF"/>
              </a:solidFill>
              <a:effectLst>
                <a:glow rad="292100">
                  <a:schemeClr val="tx1">
                    <a:alpha val="75000"/>
                  </a:schemeClr>
                </a:glow>
              </a:effectLst>
              <a:latin typeface="Arial"/>
              <a:cs typeface="Aria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8704839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a:defRPr/>
            </a:pPr>
            <a:endParaRPr lang="en-US" sz="4800">
              <a:solidFill>
                <a:srgbClr val="FFFFFF"/>
              </a:solidFill>
              <a:latin typeface="Times New Roman" charset="0"/>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3" name="Picture 2" descr="rev 17 apostate wolf_in_sheeps_clothing12502827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216952" cy="6878657"/>
          </a:xfrm>
          <a:prstGeom prst="rect">
            <a:avLst/>
          </a:prstGeom>
        </p:spPr>
      </p:pic>
      <p:sp>
        <p:nvSpPr>
          <p:cNvPr id="146438" name="Rectangle 6"/>
          <p:cNvSpPr>
            <a:spLocks noGrp="1" noChangeArrowheads="1"/>
          </p:cNvSpPr>
          <p:nvPr>
            <p:ph type="ctrTitle"/>
          </p:nvPr>
        </p:nvSpPr>
        <p:spPr>
          <a:xfrm>
            <a:off x="4633208" y="700131"/>
            <a:ext cx="3890402" cy="2710720"/>
          </a:xfrm>
        </p:spPr>
        <p:txBody>
          <a:bodyPr/>
          <a:lstStyle/>
          <a:p>
            <a:pPr algn="r">
              <a:defRPr/>
            </a:pPr>
            <a:r>
              <a:rPr lang="zh-CN" altLang="en-US" b="1" dirty="0">
                <a:solidFill>
                  <a:srgbClr val="FFFFFF"/>
                </a:solidFill>
                <a:effectLst>
                  <a:glow rad="292100">
                    <a:schemeClr val="tx1">
                      <a:alpha val="75000"/>
                    </a:schemeClr>
                  </a:glow>
                </a:effectLst>
                <a:latin typeface="Arial"/>
                <a:cs typeface="Arial"/>
              </a:rPr>
              <a:t>以罗马为中心、背教的教会</a:t>
            </a:r>
            <a:endParaRPr lang="en-US" b="1" dirty="0">
              <a:solidFill>
                <a:srgbClr val="FFFFFF"/>
              </a:solidFill>
              <a:effectLst>
                <a:glow rad="292100">
                  <a:schemeClr val="tx1">
                    <a:alpha val="75000"/>
                  </a:schemeClr>
                </a:glow>
              </a:effectLst>
              <a:latin typeface="Arial"/>
              <a:cs typeface="Arial"/>
            </a:endParaRPr>
          </a:p>
        </p:txBody>
      </p:sp>
    </p:spTree>
    <p:extLst>
      <p:ext uri="{BB962C8B-B14F-4D97-AF65-F5344CB8AC3E}">
        <p14:creationId xmlns:p14="http://schemas.microsoft.com/office/powerpoint/2010/main" val="2103729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latin typeface="Times New Roman" charset="0"/>
              <a:ea typeface="ＭＳ Ｐゴシック" charset="0"/>
              <a:cs typeface="ＭＳ Ｐゴシック" charset="0"/>
            </a:endParaRPr>
          </a:p>
        </p:txBody>
      </p:sp>
      <p:pic>
        <p:nvPicPr>
          <p:cNvPr id="3" name="Picture 2" descr="rev 17 popebenedictxvipopebenedictxvifarewelleuq5aygwjf8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87633"/>
            <a:ext cx="9128267" cy="5870367"/>
          </a:xfrm>
          <a:prstGeom prst="rect">
            <a:avLst/>
          </a:prstGeom>
        </p:spPr>
      </p:pic>
      <p:sp>
        <p:nvSpPr>
          <p:cNvPr id="146438" name="Rectangle 6"/>
          <p:cNvSpPr>
            <a:spLocks noGrp="1" noChangeArrowheads="1"/>
          </p:cNvSpPr>
          <p:nvPr>
            <p:ph type="ctrTitle"/>
          </p:nvPr>
        </p:nvSpPr>
        <p:spPr>
          <a:xfrm>
            <a:off x="273886" y="99616"/>
            <a:ext cx="8077592" cy="707886"/>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SG" sz="4000" b="1" dirty="0" err="1">
                <a:solidFill>
                  <a:schemeClr val="bg1"/>
                </a:solidFill>
              </a:rPr>
              <a:t>世界基督教协进会</a:t>
            </a:r>
            <a:endParaRPr lang="en-US" sz="4000" b="1" dirty="0">
              <a:solidFill>
                <a:schemeClr val="bg1"/>
              </a:solidFill>
              <a:effectLst>
                <a:glow rad="292100">
                  <a:schemeClr val="tx1">
                    <a:alpha val="75000"/>
                  </a:schemeClr>
                </a:glow>
              </a:effectLst>
              <a:latin typeface="Arial"/>
              <a:cs typeface="Aria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4" name="Picture 3" descr="rev 17 wolf-shee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826" y="3436783"/>
            <a:ext cx="5058355" cy="3424928"/>
          </a:xfrm>
          <a:prstGeom prst="rect">
            <a:avLst/>
          </a:prstGeom>
        </p:spPr>
      </p:pic>
    </p:spTree>
    <p:extLst>
      <p:ext uri="{BB962C8B-B14F-4D97-AF65-F5344CB8AC3E}">
        <p14:creationId xmlns:p14="http://schemas.microsoft.com/office/powerpoint/2010/main" val="390277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3"/>
          <p:cNvSpPr>
            <a:spLocks noGrp="1" noChangeArrowheads="1"/>
          </p:cNvSpPr>
          <p:nvPr>
            <p:ph type="body" sz="half" idx="1"/>
          </p:nvPr>
        </p:nvSpPr>
        <p:spPr/>
        <p:txBody>
          <a:bodyPr/>
          <a:lstStyle/>
          <a:p>
            <a:endParaRPr lang="en-US">
              <a:latin typeface="Arial" charset="0"/>
              <a:ea typeface="ＭＳ Ｐゴシック" charset="0"/>
              <a:cs typeface="Arial" charset="0"/>
            </a:endParaRPr>
          </a:p>
        </p:txBody>
      </p:sp>
      <p:pic>
        <p:nvPicPr>
          <p:cNvPr id="51609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7019925"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6100" name="Rectangle 2"/>
          <p:cNvSpPr>
            <a:spLocks noGrp="1" noChangeArrowheads="1"/>
          </p:cNvSpPr>
          <p:nvPr>
            <p:ph type="title"/>
          </p:nvPr>
        </p:nvSpPr>
        <p:spPr>
          <a:xfrm>
            <a:off x="6419850" y="0"/>
            <a:ext cx="2724150" cy="5445125"/>
          </a:xfrm>
        </p:spPr>
        <p:txBody>
          <a:bodyPr/>
          <a:lstStyle/>
          <a:p>
            <a:r>
              <a:rPr lang="zh-CN" sz="3200" b="1" u="sng">
                <a:solidFill>
                  <a:srgbClr val="993366"/>
                </a:solidFill>
                <a:effectLst>
                  <a:outerShdw blurRad="38100" dist="38100" dir="2700000" algn="tl">
                    <a:srgbClr val="DDDDDD"/>
                  </a:outerShdw>
                </a:effectLst>
                <a:latin typeface="Times New Roman" charset="0"/>
                <a:ea typeface="ＭＳ Ｐゴシック" charset="0"/>
              </a:rPr>
              <a:t>美国宗教国际</a:t>
            </a:r>
            <a:br>
              <a:rPr lang="en-US" altLang="zh-CN" sz="3200" b="1" u="sng">
                <a:solidFill>
                  <a:srgbClr val="993366"/>
                </a:solidFill>
                <a:effectLst>
                  <a:outerShdw blurRad="38100" dist="38100" dir="2700000" algn="tl">
                    <a:srgbClr val="DDDDDD"/>
                  </a:outerShdw>
                </a:effectLst>
                <a:latin typeface="Times New Roman" charset="0"/>
                <a:ea typeface="ＭＳ Ｐゴシック" charset="0"/>
              </a:rPr>
            </a:br>
            <a:r>
              <a:rPr lang="zh-CN" sz="3200" b="1">
                <a:effectLst>
                  <a:outerShdw blurRad="38100" dist="38100" dir="2700000" algn="tl">
                    <a:srgbClr val="DDDDDD"/>
                  </a:outerShdw>
                </a:effectLst>
                <a:latin typeface="Times New Roman" charset="0"/>
                <a:ea typeface="ＭＳ Ｐゴシック" charset="0"/>
              </a:rPr>
              <a:t>成立于2000年6月26日“结束宗教动机的暴力”</a:t>
            </a:r>
            <a:endParaRPr lang="en-US" sz="3200" b="1">
              <a:effectLst>
                <a:outerShdw blurRad="38100" dist="38100" dir="2700000" algn="tl">
                  <a:srgbClr val="DDDDDD"/>
                </a:outerShdw>
              </a:effectLst>
              <a:latin typeface="Arial" charset="0"/>
              <a:ea typeface="ＭＳ Ｐゴシック" charset="0"/>
              <a:cs typeface="Arial" charset="0"/>
            </a:endParaRPr>
          </a:p>
        </p:txBody>
      </p:sp>
      <p:sp>
        <p:nvSpPr>
          <p:cNvPr id="516101"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404</a:t>
            </a:r>
          </a:p>
        </p:txBody>
      </p:sp>
    </p:spTree>
    <p:extLst>
      <p:ext uri="{BB962C8B-B14F-4D97-AF65-F5344CB8AC3E}">
        <p14:creationId xmlns:p14="http://schemas.microsoft.com/office/powerpoint/2010/main" val="21422639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0"/>
            <a:ext cx="6048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7123"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157538"/>
            <a:ext cx="3810000" cy="3700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4" name="Rectangle 2"/>
          <p:cNvSpPr>
            <a:spLocks noGrp="1" noChangeArrowheads="1"/>
          </p:cNvSpPr>
          <p:nvPr>
            <p:ph type="title"/>
          </p:nvPr>
        </p:nvSpPr>
        <p:spPr>
          <a:xfrm>
            <a:off x="152400" y="620713"/>
            <a:ext cx="5734050" cy="1006475"/>
          </a:xfrm>
          <a:solidFill>
            <a:schemeClr val="tx1"/>
          </a:solidFill>
          <a:effectLst>
            <a:outerShdw blurRad="63500" dist="38099" dir="2700000" algn="ctr" rotWithShape="0">
              <a:schemeClr val="tx1">
                <a:alpha val="74997"/>
              </a:schemeClr>
            </a:outerShdw>
          </a:effectLst>
        </p:spPr>
        <p:txBody>
          <a:bodyPr/>
          <a:lstStyle/>
          <a:p>
            <a:pPr algn="l">
              <a:defRPr/>
            </a:pPr>
            <a:r>
              <a:rPr lang="zh-CN" altLang="en-US" sz="4000" b="1" dirty="0">
                <a:solidFill>
                  <a:srgbClr val="FFFFFF"/>
                </a:solidFill>
              </a:rPr>
              <a:t>巴比伦是一个城市吗？</a:t>
            </a:r>
            <a:endParaRPr lang="en-US" sz="4000" b="1" dirty="0">
              <a:solidFill>
                <a:srgbClr val="FFFFFF"/>
              </a:solidFill>
              <a:latin typeface="Arial"/>
              <a:cs typeface="Arial"/>
            </a:endParaRPr>
          </a:p>
        </p:txBody>
      </p:sp>
      <p:sp>
        <p:nvSpPr>
          <p:cNvPr id="517125" name="Text Box 37"/>
          <p:cNvSpPr txBox="1">
            <a:spLocks noChangeArrowheads="1"/>
          </p:cNvSpPr>
          <p:nvPr/>
        </p:nvSpPr>
        <p:spPr bwMode="auto">
          <a:xfrm>
            <a:off x="8332788" y="144463"/>
            <a:ext cx="695325"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chemeClr val="bg1"/>
                </a:solidFill>
                <a:latin typeface="Arial" charset="0"/>
                <a:cs typeface="Arial" charset="0"/>
              </a:rPr>
              <a:t>404</a:t>
            </a:r>
          </a:p>
        </p:txBody>
      </p:sp>
      <p:sp>
        <p:nvSpPr>
          <p:cNvPr id="6" name="Rectangle 5"/>
          <p:cNvSpPr/>
          <p:nvPr/>
        </p:nvSpPr>
        <p:spPr bwMode="auto">
          <a:xfrm>
            <a:off x="0" y="5962650"/>
            <a:ext cx="3790950" cy="89535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cs typeface="+mn-cs"/>
              </a:rPr>
              <a:t>巴比伦</a:t>
            </a:r>
            <a:endParaRPr lang="en-SG" sz="4400" b="1" dirty="0">
              <a:solidFill>
                <a:srgbClr val="000000"/>
              </a:solidFill>
              <a:effectLst>
                <a:outerShdw blurRad="38100" dist="38100" dir="2700000" algn="tl">
                  <a:srgbClr val="000000">
                    <a:alpha val="43137"/>
                  </a:srgbClr>
                </a:outerShdw>
              </a:effectLst>
              <a:latin typeface="Times New Roman" charset="0"/>
              <a:cs typeface="+mn-cs"/>
            </a:endParaRPr>
          </a:p>
        </p:txBody>
      </p:sp>
    </p:spTree>
    <p:extLst>
      <p:ext uri="{BB962C8B-B14F-4D97-AF65-F5344CB8AC3E}">
        <p14:creationId xmlns:p14="http://schemas.microsoft.com/office/powerpoint/2010/main" val="5543008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ChangeArrowheads="1"/>
          </p:cNvSpPr>
          <p:nvPr/>
        </p:nvSpPr>
        <p:spPr bwMode="auto">
          <a:xfrm>
            <a:off x="4052888" y="2571750"/>
            <a:ext cx="10398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a:solidFill>
                  <a:srgbClr val="000000"/>
                </a:solidFill>
                <a:latin typeface="Times New Roman" charset="0"/>
                <a:hlinkClick r:id="rId3" action="ppaction://hlinksldjump"/>
              </a:rPr>
              <a:t>Slide 2</a:t>
            </a:r>
            <a:endParaRPr lang="en-US">
              <a:solidFill>
                <a:srgbClr val="000000"/>
              </a:solidFill>
              <a:latin typeface="Times New Roman" charset="0"/>
            </a:endParaRPr>
          </a:p>
        </p:txBody>
      </p:sp>
      <p:pic>
        <p:nvPicPr>
          <p:cNvPr id="51814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4311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04" name="Rectangle 4"/>
          <p:cNvSpPr>
            <a:spLocks noChangeArrowheads="1"/>
          </p:cNvSpPr>
          <p:nvPr/>
        </p:nvSpPr>
        <p:spPr bwMode="auto">
          <a:xfrm>
            <a:off x="4267200" y="0"/>
            <a:ext cx="4876800" cy="6858000"/>
          </a:xfrm>
          <a:prstGeom prst="rect">
            <a:avLst/>
          </a:prstGeom>
          <a:solidFill>
            <a:schemeClr val="tx2"/>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lgn="ctr"/>
            <a:endParaRPr lang="en-US">
              <a:solidFill>
                <a:srgbClr val="000000"/>
              </a:solidFill>
              <a:latin typeface="Times New Roman" charset="0"/>
            </a:endParaRPr>
          </a:p>
        </p:txBody>
      </p:sp>
      <p:sp>
        <p:nvSpPr>
          <p:cNvPr id="518149" name="Rectangle 5"/>
          <p:cNvSpPr>
            <a:spLocks noGrp="1" noChangeArrowheads="1"/>
          </p:cNvSpPr>
          <p:nvPr>
            <p:ph type="title" idx="4294967295"/>
          </p:nvPr>
        </p:nvSpPr>
        <p:spPr>
          <a:xfrm>
            <a:off x="4572000" y="609600"/>
            <a:ext cx="4495800" cy="5562600"/>
          </a:xfrm>
        </p:spPr>
        <p:txBody>
          <a:bodyPr/>
          <a:lstStyle/>
          <a:p>
            <a:r>
              <a:rPr lang="zh-CN" b="1">
                <a:solidFill>
                  <a:srgbClr val="FFFFFF"/>
                </a:solidFill>
                <a:latin typeface="Times New Roman" charset="0"/>
                <a:ea typeface="ＭＳ Ｐゴシック" charset="0"/>
              </a:rPr>
              <a:t>达拉斯神学院的教授说，20世纪80年代重建，伊拉克巴比伦发现神秘巴比伦</a:t>
            </a:r>
            <a:endParaRPr lang="en-US" b="1">
              <a:solidFill>
                <a:srgbClr val="FFFFFF"/>
              </a:solidFill>
              <a:latin typeface="Arail" charset="0"/>
              <a:ea typeface="ＭＳ Ｐゴシック" charset="0"/>
              <a:cs typeface="Arail" charset="0"/>
            </a:endParaRPr>
          </a:p>
        </p:txBody>
      </p:sp>
      <p:sp>
        <p:nvSpPr>
          <p:cNvPr id="518150" name="Text Box 37"/>
          <p:cNvSpPr txBox="1">
            <a:spLocks noChangeArrowheads="1"/>
          </p:cNvSpPr>
          <p:nvPr/>
        </p:nvSpPr>
        <p:spPr bwMode="auto">
          <a:xfrm>
            <a:off x="8474075"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404</a:t>
            </a:r>
          </a:p>
        </p:txBody>
      </p:sp>
      <p:sp>
        <p:nvSpPr>
          <p:cNvPr id="7" name="Rectangle 6"/>
          <p:cNvSpPr/>
          <p:nvPr/>
        </p:nvSpPr>
        <p:spPr bwMode="auto">
          <a:xfrm>
            <a:off x="0" y="2667000"/>
            <a:ext cx="4286250" cy="302895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a:lstStyle/>
          <a:p>
            <a:pPr algn="ctr">
              <a:defRPr/>
            </a:pPr>
            <a:r>
              <a:rPr lang="zh-CN" altLang="en-US" sz="72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巴比伦的崛起</a:t>
            </a:r>
            <a:endParaRPr lang="en-SG" sz="7200" b="1" dirty="0">
              <a:solidFill>
                <a:srgbClr val="000000"/>
              </a:solidFill>
              <a:effectLst>
                <a:outerShdw blurRad="38100" dist="38100" dir="2700000" algn="tl">
                  <a:srgbClr val="000000">
                    <a:alpha val="43137"/>
                  </a:srgbClr>
                </a:outerShdw>
              </a:effectLst>
              <a:latin typeface="Times New Roman" charset="0"/>
            </a:endParaRPr>
          </a:p>
        </p:txBody>
      </p:sp>
      <p:sp>
        <p:nvSpPr>
          <p:cNvPr id="8" name="Rectangle 7"/>
          <p:cNvSpPr/>
          <p:nvPr/>
        </p:nvSpPr>
        <p:spPr bwMode="auto">
          <a:xfrm>
            <a:off x="0" y="5734050"/>
            <a:ext cx="4210050" cy="4572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a:lstStyle/>
          <a:p>
            <a:pPr algn="ctr">
              <a:defRPr/>
            </a:pPr>
            <a:r>
              <a:rPr lang="zh-CN" altLang="en-US" sz="28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签署的结束时间</a:t>
            </a:r>
            <a:endParaRPr lang="en-SG" sz="2800" b="1" dirty="0">
              <a:solidFill>
                <a:srgbClr val="FFFFFF"/>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15942204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lgn="ctr"/>
            <a:endParaRPr lang="en-US">
              <a:solidFill>
                <a:srgbClr val="000000"/>
              </a:solidFill>
              <a:latin typeface="Arial" charset="0"/>
              <a:cs typeface="Arial" charset="0"/>
            </a:endParaRPr>
          </a:p>
        </p:txBody>
      </p:sp>
      <p:sp>
        <p:nvSpPr>
          <p:cNvPr id="519171"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110f</a:t>
            </a:r>
          </a:p>
        </p:txBody>
      </p:sp>
      <p:pic>
        <p:nvPicPr>
          <p:cNvPr id="519172" name="Picture 1" descr="Screen Shot 2011-12-13 at 5.28.1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6084888" cy="600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9173" name="Rectangle 12"/>
          <p:cNvSpPr>
            <a:spLocks noGrp="1" noChangeArrowheads="1"/>
          </p:cNvSpPr>
          <p:nvPr>
            <p:ph type="title" idx="4294967295"/>
          </p:nvPr>
        </p:nvSpPr>
        <p:spPr>
          <a:xfrm>
            <a:off x="609600" y="115888"/>
            <a:ext cx="7772400" cy="914400"/>
          </a:xfrm>
          <a:solidFill>
            <a:schemeClr val="tx1"/>
          </a:solidFill>
        </p:spPr>
        <p:txBody>
          <a:bodyPr/>
          <a:lstStyle/>
          <a:p>
            <a:r>
              <a:rPr lang="zh-CN" b="1">
                <a:solidFill>
                  <a:srgbClr val="FFFFFF"/>
                </a:solidFill>
                <a:latin typeface="Times New Roman" charset="0"/>
                <a:ea typeface="ＭＳ Ｐゴシック" charset="0"/>
              </a:rPr>
              <a:t>1986年的巴比伦拼花</a:t>
            </a:r>
            <a:endParaRPr lang="en-US" b="1">
              <a:solidFill>
                <a:srgbClr val="FFFFFF"/>
              </a:solidFill>
              <a:latin typeface="Arial" charset="0"/>
              <a:ea typeface="ＭＳ Ｐゴシック" charset="0"/>
              <a:cs typeface="Arial" charset="0"/>
            </a:endParaRPr>
          </a:p>
        </p:txBody>
      </p:sp>
      <p:sp>
        <p:nvSpPr>
          <p:cNvPr id="519174" name="Right Triangle 2"/>
          <p:cNvSpPr>
            <a:spLocks noChangeArrowheads="1"/>
          </p:cNvSpPr>
          <p:nvPr/>
        </p:nvSpPr>
        <p:spPr bwMode="auto">
          <a:xfrm rot="-5400000">
            <a:off x="3995738" y="3717925"/>
            <a:ext cx="2592387" cy="2303463"/>
          </a:xfrm>
          <a:prstGeom prst="rtTriangl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lang="en-US">
              <a:solidFill>
                <a:srgbClr val="000000"/>
              </a:solidFill>
              <a:latin typeface="Times New Roman" charset="0"/>
            </a:endParaRPr>
          </a:p>
        </p:txBody>
      </p:sp>
      <p:sp>
        <p:nvSpPr>
          <p:cNvPr id="8" name="Rectangle 12"/>
          <p:cNvSpPr txBox="1">
            <a:spLocks noChangeArrowheads="1"/>
          </p:cNvSpPr>
          <p:nvPr/>
        </p:nvSpPr>
        <p:spPr bwMode="auto">
          <a:xfrm>
            <a:off x="-3175" y="5949950"/>
            <a:ext cx="9147175" cy="914400"/>
          </a:xfrm>
          <a:prstGeom prst="rect">
            <a:avLst/>
          </a:prstGeom>
          <a:solidFill>
            <a:schemeClr val="accent1">
              <a:lumMod val="60000"/>
              <a:lumOff val="40000"/>
            </a:schemeClr>
          </a:solid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zh-CN" altLang="en-US" sz="4800" b="1" dirty="0">
                <a:solidFill>
                  <a:srgbClr val="FF0000"/>
                </a:solidFill>
                <a:effectLst>
                  <a:outerShdw blurRad="38100" dist="38100" dir="2700000" algn="tl">
                    <a:srgbClr val="000000">
                      <a:alpha val="43137"/>
                    </a:srgbClr>
                  </a:outerShdw>
                </a:effectLst>
                <a:latin typeface="Times New Roman"/>
                <a:ea typeface="ＭＳ Ｐゴシック"/>
              </a:rPr>
              <a:t>巴比伦：决战的前奏？</a:t>
            </a:r>
            <a:endParaRPr lang="en-US" sz="4800" b="1" dirty="0">
              <a:solidFill>
                <a:srgbClr val="FF0000"/>
              </a:solidFill>
              <a:effectLst>
                <a:outerShdw blurRad="38100" dist="38100" dir="2700000" algn="tl">
                  <a:srgbClr val="000000">
                    <a:alpha val="43137"/>
                  </a:srgbClr>
                </a:outerShdw>
              </a:effectLst>
              <a:latin typeface="Arial"/>
              <a:ea typeface="ＭＳ Ｐゴシック"/>
              <a:cs typeface="Arial"/>
            </a:endParaRPr>
          </a:p>
        </p:txBody>
      </p:sp>
      <p:sp>
        <p:nvSpPr>
          <p:cNvPr id="519176" name="Rectangle 12"/>
          <p:cNvSpPr txBox="1">
            <a:spLocks noChangeArrowheads="1"/>
          </p:cNvSpPr>
          <p:nvPr/>
        </p:nvSpPr>
        <p:spPr bwMode="auto">
          <a:xfrm>
            <a:off x="5753100" y="1504950"/>
            <a:ext cx="3390900" cy="435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b="1">
                <a:solidFill>
                  <a:srgbClr val="FF0000"/>
                </a:solidFill>
              </a:rPr>
              <a:t>萨达姆</a:t>
            </a:r>
            <a:r>
              <a:rPr lang="en-US" altLang="zh-CN" sz="3200" b="1">
                <a:solidFill>
                  <a:srgbClr val="FF0000"/>
                </a:solidFill>
              </a:rPr>
              <a:t>·</a:t>
            </a:r>
            <a:r>
              <a:rPr lang="zh-CN" altLang="en-US" sz="3200" b="1">
                <a:solidFill>
                  <a:srgbClr val="FF0000"/>
                </a:solidFill>
              </a:rPr>
              <a:t>侯赛因和古代世界的征服者，尼布甲尼撒。他们不仅看起来很像，但他们的任务是相同的 </a:t>
            </a:r>
            <a:r>
              <a:rPr lang="en-US" altLang="zh-CN" sz="3200" b="1">
                <a:solidFill>
                  <a:srgbClr val="FF0000"/>
                </a:solidFill>
              </a:rPr>
              <a:t>- </a:t>
            </a:r>
            <a:r>
              <a:rPr lang="zh-CN" altLang="en-US" sz="3200" b="1">
                <a:solidFill>
                  <a:srgbClr val="FF0000"/>
                </a:solidFill>
              </a:rPr>
              <a:t>控制世界。和统治这个世界的象征，是一个古老的城市</a:t>
            </a:r>
            <a:r>
              <a:rPr lang="en-US" altLang="zh-CN" sz="3200" b="1">
                <a:solidFill>
                  <a:srgbClr val="FF0000"/>
                </a:solidFill>
              </a:rPr>
              <a:t>...</a:t>
            </a:r>
            <a:endParaRPr lang="en-US" sz="3200" b="1">
              <a:solidFill>
                <a:srgbClr val="FF0000"/>
              </a:solidFill>
              <a:latin typeface="Arial" charset="0"/>
              <a:cs typeface="Arial" charset="0"/>
            </a:endParaRPr>
          </a:p>
        </p:txBody>
      </p:sp>
      <p:sp>
        <p:nvSpPr>
          <p:cNvPr id="519177" name="Text Box 37"/>
          <p:cNvSpPr txBox="1">
            <a:spLocks noChangeArrowheads="1"/>
          </p:cNvSpPr>
          <p:nvPr/>
        </p:nvSpPr>
        <p:spPr bwMode="auto">
          <a:xfrm>
            <a:off x="8474075" y="2381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00"/>
                </a:solidFill>
                <a:latin typeface="Arial" charset="0"/>
                <a:cs typeface="Arial" charset="0"/>
              </a:rPr>
              <a:t>404</a:t>
            </a:r>
          </a:p>
        </p:txBody>
      </p:sp>
    </p:spTree>
    <p:extLst>
      <p:ext uri="{BB962C8B-B14F-4D97-AF65-F5344CB8AC3E}">
        <p14:creationId xmlns:p14="http://schemas.microsoft.com/office/powerpoint/2010/main" val="23134947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050" y="-26988"/>
            <a:ext cx="4081463" cy="5257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195"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4602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a:xfrm>
            <a:off x="368300" y="1368425"/>
            <a:ext cx="4275138" cy="2347913"/>
          </a:xfrm>
          <a:effectLst>
            <a:outerShdw blurRad="63500" dist="38099" dir="2700000" algn="ctr" rotWithShape="0">
              <a:schemeClr val="tx1">
                <a:alpha val="74997"/>
              </a:schemeClr>
            </a:outerShdw>
          </a:effectLst>
        </p:spPr>
        <p:txBody>
          <a:bodyPr/>
          <a:lstStyle/>
          <a:p>
            <a:pPr>
              <a:defRPr/>
            </a:pPr>
            <a:r>
              <a:rPr lang="zh-CN" altLang="en-US" b="1" dirty="0">
                <a:solidFill>
                  <a:srgbClr val="FFFFFF"/>
                </a:solidFill>
                <a:effectLst>
                  <a:outerShdw blurRad="38100" dist="38100" dir="2700000" algn="tl">
                    <a:srgbClr val="000000">
                      <a:alpha val="43137"/>
                    </a:srgbClr>
                  </a:outerShdw>
                </a:effectLst>
              </a:rPr>
              <a:t>巴比伦是代号</a:t>
            </a:r>
            <a:br>
              <a:rPr lang="en-US" altLang="zh-CN" b="1" dirty="0">
                <a:solidFill>
                  <a:srgbClr val="FFFFFF"/>
                </a:solidFill>
                <a:effectLst>
                  <a:outerShdw blurRad="38100" dist="38100" dir="2700000" algn="tl">
                    <a:srgbClr val="000000">
                      <a:alpha val="43137"/>
                    </a:srgbClr>
                  </a:outerShdw>
                </a:effectLst>
              </a:rPr>
            </a:br>
            <a:r>
              <a:rPr lang="zh-CN" altLang="en-US" b="1" dirty="0">
                <a:solidFill>
                  <a:srgbClr val="FFFFFF"/>
                </a:solidFill>
                <a:effectLst>
                  <a:outerShdw blurRad="38100" dist="38100" dir="2700000" algn="tl">
                    <a:srgbClr val="000000">
                      <a:alpha val="43137"/>
                    </a:srgbClr>
                  </a:outerShdw>
                </a:effectLst>
              </a:rPr>
              <a:t>为罗马？</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2019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407</a:t>
            </a:r>
          </a:p>
        </p:txBody>
      </p:sp>
    </p:spTree>
    <p:extLst>
      <p:ext uri="{BB962C8B-B14F-4D97-AF65-F5344CB8AC3E}">
        <p14:creationId xmlns:p14="http://schemas.microsoft.com/office/powerpoint/2010/main" val="2752810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3" name="Picture 4" descr="Antichrist"/>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685800" y="139871"/>
            <a:ext cx="77724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 撒旦的三位一体” </a:t>
            </a:r>
            <a:endParaRPr lang="en-US" sz="6000" b="1" kern="1200">
              <a:solidFill>
                <a:srgbClr val="FFFFFF"/>
              </a:solidFill>
              <a:effectLst>
                <a:glow rad="292100">
                  <a:srgbClr val="000000">
                    <a:alpha val="75000"/>
                  </a:srgbClr>
                </a:glow>
              </a:effectLst>
              <a:latin typeface="黑体"/>
              <a:ea typeface="黑体"/>
              <a:cs typeface="黑体"/>
            </a:endParaRPr>
          </a:p>
        </p:txBody>
      </p:sp>
      <p:sp>
        <p:nvSpPr>
          <p:cNvPr id="883714" name="Rectangle 2"/>
          <p:cNvSpPr>
            <a:spLocks noChangeArrowheads="1"/>
          </p:cNvSpPr>
          <p:nvPr/>
        </p:nvSpPr>
        <p:spPr bwMode="auto">
          <a:xfrm>
            <a:off x="2743200" y="1551057"/>
            <a:ext cx="4038600" cy="70788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父亲</a:t>
            </a:r>
            <a:r>
              <a:rPr lang="en-US" altLang="zh-TW"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 撒旦 </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儿子</a:t>
            </a:r>
            <a:r>
              <a:rPr lang="en-US" altLang="zh-TW" sz="4000" b="1" dirty="0">
                <a:solidFill>
                  <a:srgbClr val="FFFFFF"/>
                </a:solidFill>
                <a:effectLst>
                  <a:glow rad="292100">
                    <a:srgbClr val="000000">
                      <a:alpha val="75000"/>
                    </a:srgbClr>
                  </a:glow>
                </a:effectLst>
                <a:latin typeface="黑体"/>
                <a:ea typeface="黑体"/>
                <a:cs typeface="黑体"/>
              </a:rPr>
              <a:t>”=</a:t>
            </a:r>
          </a:p>
          <a:p>
            <a:pPr algn="ctr"/>
            <a:r>
              <a:rPr lang="zh-TW" altLang="en-US" sz="4000" b="1" dirty="0">
                <a:solidFill>
                  <a:srgbClr val="FFFFFF"/>
                </a:solidFill>
                <a:effectLst>
                  <a:glow rad="292100">
                    <a:srgbClr val="000000">
                      <a:alpha val="75000"/>
                    </a:srgbClr>
                  </a:glow>
                </a:effectLst>
                <a:latin typeface="黑体"/>
                <a:ea typeface="黑体"/>
                <a:cs typeface="黑体"/>
              </a:rPr>
              <a:t>敌基督</a:t>
            </a:r>
            <a:endParaRPr lang="en-US" sz="4000" b="1" dirty="0">
              <a:solidFill>
                <a:srgbClr val="FFFFFF"/>
              </a:solidFill>
              <a:effectLst>
                <a:glow rad="292100">
                  <a:srgbClr val="000000">
                    <a:alpha val="75000"/>
                  </a:srgbClr>
                </a:glow>
              </a:effectLst>
              <a:latin typeface="黑体"/>
              <a:ea typeface="黑体"/>
              <a:cs typeface="黑体"/>
            </a:endParaRPr>
          </a:p>
        </p:txBody>
      </p:sp>
      <p:sp>
        <p:nvSpPr>
          <p:cNvPr id="3" name="Rectangle 2"/>
          <p:cNvSpPr>
            <a:spLocks noChangeArrowheads="1"/>
          </p:cNvSpPr>
          <p:nvPr/>
        </p:nvSpPr>
        <p:spPr bwMode="auto">
          <a:xfrm>
            <a:off x="5943600" y="5167581"/>
            <a:ext cx="32004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ja-JP" altLang="en-US" sz="4000" b="1" dirty="0">
                <a:solidFill>
                  <a:srgbClr val="FFFFFF"/>
                </a:solidFill>
                <a:effectLst>
                  <a:glow rad="292100">
                    <a:srgbClr val="000000">
                      <a:alpha val="75000"/>
                    </a:srgbClr>
                  </a:glow>
                </a:effectLst>
                <a:latin typeface="黑体"/>
                <a:ea typeface="黑体"/>
                <a:cs typeface="黑体"/>
              </a:rPr>
              <a:t>“</a:t>
            </a:r>
            <a:r>
              <a:rPr lang="zh-TW" altLang="en-US" sz="4000" b="1" dirty="0">
                <a:solidFill>
                  <a:srgbClr val="FFFFFF"/>
                </a:solidFill>
                <a:effectLst>
                  <a:glow rad="292100">
                    <a:srgbClr val="000000">
                      <a:alpha val="75000"/>
                    </a:srgbClr>
                  </a:glow>
                </a:effectLst>
                <a:latin typeface="黑体"/>
                <a:ea typeface="黑体"/>
                <a:cs typeface="黑体"/>
              </a:rPr>
              <a:t>灵</a:t>
            </a:r>
            <a:r>
              <a:rPr lang="en-US" altLang="ja-JP" sz="4000" b="1" dirty="0">
                <a:solidFill>
                  <a:srgbClr val="FFFFFF"/>
                </a:solidFill>
                <a:effectLst>
                  <a:glow rad="292100">
                    <a:srgbClr val="000000">
                      <a:alpha val="75000"/>
                    </a:srgbClr>
                  </a:glow>
                </a:effectLst>
                <a:latin typeface="黑体"/>
                <a:ea typeface="黑体"/>
                <a:cs typeface="黑体"/>
              </a:rPr>
              <a:t>”</a:t>
            </a:r>
            <a:r>
              <a:rPr lang="en-US" altLang="zh-TW" sz="4000" b="1" dirty="0">
                <a:solidFill>
                  <a:srgbClr val="FFFFFF"/>
                </a:solidFill>
                <a:effectLst>
                  <a:glow rad="292100">
                    <a:srgbClr val="000000">
                      <a:alpha val="75000"/>
                    </a:srgbClr>
                  </a:glow>
                </a:effectLst>
                <a:latin typeface="黑体"/>
                <a:ea typeface="黑体"/>
                <a:cs typeface="黑体"/>
              </a:rPr>
              <a:t>=</a:t>
            </a:r>
          </a:p>
          <a:p>
            <a:pPr algn="ctr"/>
            <a:r>
              <a:rPr lang="zh-TW" altLang="en-US" sz="4000" b="1" dirty="0">
                <a:solidFill>
                  <a:srgbClr val="FFFFFF"/>
                </a:solidFill>
                <a:effectLst>
                  <a:glow rad="292100">
                    <a:srgbClr val="000000">
                      <a:alpha val="75000"/>
                    </a:srgbClr>
                  </a:glow>
                </a:effectLst>
                <a:latin typeface="黑体"/>
                <a:ea typeface="黑体"/>
                <a:cs typeface="黑体"/>
              </a:rPr>
              <a:t>假先知 </a:t>
            </a:r>
            <a:endParaRPr lang="en-US" sz="4000" b="1" dirty="0">
              <a:solidFill>
                <a:srgbClr val="FFFFFF"/>
              </a:solidFill>
              <a:effectLst>
                <a:glow rad="292100">
                  <a:srgbClr val="000000">
                    <a:alpha val="75000"/>
                  </a:srgbClr>
                </a:glow>
              </a:effectLst>
              <a:latin typeface="黑体"/>
              <a:ea typeface="黑体"/>
              <a:cs typeface="黑体"/>
            </a:endParaRPr>
          </a:p>
        </p:txBody>
      </p:sp>
    </p:spTree>
    <p:extLst>
      <p:ext uri="{BB962C8B-B14F-4D97-AF65-F5344CB8AC3E}">
        <p14:creationId xmlns:p14="http://schemas.microsoft.com/office/powerpoint/2010/main" val="163293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P spid="2" grpId="0"/>
      <p:bldP spid="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v9 7 hills Rome model 2nd c BC from east, tb n01190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71363"/>
            <a:ext cx="9144000" cy="6858000"/>
          </a:xfrm>
          <a:prstGeom prst="rect">
            <a:avLst/>
          </a:prstGeom>
        </p:spPr>
      </p:pic>
      <p:sp>
        <p:nvSpPr>
          <p:cNvPr id="193538" name="Rectangle 2"/>
          <p:cNvSpPr>
            <a:spLocks noGrp="1" noChangeArrowheads="1"/>
          </p:cNvSpPr>
          <p:nvPr>
            <p:ph type="title"/>
          </p:nvPr>
        </p:nvSpPr>
        <p:spPr>
          <a:xfrm>
            <a:off x="-1" y="0"/>
            <a:ext cx="8009643" cy="1044833"/>
          </a:xfrm>
          <a:effectLst>
            <a:outerShdw blurRad="63500" dist="38099" dir="2700000" algn="ctr" rotWithShape="0">
              <a:schemeClr val="tx1">
                <a:alpha val="74998"/>
              </a:schemeClr>
            </a:outerShdw>
          </a:effectLst>
        </p:spPr>
        <p:txBody>
          <a:bodyPr/>
          <a:lstStyle/>
          <a:p>
            <a:pPr>
              <a:defRPr/>
            </a:pPr>
            <a:r>
              <a:rPr lang="zh-CN" altLang="en-US" sz="4000" b="1" dirty="0">
                <a:solidFill>
                  <a:srgbClr val="FFFFFF"/>
                </a:solidFill>
                <a:effectLst>
                  <a:glow rad="266700">
                    <a:schemeClr val="tx1">
                      <a:alpha val="75000"/>
                    </a:schemeClr>
                  </a:glow>
                </a:effectLst>
                <a:latin typeface="Arial"/>
                <a:cs typeface="Arial"/>
              </a:rPr>
              <a:t>罗马有七个山丘（</a:t>
            </a:r>
            <a:r>
              <a:rPr lang="en-US" altLang="zh-CN" sz="4000" b="1" dirty="0">
                <a:solidFill>
                  <a:srgbClr val="FFFFFF"/>
                </a:solidFill>
                <a:effectLst>
                  <a:glow rad="266700">
                    <a:schemeClr val="tx1">
                      <a:alpha val="75000"/>
                    </a:schemeClr>
                  </a:glow>
                </a:effectLst>
                <a:latin typeface="Arial"/>
                <a:cs typeface="Arial"/>
              </a:rPr>
              <a:t>17</a:t>
            </a:r>
            <a:r>
              <a:rPr lang="zh-CN" altLang="en-US" sz="4000" b="1" dirty="0">
                <a:solidFill>
                  <a:srgbClr val="FFFFFF"/>
                </a:solidFill>
                <a:effectLst>
                  <a:glow rad="266700">
                    <a:schemeClr val="tx1">
                      <a:alpha val="75000"/>
                    </a:schemeClr>
                  </a:glow>
                </a:effectLst>
                <a:latin typeface="Arial"/>
                <a:cs typeface="Arial"/>
              </a:rPr>
              <a:t>：</a:t>
            </a:r>
            <a:r>
              <a:rPr lang="en-US" altLang="zh-CN" sz="4000" b="1" dirty="0">
                <a:solidFill>
                  <a:srgbClr val="FFFFFF"/>
                </a:solidFill>
                <a:effectLst>
                  <a:glow rad="266700">
                    <a:schemeClr val="tx1">
                      <a:alpha val="75000"/>
                    </a:schemeClr>
                  </a:glow>
                </a:effectLst>
                <a:latin typeface="Arial"/>
                <a:cs typeface="Arial"/>
              </a:rPr>
              <a:t>9</a:t>
            </a:r>
            <a:r>
              <a:rPr lang="zh-CN" altLang="en-US" sz="4000" b="1" dirty="0">
                <a:solidFill>
                  <a:srgbClr val="FFFFFF"/>
                </a:solidFill>
                <a:effectLst>
                  <a:glow rad="266700">
                    <a:schemeClr val="tx1">
                      <a:alpha val="75000"/>
                    </a:schemeClr>
                  </a:glow>
                </a:effectLst>
                <a:latin typeface="Arial"/>
                <a:cs typeface="Arial"/>
              </a:rPr>
              <a:t>）</a:t>
            </a:r>
            <a:endParaRPr lang="en-US" sz="4000" b="1" dirty="0">
              <a:effectLst>
                <a:glow rad="266700">
                  <a:schemeClr val="tx1">
                    <a:alpha val="75000"/>
                  </a:schemeClr>
                </a:glow>
              </a:effectLst>
              <a:latin typeface="Arial"/>
              <a:cs typeface="Arial"/>
            </a:endParaRPr>
          </a:p>
        </p:txBody>
      </p:sp>
      <p:sp>
        <p:nvSpPr>
          <p:cNvPr id="1067012" name="Text Box 37"/>
          <p:cNvSpPr txBox="1">
            <a:spLocks noChangeArrowheads="1"/>
          </p:cNvSpPr>
          <p:nvPr/>
        </p:nvSpPr>
        <p:spPr bwMode="auto">
          <a:xfrm>
            <a:off x="8194007" y="-37498"/>
            <a:ext cx="901847" cy="73405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rgbClr val="FFFFFF"/>
                </a:solidFill>
                <a:effectLst>
                  <a:glow rad="266700">
                    <a:schemeClr val="tx1">
                      <a:alpha val="75000"/>
                    </a:schemeClr>
                  </a:glow>
                </a:effectLst>
                <a:latin typeface="Arial"/>
                <a:ea typeface="+mj-ea"/>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r>
              <a:rPr lang="en-US" sz="2400" dirty="0"/>
              <a:t>407</a:t>
            </a:r>
          </a:p>
        </p:txBody>
      </p:sp>
    </p:spTree>
    <p:extLst>
      <p:ext uri="{BB962C8B-B14F-4D97-AF65-F5344CB8AC3E}">
        <p14:creationId xmlns:p14="http://schemas.microsoft.com/office/powerpoint/2010/main" val="11203128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1" descr="Jerusalem_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2420938"/>
            <a:ext cx="7097713" cy="445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9685"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l="1431" t="2417" r="3149"/>
          <a:stretch>
            <a:fillRect/>
          </a:stretch>
        </p:blipFill>
        <p:spPr bwMode="auto">
          <a:xfrm>
            <a:off x="4271963" y="-26988"/>
            <a:ext cx="4926012" cy="36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Rectangle 2"/>
          <p:cNvSpPr>
            <a:spLocks noGrp="1" noChangeArrowheads="1"/>
          </p:cNvSpPr>
          <p:nvPr>
            <p:ph type="title"/>
          </p:nvPr>
        </p:nvSpPr>
        <p:spPr>
          <a:xfrm>
            <a:off x="0" y="0"/>
            <a:ext cx="4284663" cy="2420938"/>
          </a:xfrm>
          <a:effectLst>
            <a:outerShdw blurRad="63500" dist="38099" dir="2700000" algn="ctr" rotWithShape="0">
              <a:schemeClr val="tx1">
                <a:alpha val="74997"/>
              </a:schemeClr>
            </a:outerShdw>
          </a:effectLst>
        </p:spPr>
        <p:txBody>
          <a:bodyPr/>
          <a:lstStyle/>
          <a:p>
            <a:pPr>
              <a:defRPr/>
            </a:pPr>
            <a:r>
              <a:rPr lang="zh-CN" altLang="en-US" sz="4000" dirty="0"/>
              <a:t>是巴比伦对耶路撒冷的代号名称吗？</a:t>
            </a:r>
            <a:endParaRPr lang="en-US" sz="4000" b="1" dirty="0">
              <a:solidFill>
                <a:schemeClr val="tx1"/>
              </a:solidFill>
              <a:latin typeface="Arial"/>
              <a:cs typeface="Arial"/>
            </a:endParaRPr>
          </a:p>
        </p:txBody>
      </p:sp>
      <p:sp>
        <p:nvSpPr>
          <p:cNvPr id="52122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407</a:t>
            </a:r>
          </a:p>
        </p:txBody>
      </p:sp>
    </p:spTree>
    <p:extLst>
      <p:ext uri="{BB962C8B-B14F-4D97-AF65-F5344CB8AC3E}">
        <p14:creationId xmlns:p14="http://schemas.microsoft.com/office/powerpoint/2010/main" val="3646184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9685"/>
                                        </p:tgtEl>
                                        <p:attrNameLst>
                                          <p:attrName>style.visibility</p:attrName>
                                        </p:attrNameLst>
                                      </p:cBhvr>
                                      <p:to>
                                        <p:strVal val="visible"/>
                                      </p:to>
                                    </p:set>
                                    <p:animEffect transition="in" filter="fade">
                                      <p:cBhvr>
                                        <p:cTn id="7" dur="500"/>
                                        <p:tgtEl>
                                          <p:spTgt spid="199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pPr algn="r"/>
            <a:endParaRPr lang="en-US" sz="4800">
              <a:solidFill>
                <a:srgbClr val="FFFFFF"/>
              </a:solidFill>
              <a:latin typeface="Times New Roman" charset="0"/>
            </a:endParaRPr>
          </a:p>
        </p:txBody>
      </p:sp>
      <p:sp>
        <p:nvSpPr>
          <p:cNvPr id="522243" name="Rectangle 2"/>
          <p:cNvSpPr>
            <a:spLocks noGrp="1" noChangeArrowheads="1"/>
          </p:cNvSpPr>
          <p:nvPr>
            <p:ph type="ctrTitle"/>
          </p:nvPr>
        </p:nvSpPr>
        <p:spPr>
          <a:xfrm>
            <a:off x="1506538" y="-1143000"/>
            <a:ext cx="5867400" cy="1143000"/>
          </a:xfrm>
        </p:spPr>
        <p:txBody>
          <a:bodyPr/>
          <a:lstStyle/>
          <a:p>
            <a:r>
              <a:rPr lang="en-US" b="1">
                <a:solidFill>
                  <a:schemeClr val="tx1"/>
                </a:solidFill>
                <a:latin typeface="Arial" charset="0"/>
                <a:ea typeface="ＭＳ Ｐゴシック" charset="0"/>
                <a:cs typeface="Arial" charset="0"/>
              </a:rPr>
              <a:t>USA?</a:t>
            </a:r>
          </a:p>
        </p:txBody>
      </p:sp>
      <p:pic>
        <p:nvPicPr>
          <p:cNvPr id="522244"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397023">
            <a:off x="0" y="381000"/>
            <a:ext cx="451485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6" name="Text Box 6"/>
          <p:cNvSpPr txBox="1">
            <a:spLocks noChangeArrowheads="1"/>
          </p:cNvSpPr>
          <p:nvPr/>
        </p:nvSpPr>
        <p:spPr bwMode="auto">
          <a:xfrm>
            <a:off x="4343400" y="488950"/>
            <a:ext cx="4629150" cy="1508125"/>
          </a:xfrm>
          <a:prstGeom prst="rect">
            <a:avLst/>
          </a:prstGeom>
          <a:noFill/>
          <a:ln w="9525">
            <a:noFill/>
            <a:miter lim="800000"/>
            <a:headEnd/>
            <a:tailEnd/>
          </a:ln>
        </p:spPr>
        <p:txBody>
          <a:bodyPr>
            <a:spAutoFit/>
          </a:bodyPr>
          <a:lstStyle/>
          <a:p>
            <a:pPr>
              <a:buFont typeface="Arial" pitchFamily="34" charset="0"/>
              <a:buChar char="•"/>
              <a:defRPr/>
            </a:pPr>
            <a:r>
              <a:rPr lang="zh-CN" altLang="en-US" sz="4800" dirty="0">
                <a:solidFill>
                  <a:srgbClr val="000000"/>
                </a:solidFill>
                <a:latin typeface="Comic Sans MS" pitchFamily="66" charset="0"/>
                <a:ea typeface="ＭＳ Ｐゴシック" pitchFamily="34" charset="-128"/>
              </a:rPr>
              <a:t>陈</a:t>
            </a: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启乐博士说，</a:t>
            </a:r>
            <a:endParaRPr lang="en-US" altLang="zh-CN"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endParaRPr>
          </a:p>
          <a:p>
            <a:pPr>
              <a:defRPr/>
            </a:pP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     她</a:t>
            </a:r>
            <a:r>
              <a:rPr lang="zh-CN" altLang="en-US" sz="4400" b="1" dirty="0">
                <a:solidFill>
                  <a:srgbClr val="FFFFFF"/>
                </a:solidFill>
                <a:latin typeface="Comic Sans MS" pitchFamily="66" charset="0"/>
                <a:ea typeface="ＭＳ Ｐゴシック" pitchFamily="34" charset="-128"/>
              </a:rPr>
              <a:t>是</a:t>
            </a:r>
            <a:r>
              <a:rPr lang="zh-CN" altLang="en-US" sz="4400" b="1" dirty="0">
                <a:solidFill>
                  <a:srgbClr val="0070C0"/>
                </a:solidFill>
                <a:latin typeface="Comic Sans MS" pitchFamily="66" charset="0"/>
                <a:ea typeface="ＭＳ Ｐゴシック" pitchFamily="34" charset="-128"/>
              </a:rPr>
              <a:t>美</a:t>
            </a:r>
            <a:r>
              <a:rPr lang="zh-CN" altLang="en-US" sz="4400" b="1" dirty="0">
                <a:solidFill>
                  <a:srgbClr val="FF0000"/>
                </a:solidFill>
                <a:latin typeface="Comic Sans MS" pitchFamily="66" charset="0"/>
                <a:ea typeface="ＭＳ Ｐゴシック" pitchFamily="34" charset="-128"/>
              </a:rPr>
              <a:t>国</a:t>
            </a:r>
            <a:r>
              <a:rPr lang="zh-CN" altLang="en-US" sz="4400" b="1" dirty="0">
                <a:solidFill>
                  <a:srgbClr val="0070C0"/>
                </a:solidFill>
                <a:latin typeface="Comic Sans MS" pitchFamily="66" charset="0"/>
                <a:ea typeface="ＭＳ Ｐゴシック" pitchFamily="34" charset="-128"/>
              </a:rPr>
              <a:t>人</a:t>
            </a:r>
            <a:endParaRPr lang="en-US" sz="4400" b="1" dirty="0">
              <a:solidFill>
                <a:srgbClr val="0070C0"/>
              </a:solidFill>
              <a:latin typeface="Arial" pitchFamily="34" charset="0"/>
              <a:ea typeface="ＭＳ Ｐゴシック" pitchFamily="34" charset="-128"/>
            </a:endParaRPr>
          </a:p>
        </p:txBody>
      </p:sp>
      <p:pic>
        <p:nvPicPr>
          <p:cNvPr id="1843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3232150"/>
            <a:ext cx="24384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4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p:txBody>
      </p:sp>
      <p:sp>
        <p:nvSpPr>
          <p:cNvPr id="8" name="Rectangle 7"/>
          <p:cNvSpPr/>
          <p:nvPr/>
        </p:nvSpPr>
        <p:spPr bwMode="auto">
          <a:xfrm rot="21044777">
            <a:off x="231775" y="800100"/>
            <a:ext cx="3600450" cy="1069975"/>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a:lstStyle/>
          <a:p>
            <a:pPr algn="ctr">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神秘的巴比伦是谁？</a:t>
            </a:r>
            <a:endParaRPr lang="en-SG" sz="2800" b="1" dirty="0">
              <a:solidFill>
                <a:srgbClr val="000000"/>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565589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84326"/>
                                        </p:tgtEl>
                                        <p:attrNameLst>
                                          <p:attrName>style.visibility</p:attrName>
                                        </p:attrNameLst>
                                      </p:cBhvr>
                                      <p:to>
                                        <p:strVal val="visible"/>
                                      </p:to>
                                    </p:set>
                                    <p:animEffect transition="in" filter="wipe(up)">
                                      <p:cBhvr>
                                        <p:cTn id="7" dur="300"/>
                                        <p:tgtEl>
                                          <p:spTgt spid="184326"/>
                                        </p:tgtEl>
                                      </p:cBhvr>
                                    </p:animEffect>
                                  </p:childTnLst>
                                </p:cTn>
                              </p:par>
                            </p:childTnLst>
                          </p:cTn>
                        </p:par>
                        <p:par>
                          <p:cTn id="8" fill="hold" nodeType="afterGroup">
                            <p:stCondLst>
                              <p:cond delay="3900"/>
                            </p:stCondLst>
                            <p:childTnLst>
                              <p:par>
                                <p:cTn id="9" presetID="1" presetClass="entr" presetSubtype="0" fill="hold" nodeType="afterEffect">
                                  <p:stCondLst>
                                    <p:cond delay="0"/>
                                  </p:stCondLst>
                                  <p:childTnLst>
                                    <p:set>
                                      <p:cBhvr>
                                        <p:cTn id="10" dur="1" fill="hold">
                                          <p:stCondLst>
                                            <p:cond delay="0"/>
                                          </p:stCondLst>
                                        </p:cTn>
                                        <p:tgtEl>
                                          <p:spTgt spid="184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3266" name="Picture 3" descr="Rev 17.18 Skyscrape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52388"/>
            <a:ext cx="8861425" cy="989012"/>
          </a:xfrm>
          <a:effectLst>
            <a:outerShdw blurRad="63500" dist="38099" dir="2700000" algn="ctr" rotWithShape="0">
              <a:schemeClr val="tx1">
                <a:alpha val="74997"/>
              </a:schemeClr>
            </a:outerShdw>
          </a:effectLst>
        </p:spPr>
        <p:txBody>
          <a:bodyPr/>
          <a:lstStyle/>
          <a:p>
            <a:pPr algn="l">
              <a:defRPr/>
            </a:pPr>
            <a:r>
              <a:rPr lang="zh-CN" altLang="en-US" sz="4000" b="1" dirty="0">
                <a:solidFill>
                  <a:srgbClr val="FFFF00"/>
                </a:solidFill>
                <a:effectLst>
                  <a:outerShdw blurRad="38100" dist="38100" dir="2700000" algn="tl">
                    <a:srgbClr val="000000">
                      <a:alpha val="43137"/>
                    </a:srgbClr>
                  </a:outerShdw>
                </a:effectLst>
              </a:rPr>
              <a:t>巴比伦必须是一个国家。为什么呢？</a:t>
            </a:r>
            <a:endParaRPr lang="en-US" sz="4000" b="1" dirty="0">
              <a:solidFill>
                <a:srgbClr val="FFFF00"/>
              </a:solidFill>
              <a:effectLst>
                <a:outerShdw blurRad="38100" dist="38100" dir="2700000" algn="tl">
                  <a:srgbClr val="000000">
                    <a:alpha val="43137"/>
                  </a:srgbClr>
                </a:outerShdw>
              </a:effectLst>
              <a:latin typeface="Arial"/>
              <a:cs typeface="Arial"/>
            </a:endParaRPr>
          </a:p>
        </p:txBody>
      </p:sp>
      <p:sp>
        <p:nvSpPr>
          <p:cNvPr id="523268"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a</a:t>
            </a:r>
          </a:p>
        </p:txBody>
      </p:sp>
      <p:sp>
        <p:nvSpPr>
          <p:cNvPr id="7" name="Rectangle 2"/>
          <p:cNvSpPr txBox="1">
            <a:spLocks noChangeArrowheads="1"/>
          </p:cNvSpPr>
          <p:nvPr/>
        </p:nvSpPr>
        <p:spPr bwMode="auto">
          <a:xfrm>
            <a:off x="282575" y="2276475"/>
            <a:ext cx="8861425" cy="28575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65113" indent="-26511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buFont typeface="Arial" charset="0"/>
              <a:buChar char="•"/>
            </a:pPr>
            <a:r>
              <a:rPr lang="zh-CN" altLang="en-US" sz="4000" b="1">
                <a:solidFill>
                  <a:srgbClr val="FFFFFF"/>
                </a:solidFill>
                <a:latin typeface="Times New Roman" charset="0"/>
              </a:rPr>
              <a:t>世界上没有任何一个城市在地球上统治（十七点</a:t>
            </a:r>
            <a:r>
              <a:rPr lang="en-US" altLang="zh-CN" sz="4000" b="1">
                <a:solidFill>
                  <a:srgbClr val="FFFFFF"/>
                </a:solidFill>
                <a:latin typeface="Times New Roman" charset="0"/>
              </a:rPr>
              <a:t>18</a:t>
            </a:r>
            <a:r>
              <a:rPr lang="zh-CN" altLang="en-US" sz="4000" b="1">
                <a:solidFill>
                  <a:srgbClr val="FFFFFF"/>
                </a:solidFill>
                <a:latin typeface="Times New Roman" charset="0"/>
              </a:rPr>
              <a:t>分）</a:t>
            </a:r>
            <a:br>
              <a:rPr lang="zh-CN" altLang="en-US" sz="4000" b="1">
                <a:solidFill>
                  <a:srgbClr val="FFFFFF"/>
                </a:solidFill>
                <a:latin typeface="Times New Roman" charset="0"/>
              </a:rPr>
            </a:br>
            <a:br>
              <a:rPr lang="zh-CN" altLang="en-US" sz="4000" b="1">
                <a:solidFill>
                  <a:srgbClr val="FFFFFF"/>
                </a:solidFill>
                <a:latin typeface="Times New Roman" charset="0"/>
              </a:rPr>
            </a:br>
            <a:r>
              <a:rPr lang="zh-CN" altLang="en-US" sz="4000" b="1">
                <a:solidFill>
                  <a:srgbClr val="FFFFFF"/>
                </a:solidFill>
                <a:latin typeface="Times New Roman" charset="0"/>
              </a:rPr>
              <a:t>一个“城市”是一个民族在圣经象征</a:t>
            </a:r>
            <a:endParaRPr lang="en-US" sz="4000" b="1">
              <a:solidFill>
                <a:srgbClr val="FFFFFF"/>
              </a:solidFill>
              <a:latin typeface="Arial" charset="0"/>
              <a:cs typeface="Arial" charset="0"/>
            </a:endParaRPr>
          </a:p>
        </p:txBody>
      </p:sp>
    </p:spTree>
    <p:extLst>
      <p:ext uri="{BB962C8B-B14F-4D97-AF65-F5344CB8AC3E}">
        <p14:creationId xmlns:p14="http://schemas.microsoft.com/office/powerpoint/2010/main" val="103973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381000" y="3860800"/>
            <a:ext cx="3903663" cy="2844800"/>
          </a:xfrm>
          <a:solidFill>
            <a:srgbClr val="16165C"/>
          </a:solidFill>
          <a:effectLst>
            <a:outerShdw blurRad="63500" dist="38099" dir="2700000" algn="ctr" rotWithShape="0">
              <a:schemeClr val="tx1">
                <a:alpha val="74997"/>
              </a:schemeClr>
            </a:outerShdw>
          </a:effectLst>
        </p:spPr>
        <p:txBody>
          <a:bodyPr/>
          <a:lstStyle/>
          <a:p>
            <a:pPr>
              <a:defRPr/>
            </a:pPr>
            <a:r>
              <a:rPr lang="zh-CN" altLang="en-US" sz="4800" dirty="0">
                <a:solidFill>
                  <a:srgbClr val="FFFFFF"/>
                </a:solidFill>
              </a:rPr>
              <a:t>美国是象征着一个女人在自由女神像</a:t>
            </a:r>
            <a:endParaRPr lang="en-US" sz="4800" b="1" dirty="0">
              <a:solidFill>
                <a:srgbClr val="FFFFFF"/>
              </a:solidFill>
              <a:latin typeface="Arial"/>
              <a:cs typeface="Arial"/>
            </a:endParaRPr>
          </a:p>
        </p:txBody>
      </p:sp>
      <p:sp>
        <p:nvSpPr>
          <p:cNvPr id="524292" name="Text Box 37"/>
          <p:cNvSpPr txBox="1">
            <a:spLocks noChangeArrowheads="1"/>
          </p:cNvSpPr>
          <p:nvPr/>
        </p:nvSpPr>
        <p:spPr bwMode="auto">
          <a:xfrm>
            <a:off x="8413750" y="44450"/>
            <a:ext cx="695325" cy="8334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000090"/>
                </a:solidFill>
                <a:latin typeface="Arial" charset="0"/>
                <a:cs typeface="Arial" charset="0"/>
              </a:rPr>
              <a:t>408</a:t>
            </a:r>
          </a:p>
          <a:p>
            <a:pPr algn="ctr"/>
            <a:r>
              <a:rPr lang="en-US" b="1">
                <a:solidFill>
                  <a:srgbClr val="000090"/>
                </a:solidFill>
                <a:latin typeface="Arial" charset="0"/>
                <a:cs typeface="Arial" charset="0"/>
              </a:rPr>
              <a:t>b</a:t>
            </a:r>
          </a:p>
        </p:txBody>
      </p:sp>
    </p:spTree>
    <p:extLst>
      <p:ext uri="{BB962C8B-B14F-4D97-AF65-F5344CB8AC3E}">
        <p14:creationId xmlns:p14="http://schemas.microsoft.com/office/powerpoint/2010/main" val="320320091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5314" name="Picture 1" descr="rev 17 who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0588" y="0"/>
            <a:ext cx="44434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381000" y="1162050"/>
            <a:ext cx="3903663" cy="5543550"/>
          </a:xfrm>
          <a:effectLst>
            <a:outerShdw blurRad="63500" dist="38099" dir="2700000" algn="ctr" rotWithShape="0">
              <a:schemeClr val="tx1">
                <a:alpha val="74997"/>
              </a:schemeClr>
            </a:outerShdw>
          </a:effectLst>
        </p:spPr>
        <p:txBody>
          <a:bodyPr/>
          <a:lstStyle/>
          <a:p>
            <a:pPr>
              <a:defRPr/>
            </a:pPr>
            <a:r>
              <a:rPr lang="zh-CN" altLang="en-US" sz="3600" dirty="0"/>
              <a:t>结</a:t>
            </a:r>
            <a:r>
              <a:rPr lang="zh-CN" altLang="en-US" sz="4800" dirty="0">
                <a:solidFill>
                  <a:srgbClr val="FFFFFF"/>
                </a:solidFill>
              </a:rPr>
              <a:t>束时间巴比伦是精神通奸罪。这意味着她离开了她神圣的遗产。</a:t>
            </a:r>
            <a:endParaRPr lang="en-US" sz="4800" b="1" dirty="0">
              <a:solidFill>
                <a:srgbClr val="FFFFFF"/>
              </a:solidFill>
              <a:latin typeface="Arial"/>
              <a:cs typeface="Arial"/>
            </a:endParaRPr>
          </a:p>
        </p:txBody>
      </p:sp>
      <p:sp>
        <p:nvSpPr>
          <p:cNvPr id="525316"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6868185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50" y="0"/>
            <a:ext cx="8001000"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美国作为一个基督教国家开始</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26339"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26340"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86863" cy="606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2905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90575" y="-31750"/>
            <a:ext cx="7510463"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普利茅斯朝圣者</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pic>
        <p:nvPicPr>
          <p:cNvPr id="527363" name="Picture 1" descr="rev 17 USA Plymouth Pilgrim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3888"/>
            <a:ext cx="9144000" cy="624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7364"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20182817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825" y="355600"/>
            <a:ext cx="7512050" cy="774700"/>
          </a:xfrm>
          <a:effectLst>
            <a:outerShdw blurRad="63500" dist="38099" dir="2700000" algn="ctr" rotWithShape="0">
              <a:schemeClr val="tx1">
                <a:alpha val="74997"/>
              </a:schemeClr>
            </a:outerShdw>
          </a:effectLst>
        </p:spPr>
        <p:txBody>
          <a:bodyPr/>
          <a:lstStyle/>
          <a:p>
            <a:r>
              <a:rPr lang="zh-CN" altLang="en-US" sz="3600" b="1" dirty="0">
                <a:solidFill>
                  <a:srgbClr val="FFFFFF"/>
                </a:solidFill>
                <a:latin typeface="Times New Roman" charset="0"/>
                <a:ea typeface="ＭＳ Ｐゴシック" charset="0"/>
              </a:rPr>
              <a:t>然而，他们屠杀的​​</a:t>
            </a:r>
            <a:r>
              <a:rPr lang="en-US" altLang="zh-CN" sz="3600" b="1" dirty="0">
                <a:solidFill>
                  <a:srgbClr val="FFFFFF"/>
                </a:solidFill>
                <a:latin typeface="Times New Roman" charset="0"/>
                <a:ea typeface="ＭＳ Ｐゴシック" charset="0"/>
              </a:rPr>
              <a:t>Pequot</a:t>
            </a:r>
            <a:r>
              <a:rPr lang="zh-CN" altLang="en-US" sz="3600" b="1" dirty="0">
                <a:solidFill>
                  <a:srgbClr val="FFFFFF"/>
                </a:solidFill>
                <a:latin typeface="Times New Roman" charset="0"/>
                <a:ea typeface="ＭＳ Ｐゴシック" charset="0"/>
              </a:rPr>
              <a:t>族</a:t>
            </a:r>
            <a:endParaRPr lang="en-US" sz="3600" b="1" dirty="0">
              <a:solidFill>
                <a:srgbClr val="FFFFFF"/>
              </a:solidFill>
              <a:latin typeface="Arial" charset="0"/>
              <a:ea typeface="ＭＳ Ｐゴシック" charset="0"/>
              <a:cs typeface="Arial" charset="0"/>
            </a:endParaRPr>
          </a:p>
        </p:txBody>
      </p:sp>
      <p:sp>
        <p:nvSpPr>
          <p:cNvPr id="528387"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28388" name="Picture 2" descr="rev 17 USA LeonGardiner_Pequot-W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2238"/>
            <a:ext cx="9144000" cy="546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56570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9410" name="Picture 2" descr="rev 17 usa Flag-Bib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790575"/>
            <a:ext cx="9118600"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美国作为一个基督教国家开始</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29412"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
        <p:nvSpPr>
          <p:cNvPr id="5" name="Rectangle 2"/>
          <p:cNvSpPr txBox="1">
            <a:spLocks noChangeArrowheads="1"/>
          </p:cNvSpPr>
          <p:nvPr/>
        </p:nvSpPr>
        <p:spPr bwMode="auto">
          <a:xfrm>
            <a:off x="158750" y="1200150"/>
            <a:ext cx="8985250" cy="5362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176213" indent="-176213">
              <a:buFont typeface="Arial"/>
              <a:buChar char="•"/>
              <a:defRPr sz="32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185738" indent="-185738">
              <a:buNone/>
            </a:pPr>
            <a:r>
              <a:rPr lang="zh-CN" altLang="en-US" sz="4000" dirty="0">
                <a:solidFill>
                  <a:srgbClr val="FFFF00"/>
                </a:solidFill>
              </a:rPr>
              <a:t>“独立宣言”</a:t>
            </a:r>
            <a:r>
              <a:rPr lang="zh-CN" altLang="en-US" sz="4000" dirty="0"/>
              <a:t>（</a:t>
            </a:r>
            <a:r>
              <a:rPr lang="en-US" altLang="zh-CN" sz="4000" dirty="0"/>
              <a:t>1776</a:t>
            </a:r>
            <a:r>
              <a:rPr lang="zh-CN" altLang="en-US" sz="4000" dirty="0"/>
              <a:t>）指出神的</a:t>
            </a:r>
            <a:r>
              <a:rPr lang="en-US" altLang="zh-CN" sz="4000" dirty="0"/>
              <a:t>4</a:t>
            </a:r>
            <a:r>
              <a:rPr lang="zh-CN" altLang="en-US" sz="4000" dirty="0"/>
              <a:t>倍</a:t>
            </a:r>
            <a:br>
              <a:rPr lang="zh-CN" altLang="en-US" sz="4000" dirty="0"/>
            </a:br>
            <a:r>
              <a:rPr lang="zh-CN" altLang="en-US" sz="4000" dirty="0"/>
              <a:t>开国元勋，早期总统和最高法院称为美国“基督教国家”，直到</a:t>
            </a:r>
            <a:r>
              <a:rPr lang="en-US" altLang="zh-CN" sz="4000" dirty="0"/>
              <a:t>1947</a:t>
            </a:r>
            <a:r>
              <a:rPr lang="zh-CN" altLang="en-US" sz="4000" dirty="0"/>
              <a:t>年（见</a:t>
            </a:r>
            <a:r>
              <a:rPr lang="en-US" sz="4000" dirty="0"/>
              <a:t>http://</a:t>
            </a:r>
            <a:r>
              <a:rPr lang="en-US" sz="4000" dirty="0" err="1"/>
              <a:t>www.afn.org</a:t>
            </a:r>
            <a:r>
              <a:rPr lang="en-US" sz="4000" dirty="0"/>
              <a:t>/~govern/</a:t>
            </a:r>
            <a:r>
              <a:rPr lang="en-US" sz="4000" dirty="0" err="1"/>
              <a:t>Christian_Nation.htm</a:t>
            </a:r>
            <a:r>
              <a:rPr lang="zh-CN" altLang="en-US" sz="4000" dirty="0"/>
              <a:t>）</a:t>
            </a:r>
            <a:br>
              <a:rPr lang="zh-CN" altLang="en-US" sz="4000" dirty="0"/>
            </a:br>
            <a:r>
              <a:rPr lang="zh-CN" altLang="en-US" sz="4000" dirty="0"/>
              <a:t>美国派出最传教士在</a:t>
            </a:r>
            <a:r>
              <a:rPr lang="en-US" altLang="zh-CN" sz="4000" dirty="0"/>
              <a:t>1900</a:t>
            </a:r>
            <a:r>
              <a:rPr lang="zh-CN" altLang="en-US" sz="4000" dirty="0"/>
              <a:t>年</a:t>
            </a:r>
            <a:br>
              <a:rPr lang="zh-CN" altLang="en-US" sz="4000" dirty="0"/>
            </a:br>
            <a:r>
              <a:rPr lang="zh-CN" altLang="en-US" sz="4000" dirty="0">
                <a:solidFill>
                  <a:srgbClr val="FFFF00"/>
                </a:solidFill>
              </a:rPr>
              <a:t>“我们相信上帝”</a:t>
            </a:r>
            <a:r>
              <a:rPr lang="zh-CN" altLang="en-US" sz="4000" dirty="0"/>
              <a:t>是国家的座右铭</a:t>
            </a:r>
            <a:br>
              <a:rPr lang="zh-CN" altLang="en-US" sz="4000" dirty="0"/>
            </a:br>
            <a:r>
              <a:rPr lang="zh-CN" altLang="en-US" sz="4000" dirty="0"/>
              <a:t>上帝帮助每</a:t>
            </a:r>
            <a:r>
              <a:rPr lang="en-US" altLang="zh-CN" sz="4000" dirty="0"/>
              <a:t>50</a:t>
            </a:r>
            <a:r>
              <a:rPr lang="zh-CN" altLang="en-US" sz="4000" dirty="0"/>
              <a:t>呼吁各国之间的单一国家的序言</a:t>
            </a:r>
          </a:p>
        </p:txBody>
      </p:sp>
    </p:spTree>
    <p:extLst>
      <p:ext uri="{BB962C8B-B14F-4D97-AF65-F5344CB8AC3E}">
        <p14:creationId xmlns:p14="http://schemas.microsoft.com/office/powerpoint/2010/main" val="28386117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4" name="Picture 3" descr="Rev 13.3 Head W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4978" y="1165048"/>
            <a:ext cx="5159022" cy="4357511"/>
          </a:xfrm>
          <a:prstGeom prst="rect">
            <a:avLst/>
          </a:prstGeom>
        </p:spPr>
      </p:pic>
      <p:sp>
        <p:nvSpPr>
          <p:cNvPr id="2" name="Title 1"/>
          <p:cNvSpPr>
            <a:spLocks noGrp="1"/>
          </p:cNvSpPr>
          <p:nvPr>
            <p:ph type="title"/>
          </p:nvPr>
        </p:nvSpPr>
        <p:spPr>
          <a:xfrm>
            <a:off x="0" y="346030"/>
            <a:ext cx="5290062" cy="6247864"/>
          </a:xfrm>
          <a:noFill/>
          <a:ln>
            <a:noFill/>
          </a:ln>
        </p:spPr>
        <p:txBody>
          <a:bodyPr vert="horz" wrap="square" lIns="91440" tIns="45720" rIns="91440" bIns="45720" numCol="1" anchor="ctr" anchorCtr="0" compatLnSpc="1">
            <a:prstTxWarp prst="textNoShape">
              <a:avLst/>
            </a:prstTxWarp>
            <a:spAutoFit/>
          </a:bodyPr>
          <a:lstStyle/>
          <a:p>
            <a:r>
              <a:rPr lang="en-US" sz="4000" b="1" kern="1200" dirty="0">
                <a:solidFill>
                  <a:srgbClr val="FFFFFF"/>
                </a:solidFill>
                <a:effectLst>
                  <a:glow rad="292100">
                    <a:srgbClr val="000000">
                      <a:alpha val="75000"/>
                    </a:srgbClr>
                  </a:glow>
                </a:effectLst>
                <a:latin typeface="黑体"/>
                <a:ea typeface="黑体"/>
                <a:cs typeface="黑体"/>
              </a:rPr>
              <a:t>兽的七头中有一个似乎受了致命伤， 但那致命伤却医好了。 全地的人都很惊奇， 跟从那兽。 4因为龙把权柄交给了兽， 大家就拜龙， 也拜兽， 说： “有谁可以跟这兽相比？ 有谁能与牠作战呢？ (13:3-4).</a:t>
            </a:r>
          </a:p>
        </p:txBody>
      </p:sp>
    </p:spTree>
    <p:extLst>
      <p:ext uri="{BB962C8B-B14F-4D97-AF65-F5344CB8AC3E}">
        <p14:creationId xmlns:p14="http://schemas.microsoft.com/office/powerpoint/2010/main" val="32130148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0434" name="Picture 1" descr="rev 17 USA JesusFoundedAmeri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2313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b="1" dirty="0">
                <a:solidFill>
                  <a:srgbClr val="FFFFFF"/>
                </a:solidFill>
                <a:effectLst>
                  <a:outerShdw blurRad="38100" dist="38100" dir="2700000" algn="tl">
                    <a:srgbClr val="000000">
                      <a:alpha val="43137"/>
                    </a:srgbClr>
                  </a:outerShdw>
                </a:effectLst>
              </a:rPr>
              <a:t>美国作为一个基督教国家开始</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30436"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3636278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ctrTitle"/>
          </p:nvPr>
        </p:nvSpPr>
        <p:spPr>
          <a:xfrm>
            <a:off x="6019800" y="381000"/>
            <a:ext cx="2743200" cy="2286000"/>
          </a:xfrm>
        </p:spPr>
        <p:txBody>
          <a:bodyPr/>
          <a:lstStyle/>
          <a:p>
            <a:pPr eaLnBrk="1" hangingPunct="1"/>
            <a:r>
              <a:rPr lang="zh-CN" sz="4800" b="1">
                <a:latin typeface="Arial Black" charset="0"/>
                <a:ea typeface="ＭＳ Ｐゴシック" charset="0"/>
                <a:cs typeface="ＭＳ Ｐゴシック" charset="0"/>
              </a:rPr>
              <a:t>你相信上帝吗？</a:t>
            </a:r>
            <a:endParaRPr lang="en-US" sz="4800" b="1">
              <a:latin typeface="Arial Black" charset="0"/>
              <a:ea typeface="ＭＳ Ｐゴシック" charset="0"/>
              <a:cs typeface="ＭＳ Ｐゴシック" charset="0"/>
            </a:endParaRPr>
          </a:p>
        </p:txBody>
      </p:sp>
      <p:pic>
        <p:nvPicPr>
          <p:cNvPr id="531459" name="Picture 7" descr="In-God-We-Tr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57150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1460" name="Picture 8" descr="silberdol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341788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Tree>
    <p:extLst>
      <p:ext uri="{BB962C8B-B14F-4D97-AF65-F5344CB8AC3E}">
        <p14:creationId xmlns:p14="http://schemas.microsoft.com/office/powerpoint/2010/main" val="12363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83" name="Rectangle 3"/>
          <p:cNvSpPr>
            <a:spLocks noGrp="1" noChangeArrowheads="1"/>
          </p:cNvSpPr>
          <p:nvPr>
            <p:ph type="ctrTitle"/>
          </p:nvPr>
        </p:nvSpPr>
        <p:spPr>
          <a:xfrm>
            <a:off x="0" y="0"/>
            <a:ext cx="7772400" cy="1143000"/>
          </a:xfrm>
        </p:spPr>
        <p:txBody>
          <a:bodyPr/>
          <a:lstStyle/>
          <a:p>
            <a:pPr eaLnBrk="1" hangingPunct="1">
              <a:defRPr/>
            </a:pPr>
            <a:r>
              <a:rPr lang="zh-CN" sz="4800" b="1" dirty="0">
                <a:effectLst>
                  <a:outerShdw blurRad="38100" dist="38100" dir="2700000" algn="tl">
                    <a:srgbClr val="000000">
                      <a:alpha val="43137"/>
                    </a:srgbClr>
                  </a:outerShdw>
                </a:effectLst>
              </a:rPr>
              <a:t>我们相信上帝吗？</a:t>
            </a:r>
            <a:endParaRPr lang="en-US" sz="4800" b="1" dirty="0">
              <a:effectLst>
                <a:outerShdw blurRad="38100" dist="38100" dir="2700000" algn="tl">
                  <a:srgbClr val="000000">
                    <a:alpha val="43137"/>
                  </a:srgbClr>
                </a:outerShdw>
              </a:effectLst>
              <a:ea typeface="ＭＳ Ｐゴシック" pitchFamily="34" charset="-128"/>
            </a:endParaRPr>
          </a:p>
        </p:txBody>
      </p:sp>
    </p:spTree>
    <p:extLst>
      <p:ext uri="{BB962C8B-B14F-4D97-AF65-F5344CB8AC3E}">
        <p14:creationId xmlns:p14="http://schemas.microsoft.com/office/powerpoint/2010/main" val="1816732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5" descr="Coi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367665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3507" name="Rectangle 2"/>
          <p:cNvSpPr>
            <a:spLocks noGrp="1" noChangeArrowheads="1"/>
          </p:cNvSpPr>
          <p:nvPr>
            <p:ph type="title"/>
          </p:nvPr>
        </p:nvSpPr>
        <p:spPr>
          <a:xfrm>
            <a:off x="685800" y="266700"/>
            <a:ext cx="7772400" cy="1143000"/>
          </a:xfrm>
        </p:spPr>
        <p:txBody>
          <a:bodyPr/>
          <a:lstStyle/>
          <a:p>
            <a:pPr eaLnBrk="1" hangingPunct="1">
              <a:defRPr/>
            </a:pPr>
            <a:r>
              <a:rPr lang="zh-CN" sz="4800" b="1" dirty="0">
                <a:effectLst>
                  <a:outerShdw blurRad="38100" dist="38100" dir="2700000" algn="tl">
                    <a:srgbClr val="000000">
                      <a:alpha val="43137"/>
                    </a:srgbClr>
                  </a:outerShdw>
                </a:effectLst>
              </a:rPr>
              <a:t>你在上帝的信任不为难你吗？</a:t>
            </a:r>
            <a:endParaRPr lang="en-US" sz="4800" b="1" dirty="0">
              <a:effectLst>
                <a:outerShdw blurRad="38100" dist="38100" dir="2700000" algn="tl">
                  <a:srgbClr val="000000">
                    <a:alpha val="43137"/>
                  </a:srgbClr>
                </a:outerShdw>
              </a:effectLst>
              <a:ea typeface="ＭＳ Ｐゴシック" pitchFamily="34" charset="-128"/>
            </a:endParaRPr>
          </a:p>
        </p:txBody>
      </p:sp>
      <p:pic>
        <p:nvPicPr>
          <p:cNvPr id="533508" name="Picture 4" descr="k030805au"/>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505200" y="3213100"/>
            <a:ext cx="4953000" cy="364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67553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5" descr="sh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6413"/>
            <a:ext cx="4267200" cy="508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a:endParaRPr lang="en-US">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zh-CN" altLang="en-US" sz="5400" b="1" dirty="0"/>
              <a:t>的耻辱的一个原因？</a:t>
            </a:r>
            <a:endParaRPr lang="en-US" sz="5400" b="1" dirty="0">
              <a:solidFill>
                <a:srgbClr val="FFFFFF"/>
              </a:solidFill>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308225"/>
          </a:xfrm>
          <a:prstGeom prst="rect">
            <a:avLst/>
          </a:prstGeom>
          <a:noFill/>
          <a:ln w="9525">
            <a:noFill/>
            <a:miter lim="800000"/>
            <a:headEnd/>
            <a:tailEnd/>
          </a:ln>
          <a:effec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 typeface="Arial" charset="0"/>
              <a:buNone/>
            </a:pPr>
            <a:r>
              <a:rPr lang="zh-CN" altLang="en-US" sz="3600" dirty="0">
                <a:solidFill>
                  <a:srgbClr val="FFFFFF"/>
                </a:solidFill>
                <a:latin typeface="Tahoma" charset="0"/>
              </a:rPr>
              <a:t>“是谁，我很好，我不是说我是克里斯蒂娜？，但我不说，我与相邻</a:t>
            </a:r>
            <a:r>
              <a:rPr lang="en-US" altLang="zh-CN" sz="3600" dirty="0">
                <a:solidFill>
                  <a:srgbClr val="FFFFFF"/>
                </a:solidFill>
                <a:latin typeface="Tahoma" charset="0"/>
              </a:rPr>
              <a:t>”</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2100505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effectLst>
            <a:outerShdw blurRad="63500" dist="38099" dir="2700000" algn="ctr" rotWithShape="0">
              <a:schemeClr val="tx1">
                <a:alpha val="74997"/>
              </a:schemeClr>
            </a:outerShdw>
          </a:effectLst>
        </p:spPr>
        <p:txBody>
          <a:bodyPr/>
          <a:lstStyle/>
          <a:p>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The USA began as a Christian nation but has left its godly heritage.</a:t>
            </a:r>
            <a:endParaRPr lang="en-US" sz="3600" b="1">
              <a:solidFill>
                <a:schemeClr val="bg1"/>
              </a:solidFill>
              <a:latin typeface="Arial" charset="0"/>
              <a:ea typeface="ＭＳ Ｐゴシック" charset="0"/>
              <a:cs typeface="Arial" charset="0"/>
            </a:endParaRPr>
          </a:p>
        </p:txBody>
      </p:sp>
      <p:sp>
        <p:nvSpPr>
          <p:cNvPr id="535555"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35556" name="Picture 2" descr="rev 17 USA ObamaChristianN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5557" name="Rectangle 4"/>
          <p:cNvSpPr>
            <a:spLocks noChangeArrowheads="1"/>
          </p:cNvSpPr>
          <p:nvPr/>
        </p:nvSpPr>
        <p:spPr bwMode="auto">
          <a:xfrm>
            <a:off x="0" y="723900"/>
            <a:ext cx="5600700" cy="5238750"/>
          </a:xfrm>
          <a:prstGeom prst="rect">
            <a:avLst/>
          </a:prstGeom>
          <a:solidFill>
            <a:schemeClr val="tx1"/>
          </a:solidFill>
          <a:ln w="9525">
            <a:solidFill>
              <a:schemeClr val="tx1"/>
            </a:solidFill>
            <a:round/>
            <a:headEnd/>
            <a:tailEnd/>
          </a:ln>
        </p:spPr>
        <p:txBody>
          <a:bodyPr/>
          <a:lstStyle/>
          <a:p>
            <a:pPr algn="ctr"/>
            <a:r>
              <a:rPr lang="zh-CN" altLang="en-US" sz="3600" dirty="0">
                <a:solidFill>
                  <a:srgbClr val="FFFFFF"/>
                </a:solidFill>
              </a:rPr>
              <a:t>奥巴马电子邮件向</a:t>
            </a:r>
            <a:r>
              <a:rPr lang="en-US" altLang="zh-CN" sz="3600" dirty="0">
                <a:solidFill>
                  <a:srgbClr val="FFFFFF"/>
                </a:solidFill>
              </a:rPr>
              <a:t>CBN</a:t>
            </a:r>
            <a:r>
              <a:rPr lang="zh-CN" altLang="en-US" sz="3600" dirty="0">
                <a:solidFill>
                  <a:srgbClr val="FFFFFF"/>
                </a:solidFill>
              </a:rPr>
              <a:t>新闻“无论我们曾经是，我们不再仅仅是一个基督教国家，我们也是一个犹太国家，一个穆斯林国家，一个佛教国家，一个印度教国家，以及非信徒组成的国家</a:t>
            </a:r>
            <a:endParaRPr lang="en-US" sz="3600" dirty="0">
              <a:solidFill>
                <a:srgbClr val="FFFFFF"/>
              </a:solidFill>
              <a:latin typeface="Times New Roman" charset="0"/>
            </a:endParaRPr>
          </a:p>
        </p:txBody>
      </p:sp>
    </p:spTree>
    <p:extLst>
      <p:ext uri="{BB962C8B-B14F-4D97-AF65-F5344CB8AC3E}">
        <p14:creationId xmlns:p14="http://schemas.microsoft.com/office/powerpoint/2010/main" val="37670869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6578" name="Picture 3" descr="rev 17 USA MN09-Roger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381000" y="3860800"/>
            <a:ext cx="3903663" cy="2844800"/>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zh-CN" altLang="en-US" sz="3600" b="1" dirty="0">
                <a:solidFill>
                  <a:schemeClr val="bg1"/>
                </a:solidFill>
                <a:effectLst>
                  <a:glow rad="241300">
                    <a:schemeClr val="tx1">
                      <a:alpha val="86000"/>
                    </a:schemeClr>
                  </a:glow>
                </a:effectLst>
                <a:latin typeface="Arial"/>
                <a:cs typeface="Arial"/>
              </a:rPr>
              <a:t>美国开始作为一个基督教国家，但已经离开了其神圣的遗产。</a:t>
            </a:r>
            <a:endParaRPr lang="en-US" sz="3600" b="1" dirty="0">
              <a:solidFill>
                <a:schemeClr val="bg1"/>
              </a:solidFill>
              <a:effectLst>
                <a:glow rad="241300">
                  <a:schemeClr val="tx1">
                    <a:alpha val="86000"/>
                  </a:schemeClr>
                </a:glow>
              </a:effectLst>
              <a:latin typeface="Arial"/>
              <a:cs typeface="Arial"/>
            </a:endParaRPr>
          </a:p>
        </p:txBody>
      </p:sp>
      <p:sp>
        <p:nvSpPr>
          <p:cNvPr id="536580"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36581" name="Picture 2" descr="rev 17 USA 090414Flag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4250" y="2767013"/>
            <a:ext cx="2816225" cy="3735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228600" y="381000"/>
            <a:ext cx="5619750" cy="2647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a:r>
              <a:rPr lang="zh-CN" altLang="en-US" sz="3600" b="1" dirty="0">
                <a:solidFill>
                  <a:srgbClr val="FFFF00"/>
                </a:solidFill>
              </a:rPr>
              <a:t>“我们不再是一个基督教国家”</a:t>
            </a:r>
            <a:endParaRPr lang="en-US" altLang="zh-CN" sz="3600" b="1" dirty="0">
              <a:solidFill>
                <a:srgbClr val="FFFF00"/>
              </a:solidFill>
            </a:endParaRPr>
          </a:p>
          <a:p>
            <a:pPr algn="r"/>
            <a:r>
              <a:rPr lang="zh-CN" altLang="en-US" sz="3600" b="1" dirty="0">
                <a:solidFill>
                  <a:schemeClr val="bg1"/>
                </a:solidFill>
              </a:rPr>
              <a:t>奥巴马</a:t>
            </a:r>
            <a:endParaRPr lang="en-US" altLang="zh-CN" sz="3600" b="1" dirty="0">
              <a:solidFill>
                <a:schemeClr val="bg1"/>
              </a:solidFill>
            </a:endParaRPr>
          </a:p>
          <a:p>
            <a:pPr algn="ctr"/>
            <a:endParaRPr lang="en-US" altLang="zh-CN" sz="3600" b="1" dirty="0">
              <a:solidFill>
                <a:srgbClr val="FFFF00"/>
              </a:solidFill>
            </a:endParaRPr>
          </a:p>
          <a:p>
            <a:pPr algn="ctr"/>
            <a:r>
              <a:rPr lang="zh-CN" altLang="en-US" b="1" dirty="0">
                <a:solidFill>
                  <a:srgbClr val="FF0000"/>
                </a:solidFill>
              </a:rPr>
              <a:t>全</a:t>
            </a:r>
            <a:r>
              <a:rPr lang="zh-CN" altLang="en-US" b="1" dirty="0">
                <a:solidFill>
                  <a:srgbClr val="0066CC"/>
                </a:solidFill>
              </a:rPr>
              <a:t>美</a:t>
            </a:r>
            <a:r>
              <a:rPr lang="zh-CN" altLang="en-US" b="1" dirty="0">
                <a:solidFill>
                  <a:srgbClr val="FF0000"/>
                </a:solidFill>
              </a:rPr>
              <a:t>自</a:t>
            </a:r>
            <a:r>
              <a:rPr lang="zh-CN" altLang="en-US" b="1" dirty="0">
                <a:solidFill>
                  <a:srgbClr val="0066FF"/>
                </a:solidFill>
              </a:rPr>
              <a:t>由</a:t>
            </a:r>
            <a:r>
              <a:rPr lang="zh-CN" altLang="en-US" b="1" dirty="0">
                <a:solidFill>
                  <a:srgbClr val="FF0000"/>
                </a:solidFill>
              </a:rPr>
              <a:t>板</a:t>
            </a:r>
            <a:endParaRPr lang="en-US" b="1" dirty="0">
              <a:solidFill>
                <a:srgbClr val="FF0000"/>
              </a:solidFill>
              <a:latin typeface="Times New Roman" charset="0"/>
            </a:endParaRPr>
          </a:p>
        </p:txBody>
      </p:sp>
    </p:spTree>
    <p:extLst>
      <p:ext uri="{BB962C8B-B14F-4D97-AF65-F5344CB8AC3E}">
        <p14:creationId xmlns:p14="http://schemas.microsoft.com/office/powerpoint/2010/main" val="20323655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5400" y="5095875"/>
            <a:ext cx="3903663" cy="1671638"/>
          </a:xfrm>
          <a:effectLst>
            <a:outerShdw blurRad="63500" dist="38099" dir="2700000" algn="ctr" rotWithShape="0">
              <a:schemeClr val="tx1">
                <a:alpha val="74997"/>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Christian heritage is now</a:t>
            </a:r>
            <a:r>
              <a:rPr lang="zh-CN" altLang="en-US" sz="3600" b="1" dirty="0">
                <a:solidFill>
                  <a:srgbClr val="FFFFFF"/>
                </a:solidFill>
                <a:effectLst>
                  <a:outerShdw blurRad="38100" dist="38100" dir="2700000" algn="tl">
                    <a:srgbClr val="000000">
                      <a:alpha val="43137"/>
                    </a:srgbClr>
                  </a:outerShdw>
                </a:effectLst>
              </a:rPr>
              <a:t>激烈的辩论！</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37603"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3670300" cy="3670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25" y="2847975"/>
            <a:ext cx="3463925" cy="346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3000" y="0"/>
            <a:ext cx="2735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67848">
            <a:off x="3798888" y="3905250"/>
            <a:ext cx="2444750" cy="355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2488" y="804863"/>
            <a:ext cx="4481512" cy="603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8"/>
          <p:cNvSpPr/>
          <p:nvPr/>
        </p:nvSpPr>
        <p:spPr bwMode="auto">
          <a:xfrm>
            <a:off x="342900" y="0"/>
            <a:ext cx="2990850" cy="3086100"/>
          </a:xfrm>
          <a:prstGeom prst="ellipse">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a:endParaRPr lang="en-US" altLang="zh-CN" sz="3200" b="1">
              <a:solidFill>
                <a:srgbClr val="FFFFFF"/>
              </a:solidFill>
              <a:effectLst>
                <a:outerShdw blurRad="38100" dist="38100" dir="2700000" algn="tl">
                  <a:srgbClr val="808080"/>
                </a:outerShdw>
              </a:effectLst>
            </a:endParaRPr>
          </a:p>
          <a:p>
            <a:pPr algn="ctr"/>
            <a:r>
              <a:rPr lang="zh-CN" altLang="en-US" sz="3200" b="1">
                <a:solidFill>
                  <a:srgbClr val="FFFFFF"/>
                </a:solidFill>
                <a:effectLst>
                  <a:outerShdw blurRad="38100" dist="38100" dir="2700000" algn="tl">
                    <a:srgbClr val="808080"/>
                  </a:outerShdw>
                </a:effectLst>
              </a:rPr>
              <a:t>美国是一个基督教国家！</a:t>
            </a:r>
            <a:endParaRPr lang="en-US" sz="3200" b="1">
              <a:solidFill>
                <a:srgbClr val="FFFFFF"/>
              </a:solidFill>
              <a:effectLst>
                <a:outerShdw blurRad="38100" dist="38100" dir="2700000" algn="tl">
                  <a:srgbClr val="808080"/>
                </a:outerShdw>
              </a:effectLst>
              <a:latin typeface="Times New Roman" charset="0"/>
            </a:endParaRPr>
          </a:p>
        </p:txBody>
      </p:sp>
      <p:pic>
        <p:nvPicPr>
          <p:cNvPr id="537610"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62313" y="2557463"/>
            <a:ext cx="1042987"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bwMode="auto">
          <a:xfrm>
            <a:off x="342900" y="3676650"/>
            <a:ext cx="3124200" cy="11620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a:defRPr/>
            </a:pPr>
            <a:r>
              <a:rPr lang="zh-CN" altLang="en-US"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美国</a:t>
            </a:r>
            <a:endParaRPr lang="en-US" altLang="zh-CN"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endParaRPr>
          </a:p>
          <a:p>
            <a:pPr algn="ctr">
              <a:defRPr/>
            </a:pPr>
            <a:r>
              <a:rPr lang="zh-CN" altLang="en-US"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基督教国家</a:t>
            </a:r>
            <a:endParaRPr lang="en-SG" dirty="0">
              <a:solidFill>
                <a:srgbClr val="000000"/>
              </a:solidFill>
              <a:latin typeface="Times New Roman" charset="0"/>
            </a:endParaRPr>
          </a:p>
        </p:txBody>
      </p:sp>
      <p:sp>
        <p:nvSpPr>
          <p:cNvPr id="12" name="Rectangle 11"/>
          <p:cNvSpPr/>
          <p:nvPr/>
        </p:nvSpPr>
        <p:spPr bwMode="auto">
          <a:xfrm>
            <a:off x="4648200" y="800100"/>
            <a:ext cx="4495800" cy="112395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a:lstStyle/>
          <a:p>
            <a:pPr algn="ctr">
              <a:defRPr/>
            </a:pPr>
            <a:r>
              <a:rPr lang="zh-CN" altLang="en-US" sz="48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新闻周刊</a:t>
            </a:r>
            <a:endParaRPr lang="en-SG" sz="4800" b="1" dirty="0">
              <a:solidFill>
                <a:srgbClr val="FFFFFF"/>
              </a:solidFill>
              <a:effectLst>
                <a:outerShdw blurRad="38100" dist="38100" dir="2700000" algn="tl">
                  <a:srgbClr val="000000">
                    <a:alpha val="43137"/>
                  </a:srgbClr>
                </a:outerShdw>
              </a:effectLst>
              <a:latin typeface="Times New Roman" charset="0"/>
            </a:endParaRPr>
          </a:p>
        </p:txBody>
      </p:sp>
      <p:sp>
        <p:nvSpPr>
          <p:cNvPr id="13" name="Rectangle 12"/>
          <p:cNvSpPr/>
          <p:nvPr/>
        </p:nvSpPr>
        <p:spPr bwMode="auto">
          <a:xfrm>
            <a:off x="4972050" y="1924050"/>
            <a:ext cx="3943350" cy="4933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a:defRPr/>
            </a:pPr>
            <a:r>
              <a:rPr lang="zh-CN" altLang="en-US" sz="8000" b="1" dirty="0">
                <a:solidFill>
                  <a:srgbClr val="FF0000"/>
                </a:solidFill>
                <a:effectLst>
                  <a:outerShdw blurRad="38100" dist="38100" dir="2700000" algn="tl">
                    <a:srgbClr val="000000">
                      <a:alpha val="43137"/>
                    </a:srgbClr>
                  </a:outerShdw>
                </a:effectLst>
                <a:latin typeface="Comic Sans MS" pitchFamily="66" charset="0"/>
                <a:ea typeface="ＭＳ Ｐゴシック" pitchFamily="34" charset="-128"/>
              </a:rPr>
              <a:t>基督教美国的衰亡</a:t>
            </a:r>
            <a:endParaRPr lang="en-SG" sz="8000" b="1" dirty="0">
              <a:solidFill>
                <a:srgbClr val="FF0000"/>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1463132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美国贸易</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38628"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d</a:t>
            </a:r>
          </a:p>
        </p:txBody>
      </p:sp>
      <p:pic>
        <p:nvPicPr>
          <p:cNvPr id="538629" name="Picture 3" descr="rev 17 USA trade negotiat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3" y="2687638"/>
            <a:ext cx="5080000" cy="400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8630" name="Picture 1" descr="rev 17 usa trade shi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239838"/>
            <a:ext cx="4716462"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1026"/>
          <p:cNvSpPr txBox="1">
            <a:spLocks noChangeArrowheads="1"/>
          </p:cNvSpPr>
          <p:nvPr/>
        </p:nvSpPr>
        <p:spPr bwMode="auto">
          <a:xfrm>
            <a:off x="0" y="1489075"/>
            <a:ext cx="4435475" cy="741363"/>
          </a:xfrm>
          <a:prstGeom prst="rect">
            <a:avLst/>
          </a:prstGeom>
          <a:no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outerShdw blurRad="38100" dist="38100" dir="2700000" algn="tl">
                    <a:srgbClr val="000000">
                      <a:alpha val="43137"/>
                    </a:srgbClr>
                  </a:outerShdw>
                </a:effectLst>
              </a:rPr>
              <a:t>华尔街</a:t>
            </a:r>
            <a:endParaRPr lang="en-US" sz="4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4708525" y="5468938"/>
            <a:ext cx="4435475" cy="742950"/>
          </a:xfrm>
          <a:prstGeom prst="rect">
            <a:avLst/>
          </a:prstGeom>
          <a:no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outerShdw blurRad="38100" dist="38100" dir="2700000" algn="tl">
                    <a:srgbClr val="000000">
                      <a:alpha val="43137"/>
                    </a:srgbClr>
                  </a:outerShdw>
                </a:effectLst>
              </a:rPr>
              <a:t>世贸组织</a:t>
            </a:r>
            <a:endParaRPr lang="en-US" sz="4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94299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4" descr="ivoryplaqu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0"/>
            <a:ext cx="2209800" cy="193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2046288" y="4624388"/>
            <a:ext cx="7097712"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Tx/>
              <a:buChar char="•"/>
            </a:pPr>
            <a:r>
              <a:rPr lang="zh-CN" altLang="en-US" sz="3200">
                <a:solidFill>
                  <a:srgbClr val="FFFF00"/>
                </a:solidFill>
              </a:rPr>
              <a:t>象牙 </a:t>
            </a:r>
            <a:r>
              <a:rPr lang="en-US" altLang="zh-CN" sz="3200">
                <a:solidFill>
                  <a:srgbClr val="FFFF00"/>
                </a:solidFill>
              </a:rPr>
              <a:t>- </a:t>
            </a:r>
            <a:r>
              <a:rPr lang="zh-CN" altLang="en-US" sz="3200">
                <a:solidFill>
                  <a:srgbClr val="FFFFFF"/>
                </a:solidFill>
              </a:rPr>
              <a:t>从叙利亚进口再出口成品到西部</a:t>
            </a:r>
            <a:endParaRPr lang="en-US" sz="3200" b="1">
              <a:solidFill>
                <a:srgbClr val="FFFFFF"/>
              </a:solidFill>
              <a:latin typeface="Tempus Sans ITC" charset="0"/>
            </a:endParaRPr>
          </a:p>
        </p:txBody>
      </p:sp>
      <p:pic>
        <p:nvPicPr>
          <p:cNvPr id="539652" name="Picture 6" descr="women at window"/>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9192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2" name="Text Box 2"/>
          <p:cNvSpPr txBox="1">
            <a:spLocks noChangeArrowheads="1"/>
          </p:cNvSpPr>
          <p:nvPr/>
        </p:nvSpPr>
        <p:spPr bwMode="auto">
          <a:xfrm>
            <a:off x="0" y="2351088"/>
            <a:ext cx="91440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zh-CN" altLang="en-US" sz="3600" i="1">
                <a:solidFill>
                  <a:srgbClr val="FFFFFF"/>
                </a:solidFill>
              </a:rPr>
              <a:t>从遥远的国家进口原料和出口成品：</a:t>
            </a:r>
            <a:endParaRPr lang="en-US" sz="3600" i="1">
              <a:solidFill>
                <a:srgbClr val="FFFFFF"/>
              </a:solidFill>
              <a:latin typeface="Tempus Sans ITC" charset="0"/>
            </a:endParaRPr>
          </a:p>
        </p:txBody>
      </p:sp>
      <p:pic>
        <p:nvPicPr>
          <p:cNvPr id="539654" name="Picture 5" descr="bowl_pho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3429000"/>
            <a:ext cx="1993900"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8" name="Text Box 8"/>
          <p:cNvSpPr txBox="1">
            <a:spLocks noChangeArrowheads="1"/>
          </p:cNvSpPr>
          <p:nvPr/>
        </p:nvSpPr>
        <p:spPr bwMode="auto">
          <a:xfrm>
            <a:off x="2051050" y="3549650"/>
            <a:ext cx="694055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Tx/>
              <a:buChar char="•"/>
            </a:pPr>
            <a:r>
              <a:rPr lang="zh-CN" altLang="en-US" sz="3200">
                <a:solidFill>
                  <a:srgbClr val="FFFF00"/>
                </a:solidFill>
              </a:rPr>
              <a:t>青铜 </a:t>
            </a:r>
            <a:r>
              <a:rPr lang="en-US" altLang="zh-CN" sz="3200">
                <a:solidFill>
                  <a:srgbClr val="FFFF00"/>
                </a:solidFill>
              </a:rPr>
              <a:t>- </a:t>
            </a:r>
            <a:r>
              <a:rPr lang="zh-CN" altLang="en-US" sz="3200">
                <a:solidFill>
                  <a:srgbClr val="FFFFFF"/>
                </a:solidFill>
              </a:rPr>
              <a:t>出口到亚述，塞浦路斯，希腊，意大利和</a:t>
            </a:r>
            <a:endParaRPr lang="en-US" sz="3200">
              <a:solidFill>
                <a:srgbClr val="FFFFFF"/>
              </a:solidFill>
              <a:latin typeface="Tempus Sans ITC" charset="0"/>
            </a:endParaRPr>
          </a:p>
        </p:txBody>
      </p:sp>
      <p:sp>
        <p:nvSpPr>
          <p:cNvPr id="35850" name="Text Box 10"/>
          <p:cNvSpPr txBox="1">
            <a:spLocks noChangeArrowheads="1"/>
          </p:cNvSpPr>
          <p:nvPr/>
        </p:nvSpPr>
        <p:spPr bwMode="auto">
          <a:xfrm>
            <a:off x="2063750" y="5683250"/>
            <a:ext cx="65849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Tx/>
              <a:buChar char="•"/>
            </a:pPr>
            <a:r>
              <a:rPr lang="zh-CN" altLang="en-US" sz="3200">
                <a:solidFill>
                  <a:srgbClr val="FFFF00"/>
                </a:solidFill>
              </a:rPr>
              <a:t>玻璃</a:t>
            </a:r>
            <a:r>
              <a:rPr lang="zh-CN" altLang="en-US" sz="3200">
                <a:solidFill>
                  <a:srgbClr val="FFFFFF"/>
                </a:solidFill>
              </a:rPr>
              <a:t>运作，</a:t>
            </a:r>
            <a:r>
              <a:rPr lang="zh-CN" altLang="en-US" sz="3200">
                <a:solidFill>
                  <a:srgbClr val="FFFF00"/>
                </a:solidFill>
              </a:rPr>
              <a:t>羊毛</a:t>
            </a:r>
            <a:r>
              <a:rPr lang="zh-CN" altLang="en-US" sz="3200">
                <a:solidFill>
                  <a:srgbClr val="FFFFFF"/>
                </a:solidFill>
              </a:rPr>
              <a:t>东西染成紫色等</a:t>
            </a:r>
            <a:endParaRPr lang="en-US" sz="3200" b="1">
              <a:solidFill>
                <a:srgbClr val="FFFFFF"/>
              </a:solidFill>
              <a:latin typeface="Tempus Sans ITC" charset="0"/>
            </a:endParaRPr>
          </a:p>
        </p:txBody>
      </p:sp>
      <p:sp>
        <p:nvSpPr>
          <p:cNvPr id="2" name="Title 1"/>
          <p:cNvSpPr>
            <a:spLocks noGrp="1"/>
          </p:cNvSpPr>
          <p:nvPr>
            <p:ph type="title" idx="4294967295"/>
          </p:nvPr>
        </p:nvSpPr>
        <p:spPr>
          <a:xfrm>
            <a:off x="2413000" y="0"/>
            <a:ext cx="4263571" cy="2485571"/>
          </a:xfrm>
          <a:ln>
            <a:miter lim="800000"/>
            <a:headEnd/>
            <a:tailEnd/>
          </a:ln>
        </p:spPr>
        <p:txBody>
          <a:bodyPr wrap="none" fromWordArt="1"/>
          <a:lstStyle/>
          <a:p>
            <a:pPr>
              <a:defRPr/>
            </a:pPr>
            <a:r>
              <a:rPr lang="zh-CN" altLang="en-US" sz="4800" b="1" dirty="0">
                <a:solidFill>
                  <a:srgbClr val="FFFFFF"/>
                </a:solidFill>
                <a:effectLst>
                  <a:outerShdw blurRad="38100" dist="38100" dir="2700000" algn="tl">
                    <a:srgbClr val="000000">
                      <a:alpha val="43137"/>
                    </a:srgbClr>
                  </a:outerShdw>
                </a:effectLst>
              </a:rPr>
              <a:t>轮胎贸易</a:t>
            </a:r>
            <a:br>
              <a:rPr lang="en-US" altLang="zh-CN" sz="4800" b="1" dirty="0">
                <a:solidFill>
                  <a:srgbClr val="FFFFFF"/>
                </a:solidFill>
                <a:effectLst>
                  <a:outerShdw blurRad="38100" dist="38100" dir="2700000" algn="tl">
                    <a:srgbClr val="000000">
                      <a:alpha val="43137"/>
                    </a:srgbClr>
                  </a:outerShdw>
                </a:effectLst>
              </a:rPr>
            </a:br>
            <a:r>
              <a:rPr lang="zh-CN" altLang="en-US" sz="4800" b="1" dirty="0">
                <a:solidFill>
                  <a:srgbClr val="FFFFFF"/>
                </a:solidFill>
                <a:effectLst>
                  <a:outerShdw blurRad="38100" dist="38100" dir="2700000" algn="tl">
                    <a:srgbClr val="000000">
                      <a:alpha val="43137"/>
                    </a:srgbClr>
                  </a:outerShdw>
                </a:effectLst>
              </a:rPr>
              <a:t>（以赛亚书</a:t>
            </a:r>
            <a:r>
              <a:rPr lang="en-US" altLang="zh-CN" sz="4800" b="1" dirty="0">
                <a:solidFill>
                  <a:srgbClr val="FFFFFF"/>
                </a:solidFill>
                <a:effectLst>
                  <a:outerShdw blurRad="38100" dist="38100" dir="2700000" algn="tl">
                    <a:srgbClr val="000000">
                      <a:alpha val="43137"/>
                    </a:srgbClr>
                  </a:outerShdw>
                </a:effectLst>
              </a:rPr>
              <a:t>23</a:t>
            </a:r>
            <a:r>
              <a:rPr lang="zh-CN" altLang="en-US" sz="4800" b="1" dirty="0">
                <a:solidFill>
                  <a:srgbClr val="FFFFFF"/>
                </a:solidFill>
                <a:effectLst>
                  <a:outerShdw blurRad="38100" dist="38100" dir="2700000" algn="tl">
                    <a:srgbClr val="000000">
                      <a:alpha val="43137"/>
                    </a:srgbClr>
                  </a:outerShdw>
                </a:effectLst>
              </a:rPr>
              <a:t>）</a:t>
            </a:r>
            <a:endParaRPr lang="en-US" sz="4800" b="1" kern="10" dirty="0">
              <a:ln w="9525">
                <a:solidFill>
                  <a:srgbClr val="FFFFFF"/>
                </a:solidFill>
                <a:round/>
                <a:headEnd/>
                <a:tailEnd/>
              </a:ln>
              <a:solidFill>
                <a:srgbClr val="FFFFFF"/>
              </a:solidFill>
              <a:effectLst>
                <a:outerShdw blurRad="38100" dist="38100" dir="2700000" algn="tl">
                  <a:srgbClr val="000000">
                    <a:alpha val="43137"/>
                  </a:srgbClr>
                </a:outerShdw>
              </a:effectLst>
              <a:latin typeface="KidTYPEPaint"/>
              <a:ea typeface="KidTYPEPaint"/>
              <a:cs typeface="KidTYPEPaint"/>
            </a:endParaRPr>
          </a:p>
        </p:txBody>
      </p:sp>
    </p:spTree>
    <p:extLst>
      <p:ext uri="{BB962C8B-B14F-4D97-AF65-F5344CB8AC3E}">
        <p14:creationId xmlns:p14="http://schemas.microsoft.com/office/powerpoint/2010/main" val="894473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ssolve">
                                      <p:cBhvr>
                                        <p:cTn id="7" dur="5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dissolve">
                                      <p:cBhvr>
                                        <p:cTn id="12" dur="500"/>
                                        <p:tgtEl>
                                          <p:spTgt spid="35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9"/>
                                        </p:tgtEl>
                                        <p:attrNameLst>
                                          <p:attrName>style.visibility</p:attrName>
                                        </p:attrNameLst>
                                      </p:cBhvr>
                                      <p:to>
                                        <p:strVal val="visible"/>
                                      </p:to>
                                    </p:set>
                                    <p:animEffect transition="in" filter="dissolve">
                                      <p:cBhvr>
                                        <p:cTn id="17" dur="500"/>
                                        <p:tgtEl>
                                          <p:spTgt spid="358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50"/>
                                        </p:tgtEl>
                                        <p:attrNameLst>
                                          <p:attrName>style.visibility</p:attrName>
                                        </p:attrNameLst>
                                      </p:cBhvr>
                                      <p:to>
                                        <p:strVal val="visible"/>
                                      </p:to>
                                    </p:set>
                                    <p:animEffect transition="in" filter="dissolve">
                                      <p:cBhvr>
                                        <p:cTn id="22"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utoUpdateAnimBg="0"/>
      <p:bldP spid="35842" grpId="0" autoUpdateAnimBg="0"/>
      <p:bldP spid="35848" grpId="0" autoUpdateAnimBg="0"/>
      <p:bldP spid="3585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Content Placeholder 3" descr="Antichrist ang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533400" y="139871"/>
            <a:ext cx="4572000" cy="1015663"/>
          </a:xfrm>
          <a:noFill/>
          <a:ln>
            <a:noFill/>
          </a:ln>
        </p:spPr>
        <p:txBody>
          <a:bodyPr vert="horz" wrap="square" lIns="91440" tIns="45720" rIns="91440" bIns="45720" numCol="1" anchor="ctr" anchorCtr="0" compatLnSpc="1">
            <a:prstTxWarp prst="textNoShape">
              <a:avLst/>
            </a:prstTxWarp>
            <a:spAutoFit/>
          </a:bodyPr>
          <a:lstStyle/>
          <a:p>
            <a:r>
              <a:rPr lang="zh-TW" altLang="en-US" sz="6000" b="1" kern="1200">
                <a:solidFill>
                  <a:srgbClr val="FFFFFF"/>
                </a:solidFill>
                <a:effectLst>
                  <a:glow rad="292100">
                    <a:srgbClr val="000000">
                      <a:alpha val="75000"/>
                    </a:srgbClr>
                  </a:glow>
                </a:effectLst>
                <a:latin typeface="黑体"/>
                <a:ea typeface="黑体"/>
                <a:cs typeface="黑体"/>
              </a:rPr>
              <a:t>世界将拜兽 </a:t>
            </a:r>
            <a:endParaRPr lang="en-US" sz="6000" b="1" kern="1200">
              <a:solidFill>
                <a:srgbClr val="FFFFFF"/>
              </a:solidFill>
              <a:effectLst>
                <a:glow rad="292100">
                  <a:srgbClr val="000000">
                    <a:alpha val="75000"/>
                  </a:srgbClr>
                </a:glow>
              </a:effectLst>
              <a:latin typeface="黑体"/>
              <a:ea typeface="黑体"/>
              <a:cs typeface="黑体"/>
            </a:endParaRPr>
          </a:p>
        </p:txBody>
      </p:sp>
      <p:pic>
        <p:nvPicPr>
          <p:cNvPr id="736259" name="Picture 4" descr="worship beast Rev 13.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4014788"/>
            <a:ext cx="3790950"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6260" name="Picture 5" descr="Worship beast close up.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1447800"/>
            <a:ext cx="3468688"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9663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5" name="Rectangle 3"/>
          <p:cNvSpPr>
            <a:spLocks noGrp="1" noChangeArrowheads="1"/>
          </p:cNvSpPr>
          <p:nvPr>
            <p:ph type="title" idx="4294967295"/>
          </p:nvPr>
        </p:nvSpPr>
        <p:spPr>
          <a:xfrm>
            <a:off x="762000" y="76200"/>
            <a:ext cx="7772400" cy="838200"/>
          </a:xfrm>
        </p:spPr>
        <p:txBody>
          <a:bodyPr/>
          <a:lstStyle/>
          <a:p>
            <a:pPr eaLnBrk="1" hangingPunct="1"/>
            <a:r>
              <a:rPr lang="zh-CN" sz="4800">
                <a:latin typeface="Times New Roman" charset="0"/>
                <a:ea typeface="ＭＳ Ｐゴシック" charset="0"/>
                <a:cs typeface="ＭＳ Ｐゴシック" charset="0"/>
              </a:rPr>
              <a:t>腓尼基殖民地</a:t>
            </a:r>
            <a:endParaRPr lang="en-US" sz="4800">
              <a:latin typeface="Arial" charset="0"/>
              <a:ea typeface="ＭＳ Ｐゴシック" charset="0"/>
              <a:cs typeface="Arial" charset="0"/>
            </a:endParaRPr>
          </a:p>
        </p:txBody>
      </p:sp>
      <p:pic>
        <p:nvPicPr>
          <p:cNvPr id="540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40677"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a:solidFill>
                  <a:srgbClr val="000000"/>
                </a:solidFill>
                <a:latin typeface="Arial" charset="0"/>
                <a:cs typeface="Arial" charset="0"/>
              </a:rPr>
              <a:t>Land of Phoenicia</a:t>
            </a:r>
          </a:p>
          <a:p>
            <a:pPr eaLnBrk="1" hangingPunct="1"/>
            <a:r>
              <a:rPr lang="en-US" sz="1800">
                <a:solidFill>
                  <a:srgbClr val="000000"/>
                </a:solidFill>
                <a:latin typeface="Arial" charset="0"/>
                <a:cs typeface="Arial" charset="0"/>
              </a:rPr>
              <a:t>Trade Routes</a:t>
            </a:r>
          </a:p>
        </p:txBody>
      </p:sp>
      <p:sp>
        <p:nvSpPr>
          <p:cNvPr id="540678"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a:solidFill>
                  <a:srgbClr val="000000"/>
                </a:solidFill>
                <a:latin typeface="Arial" charset="0"/>
                <a:cs typeface="Arial" charset="0"/>
              </a:rPr>
              <a:t>Phoenician Shipping Routes</a:t>
            </a:r>
          </a:p>
        </p:txBody>
      </p:sp>
      <p:sp>
        <p:nvSpPr>
          <p:cNvPr id="540679"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a:solidFill>
                  <a:srgbClr val="000000"/>
                </a:solidFill>
                <a:latin typeface="Arial" charset="0"/>
                <a:cs typeface="Arial" charset="0"/>
              </a:rPr>
              <a:t>AFRICA</a:t>
            </a:r>
          </a:p>
        </p:txBody>
      </p:sp>
      <p:sp>
        <p:nvSpPr>
          <p:cNvPr id="540680"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a:solidFill>
                  <a:srgbClr val="000000"/>
                </a:solidFill>
                <a:latin typeface="Arial" charset="0"/>
                <a:cs typeface="Arial" charset="0"/>
              </a:rPr>
              <a:t>ASIA MINOR</a:t>
            </a:r>
          </a:p>
        </p:txBody>
      </p:sp>
      <p:sp>
        <p:nvSpPr>
          <p:cNvPr id="540681"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a:solidFill>
                  <a:srgbClr val="000000"/>
                </a:solidFill>
                <a:latin typeface="Arial" charset="0"/>
                <a:cs typeface="Arial" charset="0"/>
              </a:rPr>
              <a:t>EUROPE</a:t>
            </a:r>
          </a:p>
        </p:txBody>
      </p:sp>
      <p:sp>
        <p:nvSpPr>
          <p:cNvPr id="540682"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sz="1800">
                <a:solidFill>
                  <a:srgbClr val="000000"/>
                </a:solidFill>
                <a:latin typeface="Arial" charset="0"/>
                <a:cs typeface="Arial" charset="0"/>
              </a:rPr>
              <a:t>(Tarshish)</a:t>
            </a:r>
          </a:p>
        </p:txBody>
      </p:sp>
    </p:spTree>
    <p:extLst>
      <p:ext uri="{BB962C8B-B14F-4D97-AF65-F5344CB8AC3E}">
        <p14:creationId xmlns:p14="http://schemas.microsoft.com/office/powerpoint/2010/main" val="18386596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76200" y="4043363"/>
            <a:ext cx="89154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8788" indent="-458788"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Tx/>
              <a:buChar char="•"/>
            </a:pPr>
            <a:r>
              <a:rPr lang="zh-CN" altLang="en-US" sz="3600">
                <a:solidFill>
                  <a:srgbClr val="FFFFFF"/>
                </a:solidFill>
              </a:rPr>
              <a:t>贸易与大卫（</a:t>
            </a:r>
            <a:r>
              <a:rPr lang="en-US" altLang="zh-CN" sz="3600">
                <a:solidFill>
                  <a:srgbClr val="FFFFFF"/>
                </a:solidFill>
              </a:rPr>
              <a:t>2</a:t>
            </a:r>
            <a:r>
              <a:rPr lang="zh-CN" altLang="en-US" sz="3600">
                <a:solidFill>
                  <a:srgbClr val="FFFFFF"/>
                </a:solidFill>
              </a:rPr>
              <a:t>萨姆</a:t>
            </a:r>
            <a:r>
              <a:rPr lang="en-US" altLang="zh-CN" sz="3600">
                <a:solidFill>
                  <a:srgbClr val="FFFFFF"/>
                </a:solidFill>
              </a:rPr>
              <a:t>5:11;1</a:t>
            </a:r>
            <a:r>
              <a:rPr lang="zh-CN" altLang="en-US" sz="3600">
                <a:solidFill>
                  <a:srgbClr val="FFFFFF"/>
                </a:solidFill>
              </a:rPr>
              <a:t>国王</a:t>
            </a:r>
            <a:r>
              <a:rPr lang="en-US" altLang="zh-CN" sz="3600">
                <a:solidFill>
                  <a:srgbClr val="FFFFFF"/>
                </a:solidFill>
              </a:rPr>
              <a:t>5</a:t>
            </a:r>
            <a:r>
              <a:rPr lang="zh-CN" altLang="en-US" sz="3600">
                <a:solidFill>
                  <a:srgbClr val="FFFFFF"/>
                </a:solidFill>
              </a:rPr>
              <a:t>时</a:t>
            </a:r>
            <a:r>
              <a:rPr lang="en-US" altLang="zh-CN" sz="3600">
                <a:solidFill>
                  <a:srgbClr val="FFFFFF"/>
                </a:solidFill>
              </a:rPr>
              <a:t>01</a:t>
            </a:r>
            <a:r>
              <a:rPr lang="zh-CN" altLang="en-US" sz="3600">
                <a:solidFill>
                  <a:srgbClr val="FFFFFF"/>
                </a:solidFill>
              </a:rPr>
              <a:t>分）</a:t>
            </a:r>
            <a:br>
              <a:rPr lang="zh-CN" altLang="en-US" sz="3600">
                <a:solidFill>
                  <a:srgbClr val="FFFFFF"/>
                </a:solidFill>
              </a:rPr>
            </a:br>
            <a:r>
              <a:rPr lang="zh-CN" altLang="en-US" sz="3600">
                <a:solidFill>
                  <a:srgbClr val="FFFFFF"/>
                </a:solidFill>
              </a:rPr>
              <a:t>西贡国王帮助所罗门在建设和海外企业</a:t>
            </a:r>
            <a:br>
              <a:rPr lang="zh-CN" altLang="en-US" sz="3600">
                <a:solidFill>
                  <a:srgbClr val="FFFFFF"/>
                </a:solidFill>
              </a:rPr>
            </a:br>
            <a:r>
              <a:rPr lang="zh-CN" altLang="en-US" sz="3600">
                <a:solidFill>
                  <a:srgbClr val="FFFFFF"/>
                </a:solidFill>
              </a:rPr>
              <a:t>油，酒和木材出口</a:t>
            </a:r>
            <a:br>
              <a:rPr lang="zh-CN" altLang="en-US" sz="3600">
                <a:solidFill>
                  <a:srgbClr val="FFFFFF"/>
                </a:solidFill>
              </a:rPr>
            </a:br>
            <a:r>
              <a:rPr lang="zh-CN" altLang="en-US" sz="3600">
                <a:solidFill>
                  <a:srgbClr val="FFFFFF"/>
                </a:solidFill>
              </a:rPr>
              <a:t>被称为妓女（以赛亚书</a:t>
            </a:r>
            <a:r>
              <a:rPr lang="en-US" altLang="zh-CN" sz="3600">
                <a:solidFill>
                  <a:srgbClr val="FFFFFF"/>
                </a:solidFill>
              </a:rPr>
              <a:t>23:16-17</a:t>
            </a:r>
            <a:r>
              <a:rPr lang="zh-CN" altLang="en-US" sz="3600">
                <a:solidFill>
                  <a:srgbClr val="FFFFFF"/>
                </a:solidFill>
              </a:rPr>
              <a:t>）</a:t>
            </a:r>
            <a:endParaRPr lang="en-US" sz="3600" b="1">
              <a:solidFill>
                <a:srgbClr val="FFFFFF"/>
              </a:solidFill>
              <a:latin typeface="Tempus Sans ITC" charset="0"/>
            </a:endParaRPr>
          </a:p>
        </p:txBody>
      </p:sp>
      <p:pic>
        <p:nvPicPr>
          <p:cNvPr id="541699" name="Picture 8" descr="Shi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48263" y="-26988"/>
            <a:ext cx="4032250" cy="4032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1700" name="Rectangle 9"/>
          <p:cNvSpPr>
            <a:spLocks noChangeArrowheads="1"/>
          </p:cNvSpPr>
          <p:nvPr/>
        </p:nvSpPr>
        <p:spPr bwMode="auto">
          <a:xfrm>
            <a:off x="250825" y="1600200"/>
            <a:ext cx="48434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zh-CN" altLang="en-US" sz="3600">
                <a:solidFill>
                  <a:srgbClr val="FFFFFF"/>
                </a:solidFill>
              </a:rPr>
              <a:t>精明的商业使用的贸易条约和政治联盟：</a:t>
            </a:r>
            <a:endParaRPr lang="en-US" sz="3600" b="1">
              <a:solidFill>
                <a:srgbClr val="FFFFFF"/>
              </a:solidFill>
              <a:latin typeface="Tempus Sans ITC" charset="0"/>
            </a:endParaRPr>
          </a:p>
        </p:txBody>
      </p:sp>
      <p:sp>
        <p:nvSpPr>
          <p:cNvPr id="2" name="Title 1"/>
          <p:cNvSpPr>
            <a:spLocks noGrp="1"/>
          </p:cNvSpPr>
          <p:nvPr>
            <p:ph type="title" idx="4294967295"/>
          </p:nvPr>
        </p:nvSpPr>
        <p:spPr>
          <a:xfrm>
            <a:off x="287338" y="406400"/>
            <a:ext cx="4719637" cy="769938"/>
          </a:xfrm>
          <a:solidFill>
            <a:schemeClr val="tx1"/>
          </a:solidFill>
        </p:spPr>
        <p:txBody>
          <a:bodyPr>
            <a:spAutoFit/>
          </a:bodyPr>
          <a:lstStyle/>
          <a:p>
            <a:pPr eaLnBrk="1" hangingPunct="1">
              <a:defRPr/>
            </a:pPr>
            <a:r>
              <a:rPr lang="zh-CN" altLang="en-US" dirty="0">
                <a:solidFill>
                  <a:srgbClr val="FFFFFF"/>
                </a:solidFill>
              </a:rPr>
              <a:t>腓尼基的贸易</a:t>
            </a:r>
            <a:endParaRPr lang="en-US" b="1" kern="1200" dirty="0">
              <a:solidFill>
                <a:srgbClr val="FFFFFF"/>
              </a:solidFill>
              <a:latin typeface="Tempus Sans ITC" charset="0"/>
              <a:ea typeface="ＭＳ Ｐゴシック" charset="0"/>
              <a:cs typeface="ＭＳ Ｐゴシック" charset="0"/>
            </a:endParaRPr>
          </a:p>
        </p:txBody>
      </p:sp>
    </p:spTree>
    <p:extLst>
      <p:ext uri="{BB962C8B-B14F-4D97-AF65-F5344CB8AC3E}">
        <p14:creationId xmlns:p14="http://schemas.microsoft.com/office/powerpoint/2010/main" val="3470532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美国财富</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2724"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409</a:t>
            </a:r>
          </a:p>
          <a:p>
            <a:pPr algn="ctr"/>
            <a:r>
              <a:rPr lang="en-US" b="1">
                <a:solidFill>
                  <a:srgbClr val="FFFFFF"/>
                </a:solidFill>
                <a:latin typeface="Arial" charset="0"/>
                <a:cs typeface="Arial" charset="0"/>
              </a:rPr>
              <a:t>e</a:t>
            </a:r>
          </a:p>
        </p:txBody>
      </p:sp>
      <p:pic>
        <p:nvPicPr>
          <p:cNvPr id="542725" name="Picture 2" descr="rev 17 USA wealth 1945 -200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1495425"/>
            <a:ext cx="9269413" cy="531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rev 17 send-money-to-us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41636">
            <a:off x="-69850" y="1331913"/>
            <a:ext cx="7045325" cy="441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770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1" descr="rev 17 USA wealth Chinese-Yuan-vs-US-Doll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69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美国控制其他国家</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3749"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409</a:t>
            </a:r>
          </a:p>
          <a:p>
            <a:pPr algn="ctr"/>
            <a:r>
              <a:rPr lang="en-US" b="1">
                <a:solidFill>
                  <a:srgbClr val="FFFFFF"/>
                </a:solidFill>
                <a:latin typeface="Arial" charset="0"/>
                <a:cs typeface="Arial" charset="0"/>
              </a:rPr>
              <a:t>f</a:t>
            </a:r>
          </a:p>
        </p:txBody>
      </p:sp>
    </p:spTree>
    <p:extLst>
      <p:ext uri="{BB962C8B-B14F-4D97-AF65-F5344CB8AC3E}">
        <p14:creationId xmlns:p14="http://schemas.microsoft.com/office/powerpoint/2010/main" val="34538052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美国控制的野兽</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4772"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409</a:t>
            </a:r>
          </a:p>
          <a:p>
            <a:pPr algn="ctr"/>
            <a:r>
              <a:rPr lang="en-US" b="1">
                <a:solidFill>
                  <a:srgbClr val="FFFFFF"/>
                </a:solidFill>
                <a:latin typeface="Arial" charset="0"/>
                <a:cs typeface="Arial" charset="0"/>
              </a:rPr>
              <a:t>g</a:t>
            </a:r>
          </a:p>
        </p:txBody>
      </p:sp>
      <p:pic>
        <p:nvPicPr>
          <p:cNvPr id="544773" name="Picture 1" descr="rev 17 USA controls Russia.gif_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63625"/>
            <a:ext cx="5411788"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9189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818303" y="131173"/>
            <a:ext cx="6362210"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美国享乐主义</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5797"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409</a:t>
            </a:r>
          </a:p>
          <a:p>
            <a:pPr algn="ctr"/>
            <a:r>
              <a:rPr lang="en-US" b="1">
                <a:solidFill>
                  <a:srgbClr val="FFFFFF"/>
                </a:solidFill>
                <a:latin typeface="Arial" charset="0"/>
                <a:cs typeface="Arial" charset="0"/>
              </a:rPr>
              <a:t>h</a:t>
            </a:r>
          </a:p>
        </p:txBody>
      </p:sp>
      <p:sp>
        <p:nvSpPr>
          <p:cNvPr id="6" name="Rectangle 1026"/>
          <p:cNvSpPr txBox="1">
            <a:spLocks noChangeArrowheads="1"/>
          </p:cNvSpPr>
          <p:nvPr/>
        </p:nvSpPr>
        <p:spPr bwMode="auto">
          <a:xfrm>
            <a:off x="0" y="5516563"/>
            <a:ext cx="9180513" cy="1154112"/>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a:defRPr/>
            </a:pP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享乐主义</a:t>
            </a:r>
            <a:b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b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白白而道歉</a:t>
            </a:r>
            <a:endParaRPr lang="en-US" sz="4400" b="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endParaRPr>
          </a:p>
        </p:txBody>
      </p:sp>
      <p:pic>
        <p:nvPicPr>
          <p:cNvPr id="7" name="Picture 6" descr="rev 17 hedonism fat guy in boat.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616363" y="819728"/>
            <a:ext cx="7620000" cy="4710545"/>
          </a:xfrm>
          <a:prstGeom prst="rect">
            <a:avLst/>
          </a:prstGeom>
        </p:spPr>
      </p:pic>
      <p:pic>
        <p:nvPicPr>
          <p:cNvPr id="8" name="Picture 7" descr="rev 17 hedonism Obesit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0545" cy="2607169"/>
          </a:xfrm>
          <a:prstGeom prst="rect">
            <a:avLst/>
          </a:prstGeom>
        </p:spPr>
      </p:pic>
    </p:spTree>
    <p:extLst>
      <p:ext uri="{BB962C8B-B14F-4D97-AF65-F5344CB8AC3E}">
        <p14:creationId xmlns:p14="http://schemas.microsoft.com/office/powerpoint/2010/main" val="6217653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美国荣耀</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6820"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410</a:t>
            </a:r>
          </a:p>
          <a:p>
            <a:pPr algn="ctr"/>
            <a:r>
              <a:rPr lang="en-US" b="1">
                <a:solidFill>
                  <a:srgbClr val="FFFFFF"/>
                </a:solidFill>
                <a:latin typeface="Arial" charset="0"/>
                <a:cs typeface="Arial" charset="0"/>
              </a:rPr>
              <a:t>i</a:t>
            </a:r>
          </a:p>
        </p:txBody>
      </p:sp>
      <p:pic>
        <p:nvPicPr>
          <p:cNvPr id="546821" name="Picture 2" descr="rev 17 USA glorified un-building.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9938"/>
            <a:ext cx="9144000" cy="610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72766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descr="rev 17 USA occult peace symbo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2638" y="1447800"/>
            <a:ext cx="4916487"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r>
              <a:rPr lang="zh-CN" altLang="en-US" b="1" dirty="0">
                <a:effectLst>
                  <a:outerShdw blurRad="38100" dist="38100" dir="2700000" algn="tl">
                    <a:srgbClr val="808080"/>
                  </a:outerShdw>
                </a:effectLst>
                <a:latin typeface="Arial" charset="0"/>
                <a:ea typeface="ＭＳ Ｐゴシック" charset="0"/>
                <a:cs typeface="ＭＳ Ｐゴシック" charset="0"/>
              </a:rPr>
              <a:t>美国的神秘主义</a:t>
            </a:r>
            <a:endParaRPr lang="en-US" dirty="0">
              <a:effectLst>
                <a:outerShdw blurRad="38100" dist="38100" dir="2700000" algn="tl">
                  <a:srgbClr val="808080"/>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47845"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410</a:t>
            </a:r>
          </a:p>
          <a:p>
            <a:pPr algn="ctr"/>
            <a:r>
              <a:rPr lang="en-US" b="1">
                <a:solidFill>
                  <a:srgbClr val="FFFFFF"/>
                </a:solidFill>
                <a:latin typeface="Arial" charset="0"/>
                <a:cs typeface="Arial" charset="0"/>
              </a:rPr>
              <a:t>j</a:t>
            </a:r>
          </a:p>
        </p:txBody>
      </p:sp>
      <p:pic>
        <p:nvPicPr>
          <p:cNvPr id="2" name="Picture 1" descr="rev 17 USA Occult dollar bill-550wi.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66775"/>
            <a:ext cx="9151938" cy="599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18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3" descr="rev 17 USA immorality red shee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17 USA Flee-Sexual-Immorality.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968750"/>
            <a:ext cx="4903788" cy="288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rev 17 USA Immorality adrianne-palicki-wonder-woman-nbc.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1093788"/>
            <a:ext cx="4762500" cy="265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美国不道德</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48870" name="Text Box 37"/>
          <p:cNvSpPr txBox="1">
            <a:spLocks noChangeArrowheads="1"/>
          </p:cNvSpPr>
          <p:nvPr/>
        </p:nvSpPr>
        <p:spPr bwMode="auto">
          <a:xfrm>
            <a:off x="8418513" y="-17463"/>
            <a:ext cx="693737"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410</a:t>
            </a:r>
          </a:p>
          <a:p>
            <a:pPr algn="ctr"/>
            <a:r>
              <a:rPr lang="en-US" b="1">
                <a:solidFill>
                  <a:srgbClr val="FFFFFF"/>
                </a:solidFill>
                <a:latin typeface="Arial" charset="0"/>
                <a:cs typeface="Arial" charset="0"/>
              </a:rPr>
              <a:t>k</a:t>
            </a:r>
          </a:p>
        </p:txBody>
      </p:sp>
      <p:pic>
        <p:nvPicPr>
          <p:cNvPr id="6" name="Picture 5" descr="rev 17 USA Homosexualit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68863" y="4021138"/>
            <a:ext cx="4275137" cy="283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17 USA immorality WatchOut.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84763" y="723900"/>
            <a:ext cx="4059237" cy="338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8"/>
          <p:cNvGrpSpPr>
            <a:grpSpLocks/>
          </p:cNvGrpSpPr>
          <p:nvPr/>
        </p:nvGrpSpPr>
        <p:grpSpPr bwMode="auto">
          <a:xfrm>
            <a:off x="-80963" y="723900"/>
            <a:ext cx="9242426" cy="6134100"/>
            <a:chOff x="-81583" y="723286"/>
            <a:chExt cx="9243223" cy="6134714"/>
          </a:xfrm>
        </p:grpSpPr>
        <p:sp>
          <p:nvSpPr>
            <p:cNvPr id="548874" name="Rectangle 11"/>
            <p:cNvSpPr>
              <a:spLocks noChangeArrowheads="1"/>
            </p:cNvSpPr>
            <p:nvPr/>
          </p:nvSpPr>
          <p:spPr bwMode="auto">
            <a:xfrm rot="16200000" flipH="1">
              <a:off x="1717609" y="3506364"/>
              <a:ext cx="6103473" cy="599799"/>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8875" name="Rectangle 10"/>
            <p:cNvSpPr>
              <a:spLocks noChangeArrowheads="1"/>
            </p:cNvSpPr>
            <p:nvPr/>
          </p:nvSpPr>
          <p:spPr bwMode="auto">
            <a:xfrm flipH="1">
              <a:off x="0" y="723286"/>
              <a:ext cx="9144000" cy="599799"/>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8876" name="Rectangle 7"/>
            <p:cNvSpPr>
              <a:spLocks noChangeArrowheads="1"/>
            </p:cNvSpPr>
            <p:nvPr/>
          </p:nvSpPr>
          <p:spPr bwMode="auto">
            <a:xfrm>
              <a:off x="-81583" y="3722280"/>
              <a:ext cx="9243223" cy="599799"/>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spTree>
    <p:extLst>
      <p:ext uri="{BB962C8B-B14F-4D97-AF65-F5344CB8AC3E}">
        <p14:creationId xmlns:p14="http://schemas.microsoft.com/office/powerpoint/2010/main" val="4300825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0" name="Picture 1" descr="rev 17 USA Deceives via_drug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8272463" cy="1508125"/>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美国欺骗联合国与她的巫术</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49892"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411</a:t>
            </a:r>
          </a:p>
          <a:p>
            <a:pPr algn="ctr"/>
            <a:r>
              <a:rPr lang="en-US" b="1">
                <a:solidFill>
                  <a:srgbClr val="FFFFFF"/>
                </a:solidFill>
                <a:latin typeface="Arial" charset="0"/>
                <a:cs typeface="Arial" charset="0"/>
              </a:rPr>
              <a:t>l</a:t>
            </a:r>
          </a:p>
        </p:txBody>
      </p:sp>
      <p:sp>
        <p:nvSpPr>
          <p:cNvPr id="6" name="Rectangle 1026"/>
          <p:cNvSpPr txBox="1">
            <a:spLocks noChangeArrowheads="1"/>
          </p:cNvSpPr>
          <p:nvPr/>
        </p:nvSpPr>
        <p:spPr bwMode="auto">
          <a:xfrm>
            <a:off x="0" y="4303713"/>
            <a:ext cx="9180513" cy="255428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defPPr>
              <a:defRPr lang="en-US"/>
            </a:defPPr>
            <a:lvl1pPr algn="ctr">
              <a:defRPr sz="3600" b="1">
                <a:solidFill>
                  <a:srgbClr val="FFFFFF"/>
                </a:solidFill>
                <a:effectLst>
                  <a:glow rad="254000">
                    <a:srgbClr val="000000">
                      <a:alpha val="75000"/>
                    </a:srgb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800" dirty="0"/>
              <a:t>你的商人大地的伟人，因为所有国家的巫术欺骗（</a:t>
            </a:r>
            <a:r>
              <a:rPr lang="en-US" sz="4800" dirty="0" err="1">
                <a:latin typeface="Bwgrki"/>
                <a:cs typeface="Bwgrki"/>
              </a:rPr>
              <a:t>farmakei,a</a:t>
            </a:r>
            <a:r>
              <a:rPr lang="zh-CN" altLang="en-US" sz="4800" dirty="0"/>
              <a:t>）“</a:t>
            </a:r>
            <a:endParaRPr lang="en-US" altLang="zh-CN" sz="4800" dirty="0"/>
          </a:p>
          <a:p>
            <a:r>
              <a:rPr lang="zh-CN" altLang="en-US" sz="4800" dirty="0"/>
              <a:t>（</a:t>
            </a:r>
            <a:r>
              <a:rPr lang="en-US" altLang="zh-CN" sz="4800" dirty="0"/>
              <a:t>18:23b </a:t>
            </a:r>
            <a:r>
              <a:rPr lang="zh-CN" altLang="en-US" sz="4800" dirty="0"/>
              <a:t>北亚利桑那大学）</a:t>
            </a:r>
            <a:endParaRPr lang="en-US" sz="4800" dirty="0"/>
          </a:p>
        </p:txBody>
      </p:sp>
    </p:spTree>
    <p:extLst>
      <p:ext uri="{BB962C8B-B14F-4D97-AF65-F5344CB8AC3E}">
        <p14:creationId xmlns:p14="http://schemas.microsoft.com/office/powerpoint/2010/main" val="3813653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latin typeface="Verdana" charset="0"/>
            </a:endParaRPr>
          </a:p>
        </p:txBody>
      </p:sp>
      <p:pic>
        <p:nvPicPr>
          <p:cNvPr id="2" name="Picture 1" descr="rev 13 mark-electronic_sk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7620000" cy="5080000"/>
          </a:xfrm>
          <a:prstGeom prst="rect">
            <a:avLst/>
          </a:prstGeom>
        </p:spPr>
      </p:pic>
      <p:sp>
        <p:nvSpPr>
          <p:cNvPr id="957445" name="Rectangle 6"/>
          <p:cNvSpPr>
            <a:spLocks noGrp="1" noChangeArrowheads="1"/>
          </p:cNvSpPr>
          <p:nvPr>
            <p:ph type="title" idx="4294967295"/>
          </p:nvPr>
        </p:nvSpPr>
        <p:spPr>
          <a:xfrm>
            <a:off x="30608" y="371230"/>
            <a:ext cx="8557003" cy="2123658"/>
          </a:xfrm>
          <a:noFill/>
          <a:ln>
            <a:noFill/>
          </a:ln>
        </p:spPr>
        <p:txBody>
          <a:bodyPr vert="horz" wrap="square" lIns="91440" tIns="45720" rIns="91440" bIns="45720" numCol="1" anchor="ctr" anchorCtr="0" compatLnSpc="1">
            <a:prstTxWarp prst="textNoShape">
              <a:avLst/>
            </a:prstTxWarp>
            <a:spAutoFit/>
          </a:bodyPr>
          <a:lstStyle/>
          <a:p>
            <a:r>
              <a:rPr lang="en-US" b="1" kern="1200" dirty="0">
                <a:solidFill>
                  <a:srgbClr val="FFFFFF"/>
                </a:solidFill>
                <a:effectLst>
                  <a:glow rad="292100">
                    <a:srgbClr val="000000">
                      <a:alpha val="75000"/>
                    </a:srgbClr>
                  </a:glow>
                </a:effectLst>
                <a:latin typeface="黑体"/>
                <a:ea typeface="黑体"/>
                <a:cs typeface="黑体"/>
              </a:rPr>
              <a:t>"所有住在地上的人， 名字没有记在创世以来被杀的羊羔之生命册上的， 都要拜牠" (13:8).</a:t>
            </a: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685499719"/>
      </p:ext>
    </p:extLst>
  </p:cSld>
  <p:clrMapOvr>
    <a:masterClrMapping/>
  </p:clrMapOvr>
  <p:transition spd="slow">
    <p:random/>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1" descr="rev 17 USA Deceives via_drug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rev 17 USA deceived drugs_de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92425"/>
            <a:ext cx="4467225" cy="396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17 USA deceives Drug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350963"/>
            <a:ext cx="4497388" cy="300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0917"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411</a:t>
            </a:r>
          </a:p>
          <a:p>
            <a:pPr algn="ctr"/>
            <a:r>
              <a:rPr lang="en-US" b="1">
                <a:solidFill>
                  <a:srgbClr val="FFFFFF"/>
                </a:solidFill>
                <a:latin typeface="Arial" charset="0"/>
                <a:cs typeface="Arial" charset="0"/>
              </a:rPr>
              <a:t>l</a:t>
            </a:r>
          </a:p>
        </p:txBody>
      </p:sp>
      <p:sp>
        <p:nvSpPr>
          <p:cNvPr id="8" name="Rectangle 7"/>
          <p:cNvSpPr>
            <a:spLocks noChangeArrowheads="1"/>
          </p:cNvSpPr>
          <p:nvPr/>
        </p:nvSpPr>
        <p:spPr bwMode="auto">
          <a:xfrm rot="16200000" flipH="1">
            <a:off x="1966120" y="3853656"/>
            <a:ext cx="5605462" cy="600075"/>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Rectangle 9"/>
          <p:cNvSpPr>
            <a:spLocks noChangeArrowheads="1"/>
          </p:cNvSpPr>
          <p:nvPr/>
        </p:nvSpPr>
        <p:spPr bwMode="auto">
          <a:xfrm>
            <a:off x="-80963" y="3792538"/>
            <a:ext cx="4843463" cy="600075"/>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5" name="Picture 4" descr="rev 17 USA deceives drugs-skull-and-a-gravestone.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86338" y="1350963"/>
            <a:ext cx="4157662" cy="551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8272463" cy="1508125"/>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美国欺骗联合国与她的巫术</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2432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b="1" dirty="0"/>
              <a:t>美国作为一个王后坐在</a:t>
            </a:r>
            <a:endParaRPr lang="en-US"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51940"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411</a:t>
            </a:r>
          </a:p>
          <a:p>
            <a:pPr algn="ctr"/>
            <a:r>
              <a:rPr lang="en-US" b="1">
                <a:solidFill>
                  <a:srgbClr val="FFFFFF"/>
                </a:solidFill>
                <a:latin typeface="Arial" charset="0"/>
                <a:cs typeface="Arial" charset="0"/>
              </a:rPr>
              <a:t>m</a:t>
            </a:r>
          </a:p>
        </p:txBody>
      </p:sp>
      <p:pic>
        <p:nvPicPr>
          <p:cNvPr id="551941" name="Picture 1" descr="rev 17 USA queen1744429-lone-queen-sits-on-black-and-red-chess-bo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49300"/>
            <a:ext cx="9144000" cy="610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3105150" y="1149350"/>
            <a:ext cx="6075363" cy="5708650"/>
          </a:xfrm>
          <a:prstGeom prst="rect">
            <a:avLst/>
          </a:prstGeom>
          <a:noFill/>
          <a:ln>
            <a:noFill/>
          </a:ln>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dirty="0">
                <a:solidFill>
                  <a:srgbClr val="FFFFFF"/>
                </a:solidFill>
              </a:rPr>
              <a:t>她荣耀自己，住在豪华的，所以现在的痛苦和悲伤与匹配。</a:t>
            </a:r>
            <a:br>
              <a:rPr lang="zh-CN" altLang="en-US" sz="3600" b="1" dirty="0">
                <a:solidFill>
                  <a:srgbClr val="FFFFFF"/>
                </a:solidFill>
              </a:rPr>
            </a:br>
            <a:r>
              <a:rPr lang="zh-CN" altLang="en-US" sz="3600" b="1" dirty="0">
                <a:solidFill>
                  <a:srgbClr val="FFFFFF"/>
                </a:solidFill>
              </a:rPr>
              <a:t>她在她的心里放言，黄先生是我的宝座上的女王。</a:t>
            </a:r>
            <a:br>
              <a:rPr lang="zh-CN" altLang="en-US" sz="3600" b="1" dirty="0">
                <a:solidFill>
                  <a:srgbClr val="FFFFFF"/>
                </a:solidFill>
              </a:rPr>
            </a:br>
            <a:r>
              <a:rPr lang="zh-CN" altLang="en-US" sz="3600" b="1" dirty="0">
                <a:solidFill>
                  <a:srgbClr val="FFFFFF"/>
                </a:solidFill>
              </a:rPr>
              <a:t>我无助的寡妇</a:t>
            </a:r>
            <a:endParaRPr lang="en-US" altLang="zh-CN" sz="3600" b="1" dirty="0">
              <a:solidFill>
                <a:srgbClr val="FFFFFF"/>
              </a:solidFill>
            </a:endParaRPr>
          </a:p>
          <a:p>
            <a:pPr>
              <a:defRPr/>
            </a:pPr>
            <a:r>
              <a:rPr lang="zh-CN" altLang="en-US" sz="3600" b="1" dirty="0">
                <a:solidFill>
                  <a:srgbClr val="FFFFFF"/>
                </a:solidFill>
              </a:rPr>
              <a:t>（</a:t>
            </a:r>
            <a:r>
              <a:rPr lang="en-US" altLang="zh-CN" sz="3600" b="1" dirty="0">
                <a:solidFill>
                  <a:srgbClr val="FFFFFF"/>
                </a:solidFill>
              </a:rPr>
              <a:t>18:17 NLT</a:t>
            </a:r>
            <a:r>
              <a:rPr lang="zh-CN" altLang="en-US" sz="3600" b="1" dirty="0">
                <a:solidFill>
                  <a:srgbClr val="FFFFFF"/>
                </a:solidFill>
              </a:rPr>
              <a:t>）</a:t>
            </a:r>
            <a:endParaRPr lang="en-US" sz="36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23992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7" descr="rev 17 USA killed g-n-dead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美国杀神的先知</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52965"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411</a:t>
            </a:r>
          </a:p>
          <a:p>
            <a:pPr algn="ctr"/>
            <a:r>
              <a:rPr lang="en-US" b="1">
                <a:solidFill>
                  <a:srgbClr val="FFFFFF"/>
                </a:solidFill>
                <a:latin typeface="Arial" charset="0"/>
                <a:cs typeface="Arial" charset="0"/>
              </a:rPr>
              <a:t>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ja-JP" altLang="en-US" sz="7200" b="1">
                <a:solidFill>
                  <a:srgbClr val="FFFFFF"/>
                </a:solidFill>
                <a:effectLst>
                  <a:outerShdw blurRad="38100" dist="38100" dir="2700000" algn="tl">
                    <a:srgbClr val="808080"/>
                  </a:outerShdw>
                </a:effectLst>
                <a:latin typeface="Times New Roman" charset="0"/>
                <a:cs typeface="Times New Roman" charset="0"/>
              </a:rPr>
              <a:t>“</a:t>
            </a:r>
            <a:r>
              <a:rPr lang="zh-CN" altLang="en-US" sz="7200">
                <a:solidFill>
                  <a:srgbClr val="FFFFFF"/>
                </a:solidFill>
                <a:latin typeface="Arial" charset="0"/>
                <a:cs typeface="Arial" charset="0"/>
              </a:rPr>
              <a:t>尼采死了</a:t>
            </a:r>
            <a:r>
              <a:rPr lang="en-US" sz="7200" b="1">
                <a:solidFill>
                  <a:srgbClr val="FFFFFF"/>
                </a:solidFill>
                <a:effectLst>
                  <a:outerShdw blurRad="38100" dist="38100" dir="2700000" algn="tl">
                    <a:srgbClr val="808080"/>
                  </a:outerShdw>
                </a:effectLst>
                <a:latin typeface="Times New Roman" charset="0"/>
                <a:cs typeface="Times New Roman" charset="0"/>
              </a:rPr>
              <a:t>.</a:t>
            </a:r>
            <a:r>
              <a:rPr lang="ja-JP" altLang="en-US" sz="7200" b="1">
                <a:solidFill>
                  <a:srgbClr val="FFFFFF"/>
                </a:solidFill>
                <a:effectLst>
                  <a:outerShdw blurRad="38100" dist="38100" dir="2700000" algn="tl">
                    <a:srgbClr val="808080"/>
                  </a:outerShdw>
                </a:effectLst>
                <a:latin typeface="Times New Roman" charset="0"/>
                <a:cs typeface="Times New Roman" charset="0"/>
              </a:rPr>
              <a:t>”</a:t>
            </a:r>
            <a:br>
              <a:rPr lang="en-US" sz="6600">
                <a:solidFill>
                  <a:srgbClr val="FFFFFF"/>
                </a:solidFill>
                <a:effectLst>
                  <a:outerShdw blurRad="38100" dist="38100" dir="2700000" algn="tl">
                    <a:srgbClr val="808080"/>
                  </a:outerShdw>
                </a:effectLst>
                <a:latin typeface="Times New Roman" charset="0"/>
                <a:cs typeface="Times New Roman" charset="0"/>
              </a:rPr>
            </a:br>
            <a:r>
              <a:rPr lang="en-US" sz="6600">
                <a:solidFill>
                  <a:srgbClr val="FFFFFF"/>
                </a:solidFill>
                <a:effectLst>
                  <a:outerShdw blurRad="38100" dist="38100" dir="2700000" algn="tl">
                    <a:srgbClr val="808080"/>
                  </a:outerShdw>
                </a:effectLst>
                <a:latin typeface="Times New Roman" charset="0"/>
                <a:cs typeface="Times New Roman" charset="0"/>
              </a:rPr>
              <a:t>–</a:t>
            </a:r>
            <a:r>
              <a:rPr lang="zh-CN" altLang="en-US" sz="6600">
                <a:solidFill>
                  <a:srgbClr val="FFFFFF"/>
                </a:solidFill>
                <a:latin typeface="Arial" charset="0"/>
                <a:cs typeface="Arial" charset="0"/>
              </a:rPr>
              <a:t>上帝</a:t>
            </a:r>
            <a:r>
              <a:rPr lang="en-US" sz="6600">
                <a:solidFill>
                  <a:srgbClr val="FFFFFF"/>
                </a:solidFill>
                <a:effectLst>
                  <a:outerShdw blurRad="38100" dist="38100" dir="2700000" algn="tl">
                    <a:srgbClr val="808080"/>
                  </a:outerShdw>
                </a:effectLst>
                <a:latin typeface="Times New Roman" charset="0"/>
                <a:cs typeface="Times New Roman" charset="0"/>
              </a:rPr>
              <a:t>, 1900</a:t>
            </a:r>
            <a:endParaRPr lang="en-US" sz="6600" b="1">
              <a:solidFill>
                <a:srgbClr val="FFFFFF"/>
              </a:solidFill>
              <a:effectLst>
                <a:outerShdw blurRad="38100" dist="38100" dir="2700000" algn="tl">
                  <a:srgbClr val="808080"/>
                </a:outerShdw>
              </a:effectLst>
              <a:latin typeface="Times New Roman" charset="0"/>
              <a:cs typeface="Times New Roman" charset="0"/>
            </a:endParaRPr>
          </a:p>
        </p:txBody>
      </p:sp>
      <p:sp>
        <p:nvSpPr>
          <p:cNvPr id="552967"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ja-JP" altLang="en-US" sz="8800" b="1">
                <a:solidFill>
                  <a:srgbClr val="000000"/>
                </a:solidFill>
                <a:latin typeface="Times New Roman" charset="0"/>
                <a:cs typeface="Times New Roman" charset="0"/>
              </a:rPr>
              <a:t>“</a:t>
            </a:r>
            <a:r>
              <a:rPr lang="zh-CN" altLang="en-US" sz="8800">
                <a:solidFill>
                  <a:srgbClr val="000000"/>
                </a:solidFill>
              </a:rPr>
              <a:t>上帝死了</a:t>
            </a:r>
            <a:r>
              <a:rPr lang="en-US" sz="8800" b="1">
                <a:solidFill>
                  <a:srgbClr val="000000"/>
                </a:solidFill>
                <a:latin typeface="Times New Roman" charset="0"/>
                <a:cs typeface="Times New Roman" charset="0"/>
              </a:rPr>
              <a:t>.</a:t>
            </a:r>
            <a:r>
              <a:rPr lang="ja-JP" altLang="en-US" sz="8800" b="1">
                <a:solidFill>
                  <a:srgbClr val="000000"/>
                </a:solidFill>
                <a:latin typeface="Times New Roman" charset="0"/>
                <a:cs typeface="Times New Roman" charset="0"/>
              </a:rPr>
              <a:t>”</a:t>
            </a:r>
            <a:br>
              <a:rPr lang="en-US" sz="6600">
                <a:solidFill>
                  <a:srgbClr val="000000"/>
                </a:solidFill>
                <a:latin typeface="Times New Roman" charset="0"/>
                <a:cs typeface="Times New Roman" charset="0"/>
              </a:rPr>
            </a:br>
            <a:r>
              <a:rPr lang="en-US" sz="6600">
                <a:solidFill>
                  <a:srgbClr val="000000"/>
                </a:solidFill>
                <a:latin typeface="Times New Roman" charset="0"/>
                <a:cs typeface="Times New Roman" charset="0"/>
              </a:rPr>
              <a:t>–</a:t>
            </a:r>
            <a:r>
              <a:rPr lang="zh-CN" altLang="en-US" sz="6600">
                <a:solidFill>
                  <a:srgbClr val="000000"/>
                </a:solidFill>
              </a:rPr>
              <a:t>尼采</a:t>
            </a:r>
            <a:r>
              <a:rPr lang="en-US" sz="6600">
                <a:solidFill>
                  <a:srgbClr val="000000"/>
                </a:solidFill>
                <a:latin typeface="Times New Roman" charset="0"/>
                <a:cs typeface="Times New Roman" charset="0"/>
              </a:rPr>
              <a:t>, 1883</a:t>
            </a:r>
            <a:endParaRPr lang="en-US" sz="6600" b="1">
              <a:solidFill>
                <a:srgbClr val="000000"/>
              </a:solidFill>
              <a:latin typeface="Times New Roman" charset="0"/>
              <a:cs typeface="Times New Roman" charset="0"/>
            </a:endParaRPr>
          </a:p>
        </p:txBody>
      </p:sp>
    </p:spTree>
    <p:extLst>
      <p:ext uri="{BB962C8B-B14F-4D97-AF65-F5344CB8AC3E}">
        <p14:creationId xmlns:p14="http://schemas.microsoft.com/office/powerpoint/2010/main" val="1086711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8" descr="rev 17 USA killed g-n-dead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美国杀神的先知</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553989"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411</a:t>
            </a:r>
          </a:p>
          <a:p>
            <a:pPr algn="ctr"/>
            <a:r>
              <a:rPr lang="en-US" b="1">
                <a:solidFill>
                  <a:srgbClr val="FFFFFF"/>
                </a:solidFill>
                <a:latin typeface="Arial" charset="0"/>
                <a:cs typeface="Arial" charset="0"/>
              </a:rPr>
              <a:t>n</a:t>
            </a:r>
          </a:p>
        </p:txBody>
      </p:sp>
      <p:sp>
        <p:nvSpPr>
          <p:cNvPr id="6" name="Rectangle 1026"/>
          <p:cNvSpPr txBox="1">
            <a:spLocks noChangeArrowheads="1"/>
          </p:cNvSpPr>
          <p:nvPr/>
        </p:nvSpPr>
        <p:spPr bwMode="auto">
          <a:xfrm>
            <a:off x="0" y="4011613"/>
            <a:ext cx="5715000" cy="2516187"/>
          </a:xfrm>
          <a:prstGeom prst="rect">
            <a:avLst/>
          </a:prstGeom>
          <a:solidFill>
            <a:srgbClr val="000000"/>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7200" dirty="0">
                <a:solidFill>
                  <a:srgbClr val="FFFFFF"/>
                </a:solidFill>
              </a:rPr>
              <a:t>答案 </a:t>
            </a: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t>
            </a:r>
            <a:b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72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55</a:t>
            </a:r>
            <a:r>
              <a:rPr lang="zh-CN" altLang="en-US" sz="7200" dirty="0">
                <a:solidFill>
                  <a:srgbClr val="FFFFFF"/>
                </a:solidFill>
              </a:rPr>
              <a:t>万</a:t>
            </a:r>
            <a:endParaRPr lang="en-US" sz="6600" b="1" dirty="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pic>
        <p:nvPicPr>
          <p:cNvPr id="553991" name="Picture 2" descr="rev 17 USA Abortion.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32538" y="4127500"/>
            <a:ext cx="2811462"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992" name="Rectangle 1026"/>
          <p:cNvSpPr txBox="1">
            <a:spLocks noChangeArrowheads="1"/>
          </p:cNvSpPr>
          <p:nvPr/>
        </p:nvSpPr>
        <p:spPr bwMode="auto">
          <a:xfrm>
            <a:off x="0" y="977900"/>
            <a:ext cx="9180513" cy="2514600"/>
          </a:xfrm>
          <a:prstGeom prst="rect">
            <a:avLst/>
          </a:prstGeom>
          <a:solidFill>
            <a:srgbClr val="FFFFFF"/>
          </a:solidFill>
          <a:ln w="9525">
            <a:noFill/>
            <a:miter lim="800000"/>
            <a:headEnd/>
            <a:tailEnd/>
          </a:ln>
        </p:spPr>
        <p:txBody>
          <a:bodyPr anchor="ctr"/>
          <a:lstStyle/>
          <a:p>
            <a:pPr algn="ctr">
              <a:defRPr/>
            </a:pPr>
            <a:r>
              <a:rPr lang="zh-CN" altLang="en-US" sz="60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多少先知的声音，已通过美国谋杀流产？</a:t>
            </a:r>
            <a:endParaRPr lang="en-US" sz="4400" b="1" dirty="0">
              <a:solidFill>
                <a:srgbClr val="000000"/>
              </a:solidFill>
              <a:effectLst>
                <a:outerShdw blurRad="38100" dist="38100" dir="2700000" algn="tl">
                  <a:srgbClr val="000000">
                    <a:alpha val="43137"/>
                  </a:srgbClr>
                </a:outerShdw>
              </a:effectLst>
              <a:latin typeface="Times New Roman" pitchFamily="18" charset="0"/>
              <a:ea typeface="ＭＳ Ｐゴシック" pitchFamily="34" charset="-128"/>
              <a:cs typeface="Times New Roman" pitchFamily="18" charset="0"/>
            </a:endParaRPr>
          </a:p>
        </p:txBody>
      </p:sp>
    </p:spTree>
    <p:extLst>
      <p:ext uri="{BB962C8B-B14F-4D97-AF65-F5344CB8AC3E}">
        <p14:creationId xmlns:p14="http://schemas.microsoft.com/office/powerpoint/2010/main" val="2341328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849438"/>
          </a:xfrm>
          <a:solidFill>
            <a:srgbClr val="000090"/>
          </a:solidFill>
          <a:effectLst>
            <a:outerShdw blurRad="63500" dist="35921" dir="2700000" algn="ctr" rotWithShape="0">
              <a:schemeClr val="tx2">
                <a:alpha val="74997"/>
              </a:schemeClr>
            </a:outerShdw>
          </a:effectLst>
        </p:spPr>
        <p:txBody>
          <a:bodyPr/>
          <a:lstStyle/>
          <a:p>
            <a:pPr>
              <a:defRPr/>
            </a:pPr>
            <a:r>
              <a:rPr lang="zh-CN" altLang="en-US" sz="4800" dirty="0"/>
              <a:t>巴比伦的神秘与美国存在的问题</a:t>
            </a:r>
            <a:endParaRPr lang="en-US" sz="4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sp>
        <p:nvSpPr>
          <p:cNvPr id="6" name="Rectangle 1026"/>
          <p:cNvSpPr txBox="1">
            <a:spLocks noChangeArrowheads="1"/>
          </p:cNvSpPr>
          <p:nvPr/>
        </p:nvSpPr>
        <p:spPr bwMode="auto">
          <a:xfrm>
            <a:off x="468313" y="2133600"/>
            <a:ext cx="8583612" cy="4464050"/>
          </a:xfrm>
          <a:prstGeom prst="rect">
            <a:avLst/>
          </a:prstGeom>
          <a:noFill/>
          <a:ln>
            <a:noFill/>
          </a:ln>
          <a:effectLst>
            <a:outerShdw blurRad="63500" dist="35921" dir="2700000" algn="ctr" rotWithShape="0">
              <a:schemeClr val="tx2">
                <a:alpha val="74998"/>
              </a:schemeClr>
            </a:outerShdw>
          </a:effectLst>
        </p:spPr>
        <p:txBody>
          <a:bodyPr anchor="ct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美国国家的象征，是不是一个女人，但秃鹰</a:t>
            </a:r>
            <a:endParaRPr lang="en-US" altLang="zh-CN" sz="3600" b="1">
              <a:solidFill>
                <a:srgbClr val="FFFFFF"/>
              </a:solidFill>
              <a:effectLst>
                <a:outerShdw blurRad="38100" dist="38100" dir="2700000" algn="tl">
                  <a:srgbClr val="808080"/>
                </a:outerShdw>
              </a:effectLst>
              <a:latin typeface="Arial" charset="0"/>
              <a:cs typeface="Arial" charset="0"/>
            </a:endParaRPr>
          </a:p>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必须证明声称，俄罗斯是野兽</a:t>
            </a:r>
            <a:endParaRPr lang="en-US" altLang="zh-CN" sz="3600" b="1">
              <a:solidFill>
                <a:srgbClr val="FFFFFF"/>
              </a:solidFill>
              <a:effectLst>
                <a:outerShdw blurRad="38100" dist="38100" dir="2700000" algn="tl">
                  <a:srgbClr val="808080"/>
                </a:outerShdw>
              </a:effectLst>
              <a:latin typeface="Arial" charset="0"/>
              <a:cs typeface="Arial" charset="0"/>
            </a:endParaRPr>
          </a:p>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破坏美国在</a:t>
            </a:r>
            <a:r>
              <a:rPr lang="en-US" altLang="zh-CN" sz="3600" b="1">
                <a:solidFill>
                  <a:srgbClr val="FFFFFF"/>
                </a:solidFill>
                <a:effectLst>
                  <a:outerShdw blurRad="38100" dist="38100" dir="2700000" algn="tl">
                    <a:srgbClr val="808080"/>
                  </a:outerShdw>
                </a:effectLst>
                <a:latin typeface="Arial" charset="0"/>
                <a:cs typeface="Arial" charset="0"/>
              </a:rPr>
              <a:t>1993</a:t>
            </a:r>
            <a:r>
              <a:rPr lang="zh-CN" altLang="en-US" sz="3600" b="1">
                <a:solidFill>
                  <a:srgbClr val="FFFFFF"/>
                </a:solidFill>
                <a:effectLst>
                  <a:outerShdw blurRad="38100" dist="38100" dir="2700000" algn="tl">
                    <a:srgbClr val="808080"/>
                  </a:outerShdw>
                </a:effectLst>
                <a:latin typeface="Arial" charset="0"/>
                <a:cs typeface="Arial" charset="0"/>
              </a:rPr>
              <a:t>年没有发生，以及其他的“预言”的失误</a:t>
            </a:r>
            <a:endParaRPr lang="en-US" altLang="zh-CN" sz="3600" b="1">
              <a:solidFill>
                <a:srgbClr val="FFFFFF"/>
              </a:solidFill>
              <a:effectLst>
                <a:outerShdw blurRad="38100" dist="38100" dir="2700000" algn="tl">
                  <a:srgbClr val="808080"/>
                </a:outerShdw>
              </a:effectLst>
              <a:latin typeface="Arial" charset="0"/>
              <a:cs typeface="Arial" charset="0"/>
            </a:endParaRPr>
          </a:p>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陈博士的书，有许多其他的神学问题</a:t>
            </a:r>
            <a:endParaRPr lang="en-US" sz="3600" b="1">
              <a:solidFill>
                <a:srgbClr val="FFFFFF"/>
              </a:solidFill>
              <a:effectLst>
                <a:outerShdw blurRad="38100" dist="38100" dir="2700000" algn="tl">
                  <a:srgbClr val="808080"/>
                </a:outerShdw>
              </a:effectLst>
              <a:latin typeface="Times New Roman" charset="0"/>
            </a:endParaRPr>
          </a:p>
        </p:txBody>
      </p:sp>
      <p:sp>
        <p:nvSpPr>
          <p:cNvPr id="55501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412</a:t>
            </a:r>
          </a:p>
        </p:txBody>
      </p:sp>
    </p:spTree>
    <p:extLst>
      <p:ext uri="{BB962C8B-B14F-4D97-AF65-F5344CB8AC3E}">
        <p14:creationId xmlns:p14="http://schemas.microsoft.com/office/powerpoint/2010/main" val="27262041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633538"/>
          </a:xfrm>
          <a:solidFill>
            <a:srgbClr val="800000"/>
          </a:solidFill>
          <a:effectLst>
            <a:outerShdw blurRad="63500" dist="35921" dir="2700000" algn="ctr" rotWithShape="0">
              <a:schemeClr val="tx2">
                <a:alpha val="74997"/>
              </a:schemeClr>
            </a:outerShdw>
          </a:effectLst>
        </p:spPr>
        <p:txBody>
          <a:bodyPr/>
          <a:lstStyle/>
          <a:p>
            <a:pPr>
              <a:defRPr/>
            </a:pPr>
            <a:r>
              <a:rPr lang="zh-CN" altLang="en-US" sz="4800" b="1" dirty="0">
                <a:effectLst>
                  <a:outerShdw blurRad="38100" dist="38100" dir="2700000" algn="tl">
                    <a:srgbClr val="000000">
                      <a:alpha val="43137"/>
                    </a:srgbClr>
                  </a:outerShdw>
                </a:effectLst>
              </a:rPr>
              <a:t>什么或谁，那么，是巴比伦的奥秘吗？</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000" b="1">
                <a:solidFill>
                  <a:srgbClr val="000000"/>
                </a:solidFill>
                <a:effectLst>
                  <a:outerShdw blurRad="38100" dist="38100" dir="2700000" algn="tl">
                    <a:srgbClr val="FFFFFF"/>
                  </a:outerShdw>
                </a:effectLst>
                <a:latin typeface="Arial" charset="0"/>
              </a:rPr>
              <a:t>Used with permission</a:t>
            </a:r>
          </a:p>
        </p:txBody>
      </p:sp>
      <p:pic>
        <p:nvPicPr>
          <p:cNvPr id="556036" name="Picture 5" descr="Rev 17.1 Harlot Poser-A0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95963" y="4314825"/>
            <a:ext cx="3271837"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250825" y="1916113"/>
            <a:ext cx="8208963" cy="4756150"/>
          </a:xfrm>
          <a:prstGeom prst="rect">
            <a:avLst/>
          </a:prstGeom>
          <a:noFill/>
          <a:ln>
            <a:noFill/>
          </a:ln>
          <a:effectLst>
            <a:outerShdw blurRad="63500" dist="35921" dir="2700000" algn="ctr" rotWithShape="0">
              <a:schemeClr val="tx2">
                <a:alpha val="74998"/>
              </a:schemeClr>
            </a:outerShdw>
          </a:effectLst>
        </p:spPr>
        <p:txBody>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没有人能确定肯定的启示</a:t>
            </a:r>
            <a:r>
              <a:rPr lang="en-US" altLang="zh-CN" sz="3600" b="1">
                <a:solidFill>
                  <a:srgbClr val="FFFFFF"/>
                </a:solidFill>
                <a:effectLst>
                  <a:outerShdw blurRad="38100" dist="38100" dir="2700000" algn="tl">
                    <a:srgbClr val="808080"/>
                  </a:outerShdw>
                </a:effectLst>
                <a:latin typeface="Arial" charset="0"/>
                <a:cs typeface="Arial" charset="0"/>
              </a:rPr>
              <a:t>17-18</a:t>
            </a:r>
            <a:r>
              <a:rPr lang="zh-CN" altLang="en-US" sz="3600" b="1">
                <a:solidFill>
                  <a:srgbClr val="FFFFFF"/>
                </a:solidFill>
                <a:effectLst>
                  <a:outerShdw blurRad="38100" dist="38100" dir="2700000" algn="tl">
                    <a:srgbClr val="808080"/>
                  </a:outerShdw>
                </a:effectLst>
                <a:latin typeface="Arial" charset="0"/>
                <a:cs typeface="Arial" charset="0"/>
              </a:rPr>
              <a:t>巴比伦。</a:t>
            </a:r>
            <a:endParaRPr lang="en-US" altLang="zh-CN" sz="3600" b="1">
              <a:solidFill>
                <a:srgbClr val="FFFFFF"/>
              </a:solidFill>
              <a:effectLst>
                <a:outerShdw blurRad="38100" dist="38100" dir="2700000" algn="tl">
                  <a:srgbClr val="808080"/>
                </a:outerShdw>
              </a:effectLst>
              <a:latin typeface="Arial" charset="0"/>
              <a:cs typeface="Arial" charset="0"/>
            </a:endParaRPr>
          </a:p>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然而，这是不可能的，这是世界体系中，一个城市或国家的邦联。</a:t>
            </a:r>
            <a:endParaRPr lang="en-US" altLang="zh-CN" sz="3600" b="1">
              <a:solidFill>
                <a:srgbClr val="FFFFFF"/>
              </a:solidFill>
              <a:effectLst>
                <a:outerShdw blurRad="38100" dist="38100" dir="2700000" algn="tl">
                  <a:srgbClr val="808080"/>
                </a:outerShdw>
              </a:effectLst>
              <a:latin typeface="Arial" charset="0"/>
              <a:cs typeface="Arial" charset="0"/>
            </a:endParaRPr>
          </a:p>
          <a:p>
            <a:pPr>
              <a:buFont typeface="Times New Roman" charset="0"/>
              <a:buAutoNum type="alphaLcParenR"/>
            </a:pPr>
            <a:r>
              <a:rPr lang="zh-CN" altLang="en-US" sz="3600" b="1">
                <a:solidFill>
                  <a:srgbClr val="FFFFFF"/>
                </a:solidFill>
                <a:effectLst>
                  <a:outerShdw blurRad="38100" dist="38100" dir="2700000" algn="tl">
                    <a:srgbClr val="808080"/>
                  </a:outerShdw>
                </a:effectLst>
                <a:latin typeface="Arial" charset="0"/>
                <a:cs typeface="Arial" charset="0"/>
              </a:rPr>
              <a:t>美国可能是目前最好的选择，但没有人真正知道一个“包括我！</a:t>
            </a:r>
            <a:endParaRPr lang="en-US" sz="3600" b="1">
              <a:solidFill>
                <a:srgbClr val="FFFFFF"/>
              </a:solidFill>
              <a:effectLst>
                <a:outerShdw blurRad="38100" dist="38100" dir="2700000" algn="tl">
                  <a:srgbClr val="808080"/>
                </a:outerShdw>
              </a:effectLst>
              <a:latin typeface="Times New Roman" charset="0"/>
            </a:endParaRPr>
          </a:p>
        </p:txBody>
      </p:sp>
      <p:sp>
        <p:nvSpPr>
          <p:cNvPr id="556038"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412</a:t>
            </a:r>
          </a:p>
        </p:txBody>
      </p:sp>
    </p:spTree>
    <p:extLst>
      <p:ext uri="{BB962C8B-B14F-4D97-AF65-F5344CB8AC3E}">
        <p14:creationId xmlns:p14="http://schemas.microsoft.com/office/powerpoint/2010/main" val="33297918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2769809" y="163081"/>
            <a:ext cx="2682649" cy="3659717"/>
          </a:xfrm>
          <a:noFill/>
          <a:effectLst>
            <a:outerShdw blurRad="63500" dist="35921" dir="2700000" algn="ctr" rotWithShape="0">
              <a:schemeClr val="tx2">
                <a:alpha val="74998"/>
              </a:schemeClr>
            </a:outerShdw>
          </a:effectLst>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Babylon Ruined in One Hour by Fire</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387915" y="215377"/>
            <a:ext cx="7182539" cy="202600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solidFill>
                  <a:srgbClr val="FFFFFF"/>
                </a:solidFill>
              </a:rPr>
              <a:t>"时之间， 这么大的财富竟荡然无存!"</a:t>
            </a: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(18:17a)</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72667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8.21 Millst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1900"/>
            <a:ext cx="7112000" cy="56261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cs typeface="ＭＳ Ｐゴシック" charset="0"/>
              </a:rPr>
              <a:t>Babylon Destroyed Quickly</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406</a:t>
            </a:r>
          </a:p>
          <a:p>
            <a:pPr algn="ctr" defTabSz="914400" eaLnBrk="0" fontAlgn="base" hangingPunct="0">
              <a:spcBef>
                <a:spcPct val="0"/>
              </a:spcBef>
              <a:spcAft>
                <a:spcPct val="0"/>
              </a:spcAft>
            </a:pPr>
            <a:r>
              <a:rPr lang="en-US" b="1" dirty="0">
                <a:solidFill>
                  <a:srgbClr val="FFFFFF"/>
                </a:solidFill>
                <a:latin typeface="Arial" charset="0"/>
                <a:cs typeface="Arial" charset="0"/>
              </a:rPr>
              <a:t>Pt. 6</a:t>
            </a:r>
          </a:p>
        </p:txBody>
      </p:sp>
      <p:sp>
        <p:nvSpPr>
          <p:cNvPr id="6" name="Rectangle 1026"/>
          <p:cNvSpPr txBox="1">
            <a:spLocks noChangeArrowheads="1"/>
          </p:cNvSpPr>
          <p:nvPr/>
        </p:nvSpPr>
        <p:spPr bwMode="auto">
          <a:xfrm>
            <a:off x="4800600" y="1003300"/>
            <a:ext cx="4379913" cy="5854700"/>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TW" altLang="en-US" sz="3600" b="1" dirty="0">
                <a:solidFill>
                  <a:srgbClr val="FFFFFF"/>
                </a:solidFill>
                <a:effectLst>
                  <a:glow rad="228600">
                    <a:schemeClr val="tx1"/>
                  </a:glow>
                </a:effectLst>
                <a:latin typeface="Arial" charset="0"/>
                <a:ea typeface="ＭＳ Ｐゴシック" charset="0"/>
                <a:cs typeface="ＭＳ Ｐゴシック" charset="0"/>
              </a:rPr>
              <a:t>有一位大力的天使， 把一块好像大磨石一样的石头， 举起来抛在海里， 说： “巴比伦大城也必这样被猛力地抛下去， 决不能再找到了！</a:t>
            </a:r>
            <a:r>
              <a:rPr lang="en-US" altLang="zh-TW" sz="3600" b="1" dirty="0">
                <a:solidFill>
                  <a:srgbClr val="FFFFFF"/>
                </a:solidFill>
                <a:effectLst>
                  <a:glow rad="228600">
                    <a:schemeClr val="tx1"/>
                  </a:glow>
                </a:effectLst>
                <a:latin typeface="Arial" charset="0"/>
                <a:ea typeface="ＭＳ Ｐゴシック" charset="0"/>
                <a:cs typeface="ＭＳ Ｐゴシック" charset="0"/>
              </a:rPr>
              <a:t>(18:21 CNV)</a:t>
            </a:r>
            <a:endParaRPr lang="en-US" sz="3600" b="1" dirty="0">
              <a:solidFill>
                <a:srgbClr val="FFFFFF"/>
              </a:solidFill>
              <a:effectLst>
                <a:glow rad="2286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56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b="1" dirty="0">
                <a:effectLst>
                  <a:outerShdw blurRad="38100" dist="38100" dir="2700000" algn="tl">
                    <a:srgbClr val="000000">
                      <a:alpha val="43137"/>
                    </a:srgbClr>
                  </a:outerShdw>
                </a:effectLst>
                <a:latin typeface="Arial" charset="0"/>
                <a:ea typeface="ＭＳ Ｐゴシック" charset="0"/>
                <a:cs typeface="ＭＳ Ｐゴシック" charset="0"/>
              </a:rPr>
              <a:t>大地哭泣悲哀</a:t>
            </a: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 (18:9-24)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414</a:t>
            </a:r>
          </a:p>
        </p:txBody>
      </p:sp>
      <p:pic>
        <p:nvPicPr>
          <p:cNvPr id="3" name="Picture 2" descr="rev 19 end-of-the-wor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286"/>
            <a:ext cx="9144000" cy="6102714"/>
          </a:xfrm>
          <a:prstGeom prst="rect">
            <a:avLst/>
          </a:prstGeom>
        </p:spPr>
      </p:pic>
    </p:spTree>
    <p:extLst>
      <p:ext uri="{BB962C8B-B14F-4D97-AF65-F5344CB8AC3E}">
        <p14:creationId xmlns:p14="http://schemas.microsoft.com/office/powerpoint/2010/main" val="41895015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3539049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latin typeface="Verdana" charset="0"/>
            </a:endParaRPr>
          </a:p>
        </p:txBody>
      </p:sp>
      <p:pic>
        <p:nvPicPr>
          <p:cNvPr id="3" name="Picture 2" descr="rev 13 mark on believers ashw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98" y="0"/>
            <a:ext cx="4064000" cy="6235700"/>
          </a:xfrm>
          <a:prstGeom prst="rect">
            <a:avLst/>
          </a:prstGeom>
        </p:spPr>
      </p:pic>
      <p:sp>
        <p:nvSpPr>
          <p:cNvPr id="957445" name="Rectangle 6"/>
          <p:cNvSpPr>
            <a:spLocks noGrp="1" noChangeArrowheads="1"/>
          </p:cNvSpPr>
          <p:nvPr>
            <p:ph type="title" idx="4294967295"/>
          </p:nvPr>
        </p:nvSpPr>
        <p:spPr>
          <a:xfrm>
            <a:off x="30608" y="0"/>
            <a:ext cx="5084672" cy="6858000"/>
          </a:xfrm>
        </p:spPr>
        <p:txBody>
          <a:bodyPr/>
          <a:lstStyle/>
          <a:p>
            <a:r>
              <a:rPr lang="en-US" sz="4800" dirty="0">
                <a:solidFill>
                  <a:schemeClr val="bg1"/>
                </a:solidFill>
                <a:latin typeface="Verdana" charset="0"/>
                <a:ea typeface="ＭＳ Ｐゴシック" charset="0"/>
                <a:cs typeface="ＭＳ Ｐゴシック" charset="0"/>
              </a:rPr>
              <a:t>"凡有耳的， 就应当听！ </a:t>
            </a:r>
            <a:r>
              <a:rPr lang="en-US" sz="4800" baseline="30000" dirty="0">
                <a:solidFill>
                  <a:schemeClr val="bg1"/>
                </a:solidFill>
                <a:latin typeface="Verdana" charset="0"/>
                <a:ea typeface="ＭＳ Ｐゴシック" charset="0"/>
                <a:cs typeface="ＭＳ Ｐゴシック" charset="0"/>
              </a:rPr>
              <a:t>10</a:t>
            </a:r>
            <a:r>
              <a:rPr lang="en-US" sz="4800" dirty="0">
                <a:solidFill>
                  <a:schemeClr val="bg1"/>
                </a:solidFill>
                <a:latin typeface="Verdana" charset="0"/>
                <a:ea typeface="ＭＳ Ｐゴシック" charset="0"/>
                <a:cs typeface="ＭＳ Ｐゴシック" charset="0"/>
              </a:rPr>
              <a:t>如果人应该被俘掳， 就必被俘掳" </a:t>
            </a:r>
            <a:br>
              <a:rPr lang="en-US" sz="4800" dirty="0">
                <a:solidFill>
                  <a:schemeClr val="bg1"/>
                </a:solidFill>
                <a:latin typeface="Verdana" charset="0"/>
                <a:ea typeface="ＭＳ Ｐゴシック" charset="0"/>
                <a:cs typeface="ＭＳ Ｐゴシック" charset="0"/>
              </a:rPr>
            </a:br>
            <a:r>
              <a:rPr lang="en-US" sz="4800" dirty="0">
                <a:solidFill>
                  <a:schemeClr val="bg1"/>
                </a:solidFill>
                <a:latin typeface="Verdana" charset="0"/>
                <a:ea typeface="ＭＳ Ｐゴシック" charset="0"/>
                <a:cs typeface="ＭＳ Ｐゴシック" charset="0"/>
              </a:rPr>
              <a:t>(13:9-10). </a:t>
            </a:r>
            <a:endParaRPr lang="en-US" sz="5400" dirty="0">
              <a:solidFill>
                <a:schemeClr val="bg1"/>
              </a:solidFill>
              <a:latin typeface="Verdana" charset="0"/>
              <a:ea typeface="ＭＳ Ｐゴシック" charset="0"/>
              <a:cs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656864311"/>
      </p:ext>
    </p:extLst>
  </p:cSld>
  <p:clrMapOvr>
    <a:masterClrMapping/>
  </p:clrMapOvr>
  <p:transition spd="slow">
    <p:random/>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2"/>
            <a:ext cx="9180513" cy="1113330"/>
          </a:xfrm>
          <a:noFill/>
          <a:effectLst>
            <a:outerShdw blurRad="63500" dist="35921" dir="2700000" algn="ctr" rotWithShape="0">
              <a:schemeClr val="tx2">
                <a:alpha val="74998"/>
              </a:schemeClr>
            </a:outerShdw>
          </a:effectLst>
        </p:spPr>
        <p:txBody>
          <a:bodyPr/>
          <a:lstStyle/>
          <a:p>
            <a:pPr>
              <a:defRPr/>
            </a:pPr>
            <a:r>
              <a:rPr lang="zh-CN" altLang="en-US" b="1" dirty="0">
                <a:effectLst>
                  <a:outerShdw blurRad="38100" dist="38100" dir="2700000" algn="tl">
                    <a:srgbClr val="000000">
                      <a:alpha val="43137"/>
                    </a:srgbClr>
                  </a:outerShdw>
                </a:effectLst>
                <a:latin typeface="Arial" charset="0"/>
                <a:ea typeface="ＭＳ Ｐゴシック" charset="0"/>
                <a:cs typeface="ＭＳ Ｐゴシック" charset="0"/>
              </a:rPr>
              <a:t>天上欢欣</a:t>
            </a:r>
            <a:r>
              <a:rPr lang="en-US" b="1" dirty="0">
                <a:effectLst>
                  <a:outerShdw blurRad="38100" dist="38100" dir="2700000" algn="tl">
                    <a:srgbClr val="000000">
                      <a:alpha val="43137"/>
                    </a:srgbClr>
                  </a:outerShdw>
                </a:effectLst>
                <a:latin typeface="Arial" charset="0"/>
                <a:ea typeface="ＭＳ Ｐゴシック" charset="0"/>
                <a:cs typeface="ＭＳ Ｐゴシック" charset="0"/>
              </a:rPr>
              <a:t> (19:1-2)</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414</a:t>
            </a:r>
          </a:p>
        </p:txBody>
      </p:sp>
      <p:pic>
        <p:nvPicPr>
          <p:cNvPr id="2" name="Picture 1" descr="rev 19 praising-h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6700"/>
            <a:ext cx="5397500" cy="4051300"/>
          </a:xfrm>
          <a:prstGeom prst="rect">
            <a:avLst/>
          </a:prstGeom>
        </p:spPr>
      </p:pic>
      <p:sp>
        <p:nvSpPr>
          <p:cNvPr id="8" name="Rectangle 1026"/>
          <p:cNvSpPr txBox="1">
            <a:spLocks noChangeArrowheads="1"/>
          </p:cNvSpPr>
          <p:nvPr/>
        </p:nvSpPr>
        <p:spPr bwMode="auto">
          <a:xfrm>
            <a:off x="0" y="959967"/>
            <a:ext cx="9180513" cy="57091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altLang="zh-CN" sz="3200" baseline="30000" dirty="0">
                <a:solidFill>
                  <a:srgbClr val="FFFFFF"/>
                </a:solidFill>
              </a:rPr>
              <a:t>                             </a:t>
            </a:r>
            <a:r>
              <a:rPr lang="en-US" altLang="zh-CN" sz="3200" dirty="0">
                <a:solidFill>
                  <a:srgbClr val="FFFFFF"/>
                </a:solidFill>
              </a:rPr>
              <a:t>  </a:t>
            </a:r>
            <a:r>
              <a:rPr lang="en-US" altLang="zh-CN" sz="3200" baseline="30000" dirty="0">
                <a:solidFill>
                  <a:srgbClr val="FFFFFF"/>
                </a:solidFill>
              </a:rPr>
              <a:t>1</a:t>
            </a:r>
            <a:r>
              <a:rPr lang="zh-CN" altLang="en-US" sz="3200" dirty="0">
                <a:solidFill>
                  <a:srgbClr val="FFFFFF"/>
                </a:solidFill>
              </a:rPr>
              <a:t> 此 後 ， 我 听 见 好 像 群 众 在 天             上 大 声 说 ： 哈 利 路 亚 （ 就 是 要 赞 美 耶 和 华 的 意 思 ） ！ 救 恩 、 荣 耀 、 权 能 都 属 乎 我 们的 神 ！ </a:t>
            </a:r>
          </a:p>
          <a:p>
            <a:pPr algn="l" defTabSz="457200"/>
            <a:r>
              <a:rPr lang="zh-CN" altLang="en-US" sz="3200" dirty="0">
                <a:solidFill>
                  <a:srgbClr val="FFFFFF"/>
                </a:solidFill>
              </a:rPr>
              <a:t> </a:t>
            </a:r>
            <a:r>
              <a:rPr lang="en-US" altLang="zh-CN" sz="3200" baseline="30000" dirty="0">
                <a:solidFill>
                  <a:srgbClr val="FFFFFF"/>
                </a:solidFill>
              </a:rPr>
              <a:t>2</a:t>
            </a:r>
            <a:r>
              <a:rPr lang="zh-CN" altLang="en-US" sz="3200" dirty="0">
                <a:solidFill>
                  <a:srgbClr val="FFFFFF"/>
                </a:solidFill>
              </a:rPr>
              <a:t> 他 的 判 断 是 真 实 公 义 的 ； 因 他 判 断 了 那 用 淫 行 败 坏 世 界 的 大 淫 妇 ， 并 且 向 淫 妇 讨 流 仆 人 血 的 罪 ， 给 他 们 伸 冤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descr="rev 19 halleluyah small.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2048" y="1117159"/>
            <a:ext cx="2128167" cy="839277"/>
          </a:xfrm>
          <a:prstGeom prst="rect">
            <a:avLst/>
          </a:prstGeom>
        </p:spPr>
      </p:pic>
    </p:spTree>
    <p:extLst>
      <p:ext uri="{BB962C8B-B14F-4D97-AF65-F5344CB8AC3E}">
        <p14:creationId xmlns:p14="http://schemas.microsoft.com/office/powerpoint/2010/main" val="223384966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026" descr="Jesus second co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22" name="Rectangle 1027"/>
          <p:cNvSpPr>
            <a:spLocks noGrp="1" noChangeArrowheads="1"/>
          </p:cNvSpPr>
          <p:nvPr>
            <p:ph type="title" idx="4294967295"/>
          </p:nvPr>
        </p:nvSpPr>
        <p:spPr>
          <a:xfrm>
            <a:off x="1981200" y="228600"/>
            <a:ext cx="4953000" cy="1143000"/>
          </a:xfrm>
        </p:spPr>
        <p:txBody>
          <a:bodyPr/>
          <a:lstStyle/>
          <a:p>
            <a:r>
              <a:rPr lang="zh-CN" altLang="en-US" b="1">
                <a:ea typeface="SimSun" pitchFamily="2" charset="-122"/>
              </a:rPr>
              <a:t>羔羊的婚礼与婚宴</a:t>
            </a:r>
          </a:p>
        </p:txBody>
      </p:sp>
    </p:spTree>
    <p:extLst>
      <p:ext uri="{BB962C8B-B14F-4D97-AF65-F5344CB8AC3E}">
        <p14:creationId xmlns:p14="http://schemas.microsoft.com/office/powerpoint/2010/main" val="116619952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569" name="Picture 2" descr="Marriage Arnold 3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idx="4294967295"/>
          </p:nvPr>
        </p:nvSpPr>
        <p:spPr>
          <a:xfrm>
            <a:off x="4739468" y="-228600"/>
            <a:ext cx="4252131" cy="1390317"/>
          </a:xfrm>
        </p:spPr>
        <p:txBody>
          <a:bodyPr/>
          <a:lstStyle/>
          <a:p>
            <a:pPr algn="r" eaLnBrk="1" hangingPunct="1"/>
            <a:r>
              <a:rPr lang="zh-CN" altLang="en-US" b="1" dirty="0">
                <a:solidFill>
                  <a:srgbClr val="000000"/>
                </a:solidFill>
                <a:effectLst>
                  <a:outerShdw blurRad="38100" dist="38100" dir="2700000" algn="tl">
                    <a:srgbClr val="C0C0C0"/>
                  </a:outerShdw>
                </a:effectLst>
                <a:ea typeface="SimSun" pitchFamily="2" charset="-122"/>
              </a:rPr>
              <a:t>犹太人传统婚礼的背景</a:t>
            </a:r>
          </a:p>
        </p:txBody>
      </p:sp>
      <p:sp>
        <p:nvSpPr>
          <p:cNvPr id="8196" name="Rectangle 4"/>
          <p:cNvSpPr>
            <a:spLocks noGrp="1" noChangeArrowheads="1"/>
          </p:cNvSpPr>
          <p:nvPr>
            <p:ph type="body" idx="4294967295"/>
          </p:nvPr>
        </p:nvSpPr>
        <p:spPr>
          <a:xfrm>
            <a:off x="5080214" y="1396330"/>
            <a:ext cx="4063785" cy="3921125"/>
          </a:xfrm>
        </p:spPr>
        <p:txBody>
          <a:bodyPr/>
          <a:lstStyle/>
          <a:p>
            <a:pPr algn="r" eaLnBrk="1" hangingPunct="1">
              <a:lnSpc>
                <a:spcPct val="90000"/>
              </a:lnSpc>
            </a:pPr>
            <a:r>
              <a:rPr lang="zh-CN" altLang="en-US" b="1" dirty="0">
                <a:solidFill>
                  <a:srgbClr val="000000"/>
                </a:solidFill>
                <a:effectLst>
                  <a:outerShdw blurRad="38100" dist="38100" dir="2700000" algn="tl">
                    <a:srgbClr val="C0C0C0"/>
                  </a:outerShdw>
                </a:effectLst>
                <a:ea typeface="SimSun" pitchFamily="2" charset="-122"/>
              </a:rPr>
              <a:t>婚姻代表基督对教会的爱 </a:t>
            </a:r>
            <a:r>
              <a:rPr lang="en-US" b="1" dirty="0">
                <a:solidFill>
                  <a:srgbClr val="000000"/>
                </a:solidFill>
                <a:effectLst>
                  <a:outerShdw blurRad="38100" dist="38100" dir="2700000" algn="tl">
                    <a:srgbClr val="C0C0C0"/>
                  </a:outerShdw>
                </a:effectLst>
              </a:rPr>
              <a:t>(</a:t>
            </a:r>
            <a:r>
              <a:rPr lang="zh-CN" altLang="en-US" b="1" dirty="0">
                <a:solidFill>
                  <a:srgbClr val="000000"/>
                </a:solidFill>
                <a:effectLst>
                  <a:outerShdw blurRad="38100" dist="38100" dir="2700000" algn="tl">
                    <a:srgbClr val="C0C0C0"/>
                  </a:outerShdw>
                </a:effectLst>
                <a:ea typeface="SimSun" pitchFamily="2" charset="-122"/>
              </a:rPr>
              <a:t>弗</a:t>
            </a:r>
            <a:r>
              <a:rPr lang="en-US" altLang="ja-JP" b="1" dirty="0">
                <a:solidFill>
                  <a:srgbClr val="000000"/>
                </a:solidFill>
                <a:effectLst>
                  <a:outerShdw blurRad="38100" dist="38100" dir="2700000" algn="tl">
                    <a:srgbClr val="C0C0C0"/>
                  </a:outerShdw>
                </a:effectLst>
              </a:rPr>
              <a:t>5)</a:t>
            </a:r>
          </a:p>
          <a:p>
            <a:pPr algn="r" eaLnBrk="1" hangingPunct="1">
              <a:lnSpc>
                <a:spcPct val="90000"/>
              </a:lnSpc>
              <a:buFontTx/>
              <a:buNone/>
            </a:pPr>
            <a:r>
              <a:rPr lang="zh-TW" altLang="en-US" b="1" dirty="0">
                <a:solidFill>
                  <a:srgbClr val="000000"/>
                </a:solidFill>
                <a:effectLst>
                  <a:outerShdw blurRad="38100" dist="38100" dir="2700000" algn="tl">
                    <a:srgbClr val="C0C0C0"/>
                  </a:outerShdw>
                </a:effectLst>
                <a:ea typeface="ヒラギノ角ゴ Pro W3" pitchFamily="1" charset="-128"/>
              </a:rPr>
              <a:t> </a:t>
            </a:r>
            <a:endParaRPr lang="en-US" b="1" dirty="0">
              <a:solidFill>
                <a:srgbClr val="000000"/>
              </a:solidFill>
              <a:effectLst>
                <a:outerShdw blurRad="38100" dist="38100" dir="2700000" algn="tl">
                  <a:srgbClr val="C0C0C0"/>
                </a:outerShdw>
              </a:effectLst>
            </a:endParaRPr>
          </a:p>
          <a:p>
            <a:pPr algn="r" eaLnBrk="1" hangingPunct="1">
              <a:lnSpc>
                <a:spcPct val="90000"/>
              </a:lnSpc>
            </a:pPr>
            <a:r>
              <a:rPr lang="zh-CN" altLang="en-US" b="1" dirty="0">
                <a:solidFill>
                  <a:srgbClr val="000000"/>
                </a:solidFill>
                <a:effectLst>
                  <a:outerShdw blurRad="38100" dist="38100" dir="2700000" algn="tl">
                    <a:srgbClr val="C0C0C0"/>
                  </a:outerShdw>
                </a:effectLst>
                <a:ea typeface="SimSun" pitchFamily="2" charset="-122"/>
              </a:rPr>
              <a:t>传统婚礼习俗的次序类似教会末世论</a:t>
            </a:r>
            <a:endParaRPr lang="en-US" b="1" dirty="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2012083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p:cTn id="7" dur="500" fill="hold"/>
                                        <p:tgtEl>
                                          <p:spTgt spid="819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196">
                                            <p:txEl>
                                              <p:pRg st="1" end="1"/>
                                            </p:txEl>
                                          </p:spTgt>
                                        </p:tgtEl>
                                        <p:attrNameLst>
                                          <p:attrName>style.visibility</p:attrName>
                                        </p:attrNameLst>
                                      </p:cBhvr>
                                      <p:to>
                                        <p:strVal val="visible"/>
                                      </p:to>
                                    </p:set>
                                    <p:anim calcmode="lin" valueType="num">
                                      <p:cBhvr>
                                        <p:cTn id="14" dur="500" fill="hold"/>
                                        <p:tgtEl>
                                          <p:spTgt spid="819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19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19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196">
                                            <p:txEl>
                                              <p:pRg st="2" end="2"/>
                                            </p:txEl>
                                          </p:spTgt>
                                        </p:tgtEl>
                                        <p:attrNameLst>
                                          <p:attrName>style.visibility</p:attrName>
                                        </p:attrNameLst>
                                      </p:cBhvr>
                                      <p:to>
                                        <p:strVal val="visible"/>
                                      </p:to>
                                    </p:set>
                                    <p:anim calcmode="lin" valueType="num">
                                      <p:cBhvr>
                                        <p:cTn id="21" dur="500" fill="hold"/>
                                        <p:tgtEl>
                                          <p:spTgt spid="819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19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1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2"/>
          </a:solidFill>
          <a:effectLst>
            <a:glow rad="101600">
              <a:schemeClr val="accent1">
                <a:lumMod val="75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endParaRPr lang="en-US">
              <a:solidFill>
                <a:srgbClr val="FFFFFF"/>
              </a:solidFill>
              <a:latin typeface="Arial" pitchFamily="34" charset="0"/>
            </a:endParaRPr>
          </a:p>
        </p:txBody>
      </p:sp>
      <p:sp>
        <p:nvSpPr>
          <p:cNvPr id="10242" name="Rectangle 2"/>
          <p:cNvSpPr>
            <a:spLocks noGrp="1" noChangeArrowheads="1"/>
          </p:cNvSpPr>
          <p:nvPr>
            <p:ph type="title" idx="4294967295"/>
          </p:nvPr>
        </p:nvSpPr>
        <p:spPr>
          <a:xfrm>
            <a:off x="3657600" y="152400"/>
            <a:ext cx="4953000" cy="1371600"/>
          </a:xfrm>
        </p:spPr>
        <p:txBody>
          <a:bodyPr/>
          <a:lstStyle/>
          <a:p>
            <a:pPr eaLnBrk="1" hangingPunct="1"/>
            <a:r>
              <a:rPr lang="zh-CN" altLang="en-US">
                <a:effectLst>
                  <a:outerShdw blurRad="38100" dist="38100" dir="2700000" algn="tl">
                    <a:srgbClr val="000000"/>
                  </a:outerShdw>
                </a:effectLst>
                <a:ea typeface="SimSun" pitchFamily="2" charset="-122"/>
              </a:rPr>
              <a:t>第一世纪婚礼行列</a:t>
            </a:r>
            <a:endParaRPr lang="en-US">
              <a:effectLst>
                <a:outerShdw blurRad="38100" dist="38100" dir="2700000" algn="tl">
                  <a:srgbClr val="000000"/>
                </a:outerShdw>
              </a:effectLst>
            </a:endParaRPr>
          </a:p>
        </p:txBody>
      </p:sp>
      <p:sp>
        <p:nvSpPr>
          <p:cNvPr id="10243" name="Rectangle 3"/>
          <p:cNvSpPr>
            <a:spLocks noGrp="1" noChangeArrowheads="1"/>
          </p:cNvSpPr>
          <p:nvPr>
            <p:ph type="body" sz="half" idx="4294967295"/>
          </p:nvPr>
        </p:nvSpPr>
        <p:spPr>
          <a:xfrm>
            <a:off x="5410200" y="2743200"/>
            <a:ext cx="3657600" cy="3581400"/>
          </a:xfrm>
        </p:spPr>
        <p:txBody>
          <a:bodyPr/>
          <a:lstStyle/>
          <a:p>
            <a:pPr eaLnBrk="1" hangingPunct="1"/>
            <a:r>
              <a:rPr lang="zh-CN" altLang="en-US" sz="3600" b="1">
                <a:ea typeface="SimSun" pitchFamily="2" charset="-122"/>
              </a:rPr>
              <a:t>新郎的行列代表基督再来时，迎娶他的新娘：教会。信徒被提那时，他会来带信徒到他父家</a:t>
            </a:r>
            <a:r>
              <a:rPr lang="zh-CN" altLang="en-US" sz="2800" b="1">
                <a:ea typeface="SimSun" pitchFamily="2" charset="-122"/>
              </a:rPr>
              <a:t>。</a:t>
            </a:r>
            <a:endParaRPr lang="en-US" sz="2800">
              <a:effectLst>
                <a:outerShdw blurRad="38100" dist="38100" dir="2700000" algn="tl">
                  <a:srgbClr val="000000"/>
                </a:outerShdw>
              </a:effectLst>
            </a:endParaRPr>
          </a:p>
        </p:txBody>
      </p:sp>
      <p:pic>
        <p:nvPicPr>
          <p:cNvPr id="751622" name="Picture 4" descr="wedding pro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5" name="Text Box 5"/>
          <p:cNvSpPr txBox="1">
            <a:spLocks noChangeArrowheads="1"/>
          </p:cNvSpPr>
          <p:nvPr/>
        </p:nvSpPr>
        <p:spPr bwMode="auto">
          <a:xfrm>
            <a:off x="2755900" y="5181600"/>
            <a:ext cx="16271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sz="2800" b="1">
                <a:solidFill>
                  <a:srgbClr val="FFFFFF"/>
                </a:solidFill>
                <a:latin typeface="Arial" pitchFamily="34" charset="0"/>
                <a:ea typeface="SimSun" pitchFamily="2" charset="-122"/>
              </a:rPr>
              <a:t>新娘的家</a:t>
            </a:r>
          </a:p>
        </p:txBody>
      </p:sp>
      <p:sp>
        <p:nvSpPr>
          <p:cNvPr id="10246" name="Text Box 6"/>
          <p:cNvSpPr txBox="1">
            <a:spLocks noChangeArrowheads="1"/>
          </p:cNvSpPr>
          <p:nvPr/>
        </p:nvSpPr>
        <p:spPr bwMode="auto">
          <a:xfrm>
            <a:off x="2755900" y="1600200"/>
            <a:ext cx="22733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sz="2800" b="1">
                <a:solidFill>
                  <a:srgbClr val="FFFFFF"/>
                </a:solidFill>
                <a:latin typeface="SimSun" pitchFamily="2" charset="-122"/>
                <a:ea typeface="SimSun" pitchFamily="2" charset="-122"/>
              </a:rPr>
              <a:t>新郎的家</a:t>
            </a:r>
            <a:br>
              <a:rPr lang="zh-CN" altLang="en-US" sz="2800" b="1">
                <a:solidFill>
                  <a:srgbClr val="FFFFFF"/>
                </a:solidFill>
                <a:latin typeface="SimSun" pitchFamily="2" charset="-122"/>
                <a:ea typeface="SimSun" pitchFamily="2" charset="-122"/>
              </a:rPr>
            </a:br>
            <a:r>
              <a:rPr lang="zh-TW" altLang="en-US" sz="2800" b="1">
                <a:solidFill>
                  <a:srgbClr val="FFFFFF"/>
                </a:solidFill>
                <a:latin typeface="SimSun" pitchFamily="2" charset="-122"/>
                <a:ea typeface="SimSun" pitchFamily="2" charset="-122"/>
              </a:rPr>
              <a:t> </a:t>
            </a:r>
            <a:r>
              <a:rPr lang="en-US" sz="2800" b="1">
                <a:solidFill>
                  <a:srgbClr val="FFFFFF"/>
                </a:solidFill>
                <a:latin typeface="SimSun" pitchFamily="2" charset="-122"/>
                <a:ea typeface="SimSun" pitchFamily="2" charset="-122"/>
              </a:rPr>
              <a:t>(</a:t>
            </a:r>
            <a:r>
              <a:rPr lang="zh-CN" altLang="en-US" sz="2800" b="1">
                <a:solidFill>
                  <a:srgbClr val="FFFFFF"/>
                </a:solidFill>
                <a:latin typeface="SimSun" pitchFamily="2" charset="-122"/>
                <a:ea typeface="SimSun" pitchFamily="2" charset="-122"/>
              </a:rPr>
              <a:t>父家</a:t>
            </a:r>
            <a:r>
              <a:rPr lang="en-US" altLang="ja-JP" sz="2800" b="1">
                <a:solidFill>
                  <a:srgbClr val="FFFFFF"/>
                </a:solidFill>
                <a:latin typeface="SimSun" pitchFamily="2" charset="-122"/>
                <a:ea typeface="SimSun" pitchFamily="2" charset="-122"/>
              </a:rPr>
              <a:t>)</a:t>
            </a:r>
          </a:p>
          <a:p>
            <a:endParaRPr lang="en-US" sz="2800" b="1">
              <a:solidFill>
                <a:srgbClr val="FFFFFF"/>
              </a:solidFill>
              <a:latin typeface="Arial" pitchFamily="34" charset="0"/>
              <a:ea typeface="SimSun" pitchFamily="2" charset="-122"/>
            </a:endParaRPr>
          </a:p>
        </p:txBody>
      </p:sp>
      <p:sp>
        <p:nvSpPr>
          <p:cNvPr id="10247" name="AutoShape 7"/>
          <p:cNvSpPr>
            <a:spLocks noChangeArrowheads="1"/>
          </p:cNvSpPr>
          <p:nvPr/>
        </p:nvSpPr>
        <p:spPr bwMode="auto">
          <a:xfrm rot="-326154">
            <a:off x="685800" y="1844675"/>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pitchFamily="34" charset="0"/>
              <a:ea typeface="MS PGothic" pitchFamily="34" charset="-128"/>
            </a:endParaRPr>
          </a:p>
        </p:txBody>
      </p:sp>
      <p:sp>
        <p:nvSpPr>
          <p:cNvPr id="10248" name="AutoShape 8"/>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endParaRPr lang="en-US">
              <a:solidFill>
                <a:srgbClr val="FFFFFF"/>
              </a:solidFill>
              <a:latin typeface="Arial" pitchFamily="34" charset="0"/>
              <a:ea typeface="MS PGothic" pitchFamily="34" charset="-128"/>
            </a:endParaRPr>
          </a:p>
        </p:txBody>
      </p:sp>
    </p:spTree>
    <p:extLst>
      <p:ext uri="{BB962C8B-B14F-4D97-AF65-F5344CB8AC3E}">
        <p14:creationId xmlns:p14="http://schemas.microsoft.com/office/powerpoint/2010/main" val="518003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500" fill="hold"/>
                                        <p:tgtEl>
                                          <p:spTgt spid="10246"/>
                                        </p:tgtEl>
                                        <p:attrNameLst>
                                          <p:attrName>ppt_w</p:attrName>
                                        </p:attrNameLst>
                                      </p:cBhvr>
                                      <p:tavLst>
                                        <p:tav tm="0">
                                          <p:val>
                                            <p:fltVal val="0"/>
                                          </p:val>
                                        </p:tav>
                                        <p:tav tm="100000">
                                          <p:val>
                                            <p:strVal val="#ppt_w"/>
                                          </p:val>
                                        </p:tav>
                                      </p:tavLst>
                                    </p:anim>
                                    <p:anim calcmode="lin" valueType="num">
                                      <p:cBhvr>
                                        <p:cTn id="8" dur="500" fill="hold"/>
                                        <p:tgtEl>
                                          <p:spTgt spid="10246"/>
                                        </p:tgtEl>
                                        <p:attrNameLst>
                                          <p:attrName>ppt_h</p:attrName>
                                        </p:attrNameLst>
                                      </p:cBhvr>
                                      <p:tavLst>
                                        <p:tav tm="0">
                                          <p:val>
                                            <p:fltVal val="0"/>
                                          </p:val>
                                        </p:tav>
                                        <p:tav tm="100000">
                                          <p:val>
                                            <p:strVal val="#ppt_h"/>
                                          </p:val>
                                        </p:tav>
                                      </p:tavLst>
                                    </p:anim>
                                    <p:animEffect transition="in" filter="fade">
                                      <p:cBhvr>
                                        <p:cTn id="9" dur="500"/>
                                        <p:tgtEl>
                                          <p:spTgt spid="102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247"/>
                                        </p:tgtEl>
                                        <p:attrNameLst>
                                          <p:attrName>style.visibility</p:attrName>
                                        </p:attrNameLst>
                                      </p:cBhvr>
                                      <p:to>
                                        <p:strVal val="visible"/>
                                      </p:to>
                                    </p:set>
                                    <p:animEffect transition="in" filter="wipe(up)">
                                      <p:cBhvr>
                                        <p:cTn id="14" dur="500"/>
                                        <p:tgtEl>
                                          <p:spTgt spid="102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0245"/>
                                        </p:tgtEl>
                                        <p:attrNameLst>
                                          <p:attrName>style.visibility</p:attrName>
                                        </p:attrNameLst>
                                      </p:cBhvr>
                                      <p:to>
                                        <p:strVal val="visible"/>
                                      </p:to>
                                    </p:set>
                                    <p:anim calcmode="lin" valueType="num">
                                      <p:cBhvr>
                                        <p:cTn id="19" dur="500" fill="hold"/>
                                        <p:tgtEl>
                                          <p:spTgt spid="10245"/>
                                        </p:tgtEl>
                                        <p:attrNameLst>
                                          <p:attrName>ppt_w</p:attrName>
                                        </p:attrNameLst>
                                      </p:cBhvr>
                                      <p:tavLst>
                                        <p:tav tm="0">
                                          <p:val>
                                            <p:fltVal val="0"/>
                                          </p:val>
                                        </p:tav>
                                        <p:tav tm="100000">
                                          <p:val>
                                            <p:strVal val="#ppt_w"/>
                                          </p:val>
                                        </p:tav>
                                      </p:tavLst>
                                    </p:anim>
                                    <p:anim calcmode="lin" valueType="num">
                                      <p:cBhvr>
                                        <p:cTn id="20" dur="500" fill="hold"/>
                                        <p:tgtEl>
                                          <p:spTgt spid="10245"/>
                                        </p:tgtEl>
                                        <p:attrNameLst>
                                          <p:attrName>ppt_h</p:attrName>
                                        </p:attrNameLst>
                                      </p:cBhvr>
                                      <p:tavLst>
                                        <p:tav tm="0">
                                          <p:val>
                                            <p:fltVal val="0"/>
                                          </p:val>
                                        </p:tav>
                                        <p:tav tm="100000">
                                          <p:val>
                                            <p:strVal val="#ppt_h"/>
                                          </p:val>
                                        </p:tav>
                                      </p:tavLst>
                                    </p:anim>
                                    <p:animEffect transition="in" filter="fade">
                                      <p:cBhvr>
                                        <p:cTn id="21" dur="500"/>
                                        <p:tgtEl>
                                          <p:spTgt spid="1024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248"/>
                                        </p:tgtEl>
                                        <p:attrNameLst>
                                          <p:attrName>style.visibility</p:attrName>
                                        </p:attrNameLst>
                                      </p:cBhvr>
                                      <p:to>
                                        <p:strVal val="visible"/>
                                      </p:to>
                                    </p:set>
                                    <p:animEffect transition="in" filter="wipe(down)">
                                      <p:cBhvr>
                                        <p:cTn id="26" dur="500"/>
                                        <p:tgtEl>
                                          <p:spTgt spid="102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0243">
                                            <p:txEl>
                                              <p:pRg st="0" end="0"/>
                                            </p:txEl>
                                          </p:spTgt>
                                        </p:tgtEl>
                                        <p:attrNameLst>
                                          <p:attrName>style.visibility</p:attrName>
                                        </p:attrNameLst>
                                      </p:cBhvr>
                                      <p:to>
                                        <p:strVal val="visible"/>
                                      </p:to>
                                    </p:set>
                                    <p:anim calcmode="lin" valueType="num">
                                      <p:cBhvr>
                                        <p:cTn id="31"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0243">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5" grpId="0"/>
      <p:bldP spid="10246" grpId="0"/>
      <p:bldP spid="10247" grpId="0" animBg="1"/>
      <p:bldP spid="10248"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img3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idx="4294967295"/>
          </p:nvPr>
        </p:nvSpPr>
        <p:spPr>
          <a:xfrm>
            <a:off x="0" y="0"/>
            <a:ext cx="4013200" cy="1634067"/>
          </a:xfrm>
          <a:solidFill>
            <a:schemeClr val="accent6">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r>
              <a:rPr lang="zh-CN" altLang="en-US" sz="4000">
                <a:solidFill>
                  <a:schemeClr val="bg1"/>
                </a:solidFill>
                <a:effectLst>
                  <a:outerShdw blurRad="38100" dist="38100" dir="2700000" algn="tl">
                    <a:srgbClr val="000000"/>
                  </a:outerShdw>
                </a:effectLst>
                <a:latin typeface="Arial" charset="0"/>
              </a:rPr>
              <a:t>“我们会升上天去见他”</a:t>
            </a:r>
          </a:p>
        </p:txBody>
      </p:sp>
    </p:spTree>
    <p:extLst>
      <p:ext uri="{BB962C8B-B14F-4D97-AF65-F5344CB8AC3E}">
        <p14:creationId xmlns:p14="http://schemas.microsoft.com/office/powerpoint/2010/main" val="22576470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632" name="Group 1192"/>
          <p:cNvGraphicFramePr>
            <a:graphicFrameLocks noGrp="1"/>
          </p:cNvGraphicFramePr>
          <p:nvPr>
            <p:extLst>
              <p:ext uri="{D42A27DB-BD31-4B8C-83A1-F6EECF244321}">
                <p14:modId xmlns:p14="http://schemas.microsoft.com/office/powerpoint/2010/main" val="845304355"/>
              </p:ext>
            </p:extLst>
          </p:nvPr>
        </p:nvGraphicFramePr>
        <p:xfrm>
          <a:off x="-76200" y="533400"/>
          <a:ext cx="9144000" cy="1981200"/>
        </p:xfrm>
        <a:graphic>
          <a:graphicData uri="http://schemas.openxmlformats.org/drawingml/2006/table">
            <a:tbl>
              <a:tblPr/>
              <a:tblGrid>
                <a:gridCol w="9302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162050">
                  <a:extLst>
                    <a:ext uri="{9D8B030D-6E8A-4147-A177-3AD203B41FA5}">
                      <a16:colId xmlns:a16="http://schemas.microsoft.com/office/drawing/2014/main" val="20005"/>
                    </a:ext>
                  </a:extLst>
                </a:gridCol>
                <a:gridCol w="968375">
                  <a:extLst>
                    <a:ext uri="{9D8B030D-6E8A-4147-A177-3AD203B41FA5}">
                      <a16:colId xmlns:a16="http://schemas.microsoft.com/office/drawing/2014/main" val="20006"/>
                    </a:ext>
                  </a:extLst>
                </a:gridCol>
                <a:gridCol w="1181100">
                  <a:extLst>
                    <a:ext uri="{9D8B030D-6E8A-4147-A177-3AD203B41FA5}">
                      <a16:colId xmlns:a16="http://schemas.microsoft.com/office/drawing/2014/main" val="20007"/>
                    </a:ext>
                  </a:extLst>
                </a:gridCol>
                <a:gridCol w="1182687">
                  <a:extLst>
                    <a:ext uri="{9D8B030D-6E8A-4147-A177-3AD203B41FA5}">
                      <a16:colId xmlns:a16="http://schemas.microsoft.com/office/drawing/2014/main" val="20008"/>
                    </a:ext>
                  </a:extLst>
                </a:gridCol>
              </a:tblGrid>
              <a:tr h="1981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选举</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父神选择那些被保存</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（以弗所书</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1:5</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11</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采购</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基督支付</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父</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他的血赎回教会（</a:t>
                      </a:r>
                      <a:r>
                        <a:rPr kumimoji="0" lang="en-US" altLang="zh-CN" sz="1200" b="0" i="0" u="none" strike="noStrike" cap="none" normalizeH="0" baseline="0">
                          <a:ln>
                            <a:noFill/>
                          </a:ln>
                          <a:solidFill>
                            <a:schemeClr val="tx1"/>
                          </a:solidFill>
                          <a:effectLst/>
                          <a:latin typeface="Arial" charset="0"/>
                          <a:ea typeface="ＭＳ Ｐゴシック" charset="0"/>
                          <a:cs typeface="ＭＳ Ｐゴシック" charset="0"/>
                        </a:rPr>
                        <a:t>1</a:t>
                      </a: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宠物。</a:t>
                      </a:r>
                      <a:r>
                        <a:rPr kumimoji="0" lang="en-US" altLang="zh-CN" sz="1200" b="0" i="0" u="none" strike="noStrike" cap="none" normalizeH="0" baseline="0">
                          <a:ln>
                            <a:noFill/>
                          </a:ln>
                          <a:solidFill>
                            <a:schemeClr val="tx1"/>
                          </a:solidFill>
                          <a:effectLst/>
                          <a:latin typeface="Arial" charset="0"/>
                          <a:ea typeface="ＭＳ Ｐゴシック" charset="0"/>
                          <a:cs typeface="ＭＳ Ｐゴシック" charset="0"/>
                        </a:rPr>
                        <a:t>1:18</a:t>
                      </a: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签署</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新约开始的晚餐杯（路</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22:20</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0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我们的工作</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为基督的圣洁中</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 教会时代（林后</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11:2</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基督的就业</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准备教会天堂的</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直到他返回（约翰</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14:1-3</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欢天喜地</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基督带来</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教会天堂</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在意想不到的时间</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W /</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呐喊（帖前</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4:14-18</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。）他</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婚礼</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教会洗净及</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提出了清白（奖励）</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在天上（以弗所书</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5:26</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晚饭来</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教会与基督联合，与美化他传授的圣洁（启示录</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19:7-9</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第二次来</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＆晚餐</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圣徒与基督返回地球</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统治（启</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19:11-20:6</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sz="10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2631" name="Group 1191"/>
          <p:cNvGraphicFramePr>
            <a:graphicFrameLocks noGrp="1"/>
          </p:cNvGraphicFramePr>
          <p:nvPr>
            <p:extLst>
              <p:ext uri="{D42A27DB-BD31-4B8C-83A1-F6EECF244321}">
                <p14:modId xmlns:p14="http://schemas.microsoft.com/office/powerpoint/2010/main" val="582309980"/>
              </p:ext>
            </p:extLst>
          </p:nvPr>
        </p:nvGraphicFramePr>
        <p:xfrm>
          <a:off x="-76200" y="3810000"/>
          <a:ext cx="9296400" cy="3089250"/>
        </p:xfrm>
        <a:graphic>
          <a:graphicData uri="http://schemas.openxmlformats.org/drawingml/2006/table">
            <a:tbl>
              <a:tblPr/>
              <a:tblGrid>
                <a:gridCol w="1006475">
                  <a:extLst>
                    <a:ext uri="{9D8B030D-6E8A-4147-A177-3AD203B41FA5}">
                      <a16:colId xmlns:a16="http://schemas.microsoft.com/office/drawing/2014/main" val="20000"/>
                    </a:ext>
                  </a:extLst>
                </a:gridCol>
                <a:gridCol w="930275">
                  <a:extLst>
                    <a:ext uri="{9D8B030D-6E8A-4147-A177-3AD203B41FA5}">
                      <a16:colId xmlns:a16="http://schemas.microsoft.com/office/drawing/2014/main" val="20001"/>
                    </a:ext>
                  </a:extLst>
                </a:gridCol>
                <a:gridCol w="928688">
                  <a:extLst>
                    <a:ext uri="{9D8B030D-6E8A-4147-A177-3AD203B41FA5}">
                      <a16:colId xmlns:a16="http://schemas.microsoft.com/office/drawing/2014/main" val="20002"/>
                    </a:ext>
                  </a:extLst>
                </a:gridCol>
                <a:gridCol w="930275">
                  <a:extLst>
                    <a:ext uri="{9D8B030D-6E8A-4147-A177-3AD203B41FA5}">
                      <a16:colId xmlns:a16="http://schemas.microsoft.com/office/drawing/2014/main" val="20003"/>
                    </a:ext>
                  </a:extLst>
                </a:gridCol>
                <a:gridCol w="911225">
                  <a:extLst>
                    <a:ext uri="{9D8B030D-6E8A-4147-A177-3AD203B41FA5}">
                      <a16:colId xmlns:a16="http://schemas.microsoft.com/office/drawing/2014/main" val="20004"/>
                    </a:ext>
                  </a:extLst>
                </a:gridCol>
                <a:gridCol w="1084262">
                  <a:extLst>
                    <a:ext uri="{9D8B030D-6E8A-4147-A177-3AD203B41FA5}">
                      <a16:colId xmlns:a16="http://schemas.microsoft.com/office/drawing/2014/main" val="20005"/>
                    </a:ext>
                  </a:extLst>
                </a:gridCol>
                <a:gridCol w="1171575">
                  <a:extLst>
                    <a:ext uri="{9D8B030D-6E8A-4147-A177-3AD203B41FA5}">
                      <a16:colId xmlns:a16="http://schemas.microsoft.com/office/drawing/2014/main" val="20006"/>
                    </a:ext>
                  </a:extLst>
                </a:gridCol>
                <a:gridCol w="1289050">
                  <a:extLst>
                    <a:ext uri="{9D8B030D-6E8A-4147-A177-3AD203B41FA5}">
                      <a16:colId xmlns:a16="http://schemas.microsoft.com/office/drawing/2014/main" val="20007"/>
                    </a:ext>
                  </a:extLst>
                </a:gridCol>
                <a:gridCol w="1044575">
                  <a:extLst>
                    <a:ext uri="{9D8B030D-6E8A-4147-A177-3AD203B41FA5}">
                      <a16:colId xmlns:a16="http://schemas.microsoft.com/office/drawing/2014/main" val="20008"/>
                    </a:ext>
                  </a:extLst>
                </a:gridCol>
              </a:tblGrid>
              <a:tr h="3048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选择</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Shiddukhin</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父亲选择</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为新娘</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他的儿子</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（托比</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4.12-13;7.9-13; Ecclesiast7.23;</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西拉奇</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7.25;2.1</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米示拿</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Kiddushin</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采购</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200" b="0" i="0" u="none" strike="noStrike" cap="none" normalizeH="0" baseline="0">
                          <a:ln>
                            <a:noFill/>
                          </a:ln>
                          <a:solidFill>
                            <a:schemeClr val="tx1"/>
                          </a:solidFill>
                          <a:effectLst/>
                          <a:latin typeface="Arial" charset="0"/>
                          <a:ea typeface="ＭＳ Ｐゴシック" charset="0"/>
                          <a:cs typeface="ＭＳ Ｐゴシック" charset="0"/>
                        </a:rPr>
                        <a:t>Mohar</a:t>
                      </a: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新郎自付新娘的父亲金，银或服务</a:t>
                      </a:r>
                      <a:b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嫁妆（托比特</a:t>
                      </a:r>
                      <a:r>
                        <a:rPr kumimoji="0" lang="en-US" altLang="zh-CN" sz="1200" b="0" i="0" u="none" strike="noStrike" cap="none" normalizeH="0" baseline="0">
                          <a:ln>
                            <a:noFill/>
                          </a:ln>
                          <a:solidFill>
                            <a:schemeClr val="tx1"/>
                          </a:solidFill>
                          <a:effectLst/>
                          <a:latin typeface="Arial" charset="0"/>
                          <a:ea typeface="ＭＳ Ｐゴシック" charset="0"/>
                          <a:cs typeface="ＭＳ Ｐゴシック" charset="0"/>
                        </a:rPr>
                        <a:t>8.21; JUB28.2</a:t>
                      </a:r>
                      <a:r>
                        <a:rPr kumimoji="0" lang="zh-CN" altLang="en-US" sz="1200" b="0" i="0" u="none" strike="noStrike" cap="none" normalizeH="0" baseline="0">
                          <a:ln>
                            <a:noFill/>
                          </a:ln>
                          <a:solidFill>
                            <a:schemeClr val="tx1"/>
                          </a:solidFill>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签署</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altLang="zh-CN" sz="1200" b="0" i="0" u="none" strike="noStrike" cap="none" normalizeH="0" baseline="0" dirty="0" err="1">
                          <a:ln>
                            <a:noFill/>
                          </a:ln>
                          <a:solidFill>
                            <a:schemeClr val="tx1"/>
                          </a:solidFill>
                          <a:effectLst/>
                          <a:latin typeface="Arial" charset="0"/>
                          <a:ea typeface="ＭＳ Ｐゴシック" charset="0"/>
                          <a:cs typeface="ＭＳ Ｐゴシック" charset="0"/>
                        </a:rPr>
                        <a:t>Ketubah</a:t>
                      </a: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b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婚约合同订婚杯（托比</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7.14-15;</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基德</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2.21.2 </a:t>
                      </a:r>
                      <a:r>
                        <a:rPr kumimoji="0" lang="en-US" altLang="zh-CN" sz="1400" b="0" i="0" u="none" strike="noStrike" cap="none" normalizeH="0" baseline="0" dirty="0" err="1">
                          <a:ln>
                            <a:noFill/>
                          </a:ln>
                          <a:solidFill>
                            <a:schemeClr val="tx1"/>
                          </a:solidFill>
                          <a:effectLst/>
                          <a:latin typeface="Arial" charset="0"/>
                          <a:ea typeface="ＭＳ Ｐゴシック" charset="0"/>
                          <a:cs typeface="ＭＳ Ｐゴシック" charset="0"/>
                        </a:rPr>
                        <a:t>Ketuboth</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开始）</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新娘的工作</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Kedeshet</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维护</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童贞（除了新郎）一年（</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Sotah1.1</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米示拿，</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55.1;</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西拉奇</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42.10</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Groom</a:t>
                      </a:r>
                      <a:r>
                        <a:rPr kumimoji="0" lang="fr-FR" altLang="ja-JP" sz="1200" b="1" i="1"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200" b="1" i="1" u="none" strike="noStrike" cap="none" normalizeH="0" baseline="0" dirty="0">
                          <a:ln>
                            <a:noFill/>
                          </a:ln>
                          <a:solidFill>
                            <a:schemeClr val="tx1"/>
                          </a:solidFill>
                          <a:effectLst/>
                          <a:latin typeface="Arial" charset="0"/>
                          <a:ea typeface="ＭＳ Ｐゴシック" charset="0"/>
                          <a:cs typeface="Times New Roman" charset="0"/>
                        </a:rPr>
                        <a:t>s</a:t>
                      </a: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工作</a:t>
                      </a:r>
                      <a:b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altLang="zh-CN" sz="1200" b="0" i="0" u="none" strike="noStrike" cap="none" normalizeH="0" baseline="0" dirty="0" err="1">
                          <a:ln>
                            <a:noFill/>
                          </a:ln>
                          <a:solidFill>
                            <a:schemeClr val="tx1"/>
                          </a:solidFill>
                          <a:effectLst/>
                          <a:latin typeface="Arial" charset="0"/>
                          <a:ea typeface="ＭＳ Ｐゴシック" charset="0"/>
                          <a:cs typeface="ＭＳ Ｐゴシック" charset="0"/>
                        </a:rPr>
                        <a:t>Huppah</a:t>
                      </a: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b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在家里准备洞房和地点</a:t>
                      </a:r>
                      <a:b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他的父亲</a:t>
                      </a:r>
                      <a:b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altLang="zh-CN" sz="1200" b="0" i="0" u="none" strike="noStrike" cap="none" normalizeH="0" baseline="0" dirty="0">
                          <a:ln>
                            <a:noFill/>
                          </a:ln>
                          <a:solidFill>
                            <a:schemeClr val="tx1"/>
                          </a:solidFill>
                          <a:effectLst/>
                          <a:latin typeface="Arial" charset="0"/>
                          <a:ea typeface="ＭＳ Ｐゴシック" charset="0"/>
                          <a:cs typeface="ＭＳ Ｐゴシック" charset="0"/>
                        </a:rPr>
                        <a:t>1 MACC3.56;2</a:t>
                      </a: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伊诺克</a:t>
                      </a:r>
                      <a:r>
                        <a:rPr kumimoji="0" lang="en-US" altLang="zh-CN" sz="1200" b="0" i="0" u="none" strike="noStrike" cap="none" normalizeH="0" baseline="0" dirty="0">
                          <a:ln>
                            <a:noFill/>
                          </a:ln>
                          <a:solidFill>
                            <a:schemeClr val="tx1"/>
                          </a:solidFill>
                          <a:effectLst/>
                          <a:latin typeface="Arial" charset="0"/>
                          <a:ea typeface="ＭＳ Ｐゴシック" charset="0"/>
                          <a:cs typeface="ＭＳ Ｐゴシック" charset="0"/>
                        </a:rPr>
                        <a:t>61.2</a:t>
                      </a:r>
                      <a:r>
                        <a:rPr kumimoji="0" lang="zh-CN" altLang="en-US" sz="12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altLang="ja-JP" sz="12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Arial" charset="0"/>
                          <a:ea typeface="ＭＳ Ｐゴシック" charset="0"/>
                          <a:cs typeface="Times New Roman" charset="0"/>
                        </a:rPr>
                        <a:t>Procession</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100" b="1" i="1" u="none" strike="noStrike" cap="none" normalizeH="0" baseline="0">
                          <a:ln>
                            <a:noFill/>
                          </a:ln>
                          <a:solidFill>
                            <a:schemeClr val="tx1"/>
                          </a:solidFill>
                          <a:effectLst/>
                          <a:latin typeface="Arial" charset="0"/>
                          <a:ea typeface="ＭＳ Ｐゴシック" charset="0"/>
                          <a:cs typeface="Times New Roman" charset="0"/>
                        </a:rPr>
                        <a:t>Nissuim</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Groom</a:t>
                      </a:r>
                      <a:r>
                        <a:rPr kumimoji="0" lang="fr-FR" altLang="ja-JP"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s surprise arrival, calls bride &amp; escorts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her to his </a:t>
                      </a:r>
                      <a:endParaRPr kumimoji="0" lang="en-US" sz="1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Times New Roman" charset="0"/>
                        </a:rPr>
                        <a:t>father</a:t>
                      </a:r>
                      <a:r>
                        <a:rPr kumimoji="0" lang="fr-FR" altLang="ja-JP" sz="12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1200" b="1" i="0" u="none" strike="noStrike" cap="none" normalizeH="0" baseline="0">
                          <a:ln>
                            <a:noFill/>
                          </a:ln>
                          <a:solidFill>
                            <a:schemeClr val="tx1"/>
                          </a:solidFill>
                          <a:effectLst/>
                          <a:latin typeface="Arial" charset="0"/>
                          <a:ea typeface="ＭＳ Ｐゴシック" charset="0"/>
                          <a:cs typeface="Times New Roman" charset="0"/>
                        </a:rPr>
                        <a:t>s house</a:t>
                      </a:r>
                      <a:endParaRPr kumimoji="0" lang="en-US" altLang="ja-JP" sz="1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a:ln>
                            <a:noFill/>
                          </a:ln>
                          <a:solidFill>
                            <a:schemeClr val="tx1"/>
                          </a:solidFill>
                          <a:effectLst/>
                          <a:latin typeface="Arial" charset="0"/>
                          <a:ea typeface="ＭＳ Ｐゴシック" charset="0"/>
                          <a:cs typeface="Arial" charset="0"/>
                        </a:rPr>
                        <a:t>(Adam &amp; Eve 22.3; 4 Ezra 6.23)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婚礼</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（舍瓦</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Brachot=7</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婚的祝福）</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新娘洗，</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装饰，由新郎美丽的处女（托比</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7.13</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）和宣布结婚</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婚筵</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交往</a:t>
                      </a:r>
                      <a:b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1.1</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米示拿</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Ketuboth;3 MACC1.19;4.6</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）开始</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7-14</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天的盛宴（托比</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8.19-20;9.6</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en-US" altLang="zh-CN" sz="1400" b="0" i="0" u="none" strike="noStrike" cap="none" normalizeH="0" baseline="0">
                          <a:ln>
                            <a:noFill/>
                          </a:ln>
                          <a:solidFill>
                            <a:schemeClr val="tx1"/>
                          </a:solidFill>
                          <a:effectLst/>
                          <a:latin typeface="Arial" charset="0"/>
                          <a:ea typeface="ＭＳ Ｐゴシック" charset="0"/>
                          <a:cs typeface="ＭＳ Ｐゴシック" charset="0"/>
                        </a:rPr>
                        <a:t>;</a:t>
                      </a:r>
                      <a:r>
                        <a:rPr kumimoji="0" lang="zh-CN" altLang="en-US" sz="1400" b="0" i="0" u="none" strike="noStrike" cap="none" normalizeH="0" baseline="0">
                          <a:ln>
                            <a:noFill/>
                          </a:ln>
                          <a:solidFill>
                            <a:schemeClr val="tx1"/>
                          </a:solidFill>
                          <a:effectLst/>
                          <a:latin typeface="Arial" charset="0"/>
                          <a:ea typeface="ＭＳ Ｐゴシック" charset="0"/>
                          <a:cs typeface="ＭＳ Ｐゴシック" charset="0"/>
                        </a:rPr>
                        <a:t>给新娘的美丽白色床单和新郎的客人称赞</a:t>
                      </a:r>
                      <a:endParaRPr kumimoji="0" lang="en-US" altLang="ja-JP" sz="1800" b="1"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婚后生活</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新娘与新郎住在社会一起服事神</a:t>
                      </a:r>
                      <a:b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b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（创</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2:24;</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马特</a:t>
                      </a:r>
                      <a:r>
                        <a:rPr kumimoji="0" lang="en-US" altLang="zh-CN" sz="1400" b="0" i="0" u="none" strike="noStrike" cap="none" normalizeH="0" baseline="0" dirty="0">
                          <a:ln>
                            <a:noFill/>
                          </a:ln>
                          <a:solidFill>
                            <a:schemeClr val="tx1"/>
                          </a:solidFill>
                          <a:effectLst/>
                          <a:latin typeface="Arial" charset="0"/>
                          <a:ea typeface="ＭＳ Ｐゴシック" charset="0"/>
                          <a:cs typeface="ＭＳ Ｐゴシック" charset="0"/>
                        </a:rPr>
                        <a:t>19:4-6</a:t>
                      </a:r>
                      <a:r>
                        <a:rPr kumimoji="0" lang="zh-CN" altLang="en-US" sz="14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a:ln>
                          <a:noFill/>
                        </a:ln>
                        <a:solidFill>
                          <a:schemeClr val="tx1"/>
                        </a:solidFill>
                        <a:effectLst/>
                        <a:latin typeface="Arial" charset="0"/>
                        <a:ea typeface="ＭＳ Ｐゴシック" charset="0"/>
                        <a:cs typeface="Times New Roman"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63223" name="Rectangle 1130"/>
          <p:cNvSpPr>
            <a:spLocks noChangeArrowheads="1"/>
          </p:cNvSpPr>
          <p:nvPr/>
        </p:nvSpPr>
        <p:spPr bwMode="auto">
          <a:xfrm>
            <a:off x="-581025" y="8186738"/>
            <a:ext cx="184150" cy="53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sz="1100">
                <a:solidFill>
                  <a:srgbClr val="FFFFFF"/>
                </a:solidFill>
                <a:latin typeface="Arial" charset="0"/>
              </a:rPr>
            </a:br>
            <a:endParaRPr lang="en-US" sz="1800">
              <a:solidFill>
                <a:srgbClr val="FFFFFF"/>
              </a:solidFill>
              <a:latin typeface="Arial" charset="0"/>
            </a:endParaRPr>
          </a:p>
        </p:txBody>
      </p:sp>
      <p:sp>
        <p:nvSpPr>
          <p:cNvPr id="563225" name="WordArt 1171"/>
          <p:cNvSpPr>
            <a:spLocks noChangeArrowheads="1" noChangeShapeType="1" noTextEdit="1"/>
          </p:cNvSpPr>
          <p:nvPr/>
        </p:nvSpPr>
        <p:spPr bwMode="auto">
          <a:xfrm>
            <a:off x="1600200" y="152400"/>
            <a:ext cx="5791200" cy="381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hangingPunct="1"/>
            <a:r>
              <a:rPr lang="zh-TW" altLang="en-US" sz="2800" kern="10">
                <a:solidFill>
                  <a:srgbClr val="FFC000"/>
                </a:solidFill>
                <a:latin typeface="ＭＳ Ｐゴシック"/>
                <a:ea typeface="ＭＳ Ｐゴシック"/>
                <a:cs typeface="ＭＳ Ｐゴシック"/>
              </a:rPr>
              <a:t>婚姻教会时间轴</a:t>
            </a:r>
            <a:endParaRPr lang="en-US" sz="2800" kern="10">
              <a:solidFill>
                <a:srgbClr val="FFC000"/>
              </a:solidFill>
              <a:latin typeface="ＭＳ Ｐゴシック"/>
              <a:ea typeface="ＭＳ Ｐゴシック"/>
              <a:cs typeface="ＭＳ Ｐゴシック"/>
            </a:endParaRPr>
          </a:p>
        </p:txBody>
      </p:sp>
      <p:pic>
        <p:nvPicPr>
          <p:cNvPr id="563227" name="Picture 1174" descr="j021277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43800" y="0"/>
            <a:ext cx="914400" cy="62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35" name="Rectangle 53"/>
          <p:cNvSpPr>
            <a:spLocks noChangeArrowheads="1"/>
          </p:cNvSpPr>
          <p:nvPr/>
        </p:nvSpPr>
        <p:spPr bwMode="auto">
          <a:xfrm>
            <a:off x="7696200" y="6611938"/>
            <a:ext cx="144780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900" b="1">
                <a:solidFill>
                  <a:srgbClr val="FFFFFF"/>
                </a:solidFill>
                <a:latin typeface="Arial" charset="0"/>
                <a:cs typeface="Times New Roman" charset="0"/>
              </a:rPr>
              <a:t>10</a:t>
            </a:r>
            <a:r>
              <a:rPr lang="en-US" sz="900" b="1" baseline="30000">
                <a:solidFill>
                  <a:srgbClr val="FFFFFF"/>
                </a:solidFill>
                <a:latin typeface="Arial" charset="0"/>
                <a:cs typeface="Times New Roman" charset="0"/>
              </a:rPr>
              <a:t>th</a:t>
            </a:r>
            <a:r>
              <a:rPr lang="en-US" sz="900" b="1">
                <a:solidFill>
                  <a:srgbClr val="FFFFFF"/>
                </a:solidFill>
                <a:latin typeface="Arial" charset="0"/>
                <a:cs typeface="Times New Roman" charset="0"/>
              </a:rPr>
              <a:t> ed.  14 Apr 2011</a:t>
            </a:r>
            <a:endParaRPr lang="en-US" sz="1000" b="1">
              <a:solidFill>
                <a:srgbClr val="FFFFFF"/>
              </a:solidFill>
              <a:latin typeface="Arial" charset="0"/>
              <a:cs typeface="Times New Roman" charset="0"/>
            </a:endParaRPr>
          </a:p>
        </p:txBody>
      </p:sp>
      <p:sp>
        <p:nvSpPr>
          <p:cNvPr id="563236" name="Text Box 37"/>
          <p:cNvSpPr txBox="1">
            <a:spLocks noChangeArrowheads="1"/>
          </p:cNvSpPr>
          <p:nvPr/>
        </p:nvSpPr>
        <p:spPr bwMode="auto">
          <a:xfrm>
            <a:off x="8413750" y="-36513"/>
            <a:ext cx="695325" cy="463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415</a:t>
            </a:r>
          </a:p>
        </p:txBody>
      </p:sp>
      <p:sp>
        <p:nvSpPr>
          <p:cNvPr id="51" name="Rectangle 1029"/>
          <p:cNvSpPr>
            <a:spLocks noGrp="1" noChangeArrowheads="1"/>
          </p:cNvSpPr>
          <p:nvPr>
            <p:ph type="title"/>
          </p:nvPr>
        </p:nvSpPr>
        <p:spPr>
          <a:xfrm>
            <a:off x="381000" y="2819400"/>
            <a:ext cx="4876800" cy="457200"/>
          </a:xfrm>
        </p:spPr>
        <p:txBody>
          <a:bodyPr/>
          <a:lstStyle/>
          <a:p>
            <a:pPr eaLnBrk="1" hangingPunct="1">
              <a:defRPr/>
            </a:pPr>
            <a:r>
              <a:rPr lang="en-US" sz="2400">
                <a:latin typeface="Arial" charset="0"/>
                <a:ea typeface="ＭＳ Ｐゴシック" charset="0"/>
                <a:cs typeface="ＭＳ Ｐゴシック" charset="0"/>
              </a:rPr>
              <a:t>Marriage &amp; the Church Timeline</a:t>
            </a:r>
          </a:p>
        </p:txBody>
      </p:sp>
      <p:grpSp>
        <p:nvGrpSpPr>
          <p:cNvPr id="52" name="Group 1170"/>
          <p:cNvGrpSpPr>
            <a:grpSpLocks/>
          </p:cNvGrpSpPr>
          <p:nvPr/>
        </p:nvGrpSpPr>
        <p:grpSpPr bwMode="auto">
          <a:xfrm>
            <a:off x="-1143000" y="2446338"/>
            <a:ext cx="10896600" cy="1295400"/>
            <a:chOff x="-720" y="1632"/>
            <a:chExt cx="6864" cy="921"/>
          </a:xfrm>
        </p:grpSpPr>
        <p:sp>
          <p:nvSpPr>
            <p:cNvPr id="53" name="Rectangle 1086"/>
            <p:cNvSpPr>
              <a:spLocks noChangeArrowheads="1"/>
            </p:cNvSpPr>
            <p:nvPr/>
          </p:nvSpPr>
          <p:spPr bwMode="auto">
            <a:xfrm>
              <a:off x="-288" y="2322"/>
              <a:ext cx="11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1" hangingPunct="1"/>
              <a:endParaRPr lang="en-US" sz="1800">
                <a:solidFill>
                  <a:srgbClr val="FFFFFF"/>
                </a:solidFill>
                <a:latin typeface="Arial" charset="0"/>
              </a:endParaRPr>
            </a:p>
          </p:txBody>
        </p:sp>
        <p:grpSp>
          <p:nvGrpSpPr>
            <p:cNvPr id="54" name="Group 1144"/>
            <p:cNvGrpSpPr>
              <a:grpSpLocks/>
            </p:cNvGrpSpPr>
            <p:nvPr/>
          </p:nvGrpSpPr>
          <p:grpSpPr bwMode="auto">
            <a:xfrm>
              <a:off x="-720" y="1632"/>
              <a:ext cx="6864" cy="912"/>
              <a:chOff x="-672" y="1536"/>
              <a:chExt cx="6768" cy="1152"/>
            </a:xfrm>
          </p:grpSpPr>
          <p:sp>
            <p:nvSpPr>
              <p:cNvPr id="62" name="Rectangle 1142"/>
              <p:cNvSpPr>
                <a:spLocks noChangeArrowheads="1"/>
              </p:cNvSpPr>
              <p:nvPr/>
            </p:nvSpPr>
            <p:spPr bwMode="auto">
              <a:xfrm>
                <a:off x="-672" y="1536"/>
                <a:ext cx="6768" cy="115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63" name="Oval 1052"/>
              <p:cNvSpPr>
                <a:spLocks noChangeArrowheads="1"/>
              </p:cNvSpPr>
              <p:nvPr/>
            </p:nvSpPr>
            <p:spPr bwMode="auto">
              <a:xfrm>
                <a:off x="-173" y="1857"/>
                <a:ext cx="461" cy="461"/>
              </a:xfrm>
              <a:prstGeom prst="ellipse">
                <a:avLst/>
              </a:prstGeom>
              <a:noFill/>
              <a:ln w="508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1800">
                  <a:solidFill>
                    <a:srgbClr val="FFFFFF"/>
                  </a:solidFill>
                  <a:latin typeface="Arial" charset="0"/>
                </a:endParaRPr>
              </a:p>
            </p:txBody>
          </p:sp>
          <p:sp>
            <p:nvSpPr>
              <p:cNvPr id="64" name="Rectangle 1051"/>
              <p:cNvSpPr>
                <a:spLocks noChangeArrowheads="1"/>
              </p:cNvSpPr>
              <p:nvPr/>
            </p:nvSpPr>
            <p:spPr bwMode="auto">
              <a:xfrm>
                <a:off x="-230" y="1819"/>
                <a:ext cx="288" cy="576"/>
              </a:xfrm>
              <a:prstGeom prst="rect">
                <a:avLst/>
              </a:prstGeom>
              <a:solidFill>
                <a:srgbClr val="FFFFFF"/>
              </a:solidFill>
              <a:ln>
                <a:noFill/>
              </a:ln>
              <a:extLst>
                <a:ext uri="{91240B29-F687-4f45-9708-019B960494DF}">
                  <a14:hiddenLine xmlns="" xmlns:a14="http://schemas.microsoft.com/office/drawing/2010/main" w="3175">
                    <a:solidFill>
                      <a:srgbClr val="000000"/>
                    </a:solidFill>
                    <a:miter lim="800000"/>
                    <a:headEnd/>
                    <a:tailEnd/>
                  </a14:hiddenLine>
                </a:ext>
              </a:extLst>
            </p:spPr>
            <p:txBody>
              <a:bodyPr/>
              <a:lstStyle/>
              <a:p>
                <a:endParaRPr lang="en-US" sz="1800">
                  <a:solidFill>
                    <a:srgbClr val="FFFFFF"/>
                  </a:solidFill>
                  <a:latin typeface="Arial" charset="0"/>
                </a:endParaRPr>
              </a:p>
            </p:txBody>
          </p:sp>
          <p:sp>
            <p:nvSpPr>
              <p:cNvPr id="65" name="Line 1055"/>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grpSp>
            <p:nvGrpSpPr>
              <p:cNvPr id="66" name="Group 1036"/>
              <p:cNvGrpSpPr>
                <a:grpSpLocks/>
              </p:cNvGrpSpPr>
              <p:nvPr/>
            </p:nvGrpSpPr>
            <p:grpSpPr bwMode="auto">
              <a:xfrm>
                <a:off x="2976" y="1785"/>
                <a:ext cx="231" cy="231"/>
                <a:chOff x="-1" y="0"/>
                <a:chExt cx="20002" cy="20000"/>
              </a:xfrm>
            </p:grpSpPr>
            <p:grpSp>
              <p:nvGrpSpPr>
                <p:cNvPr id="76" name="Group 1038"/>
                <p:cNvGrpSpPr>
                  <a:grpSpLocks/>
                </p:cNvGrpSpPr>
                <p:nvPr/>
              </p:nvGrpSpPr>
              <p:grpSpPr bwMode="auto">
                <a:xfrm>
                  <a:off x="-1" y="0"/>
                  <a:ext cx="20002" cy="20000"/>
                  <a:chOff x="-1" y="0"/>
                  <a:chExt cx="20002" cy="20000"/>
                </a:xfrm>
              </p:grpSpPr>
              <p:grpSp>
                <p:nvGrpSpPr>
                  <p:cNvPr id="78" name="Group 1040"/>
                  <p:cNvGrpSpPr>
                    <a:grpSpLocks/>
                  </p:cNvGrpSpPr>
                  <p:nvPr/>
                </p:nvGrpSpPr>
                <p:grpSpPr bwMode="auto">
                  <a:xfrm>
                    <a:off x="-1" y="7993"/>
                    <a:ext cx="20002" cy="12007"/>
                    <a:chOff x="-1" y="0"/>
                    <a:chExt cx="20002" cy="20000"/>
                  </a:xfrm>
                </p:grpSpPr>
                <p:grpSp>
                  <p:nvGrpSpPr>
                    <p:cNvPr id="80" name="Group 1042"/>
                    <p:cNvGrpSpPr>
                      <a:grpSpLocks/>
                    </p:cNvGrpSpPr>
                    <p:nvPr/>
                  </p:nvGrpSpPr>
                  <p:grpSpPr bwMode="auto">
                    <a:xfrm>
                      <a:off x="-1" y="0"/>
                      <a:ext cx="20002" cy="20000"/>
                      <a:chOff x="-1" y="0"/>
                      <a:chExt cx="20002" cy="20000"/>
                    </a:xfrm>
                  </p:grpSpPr>
                  <p:sp>
                    <p:nvSpPr>
                      <p:cNvPr id="82" name="Oval 1044"/>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endParaRPr lang="en-US" sz="1800">
                          <a:solidFill>
                            <a:srgbClr val="FFFFFF"/>
                          </a:solidFill>
                          <a:latin typeface="Arial" charset="0"/>
                        </a:endParaRPr>
                      </a:p>
                    </p:txBody>
                  </p:sp>
                  <p:sp>
                    <p:nvSpPr>
                      <p:cNvPr id="83" name="Rectangle 1043"/>
                      <p:cNvSpPr>
                        <a:spLocks noChangeArrowheads="1"/>
                      </p:cNvSpPr>
                      <p:nvPr/>
                    </p:nvSpPr>
                    <p:spPr bwMode="auto">
                      <a:xfrm>
                        <a:off x="-1" y="0"/>
                        <a:ext cx="20002" cy="1331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Arial" charset="0"/>
                        </a:endParaRPr>
                      </a:p>
                    </p:txBody>
                  </p:sp>
                </p:grpSp>
                <p:sp>
                  <p:nvSpPr>
                    <p:cNvPr id="81" name="Line 1041"/>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grpSp>
              <p:sp>
                <p:nvSpPr>
                  <p:cNvPr id="79" name="Line 1039"/>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sp>
              <p:nvSpPr>
                <p:cNvPr id="77" name="Line 1037"/>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grpSp>
          <p:grpSp>
            <p:nvGrpSpPr>
              <p:cNvPr id="67" name="Group 1056"/>
              <p:cNvGrpSpPr>
                <a:grpSpLocks/>
              </p:cNvGrpSpPr>
              <p:nvPr/>
            </p:nvGrpSpPr>
            <p:grpSpPr bwMode="auto">
              <a:xfrm>
                <a:off x="518" y="1874"/>
                <a:ext cx="128" cy="240"/>
                <a:chOff x="1" y="0"/>
                <a:chExt cx="19998" cy="20000"/>
              </a:xfrm>
            </p:grpSpPr>
            <p:sp>
              <p:nvSpPr>
                <p:cNvPr id="74" name="Rectangle 1058"/>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endParaRPr lang="en-US" sz="1800">
                    <a:solidFill>
                      <a:srgbClr val="FFFFFF"/>
                    </a:solidFill>
                    <a:latin typeface="Arial" charset="0"/>
                  </a:endParaRPr>
                </a:p>
              </p:txBody>
            </p:sp>
            <p:sp>
              <p:nvSpPr>
                <p:cNvPr id="75" name="Rectangle 1057"/>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endParaRPr lang="en-US" sz="1800">
                    <a:solidFill>
                      <a:srgbClr val="FFFFFF"/>
                    </a:solidFill>
                    <a:latin typeface="Arial" charset="0"/>
                  </a:endParaRPr>
                </a:p>
              </p:txBody>
            </p:sp>
          </p:grpSp>
          <p:sp>
            <p:nvSpPr>
              <p:cNvPr id="68" name="Line 1054"/>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a:extLst>
                <a:ext uri="{909E8E84-426E-40dd-AFC4-6F175D3DCCD1}">
                  <a14:hiddenFill xmlns="" xmlns:a14="http://schemas.microsoft.com/office/drawing/2010/main">
                    <a:noFill/>
                  </a14:hiddenFill>
                </a:ext>
              </a:extLst>
            </p:spPr>
            <p:txBody>
              <a:bodyPr/>
              <a:lstStyle/>
              <a:p>
                <a:endParaRPr lang="en-US"/>
              </a:p>
            </p:txBody>
          </p:sp>
          <p:grpSp>
            <p:nvGrpSpPr>
              <p:cNvPr id="69" name="Group 1046"/>
              <p:cNvGrpSpPr>
                <a:grpSpLocks/>
              </p:cNvGrpSpPr>
              <p:nvPr/>
            </p:nvGrpSpPr>
            <p:grpSpPr bwMode="auto">
              <a:xfrm>
                <a:off x="288" y="1819"/>
                <a:ext cx="5760" cy="576"/>
                <a:chOff x="0" y="-87"/>
                <a:chExt cx="20000" cy="20174"/>
              </a:xfrm>
            </p:grpSpPr>
            <p:sp>
              <p:nvSpPr>
                <p:cNvPr id="70" name="Line 1050"/>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nvGrpSpPr>
                <p:cNvPr id="71" name="Group 1047"/>
                <p:cNvGrpSpPr>
                  <a:grpSpLocks/>
                </p:cNvGrpSpPr>
                <p:nvPr/>
              </p:nvGrpSpPr>
              <p:grpSpPr bwMode="auto">
                <a:xfrm>
                  <a:off x="17999" y="-87"/>
                  <a:ext cx="2001" cy="20174"/>
                  <a:chOff x="0" y="0"/>
                  <a:chExt cx="20000" cy="20000"/>
                </a:xfrm>
              </p:grpSpPr>
              <p:sp>
                <p:nvSpPr>
                  <p:cNvPr id="72" name="Oval 1049"/>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endParaRPr lang="en-US" sz="1800">
                      <a:solidFill>
                        <a:srgbClr val="FFFFFF"/>
                      </a:solidFill>
                      <a:latin typeface="Arial" charset="0"/>
                    </a:endParaRPr>
                  </a:p>
                </p:txBody>
              </p:sp>
              <p:sp>
                <p:nvSpPr>
                  <p:cNvPr id="73" name="Rectangle 1048"/>
                  <p:cNvSpPr>
                    <a:spLocks noChangeArrowheads="1"/>
                  </p:cNvSpPr>
                  <p:nvPr/>
                </p:nvSpPr>
                <p:spPr bwMode="auto">
                  <a:xfrm>
                    <a:off x="7996" y="0"/>
                    <a:ext cx="12004" cy="20000"/>
                  </a:xfrm>
                  <a:prstGeom prst="rect">
                    <a:avLst/>
                  </a:prstGeom>
                  <a:solidFill>
                    <a:srgbClr val="FFFFFF"/>
                  </a:solidFill>
                  <a:ln>
                    <a:noFill/>
                  </a:ln>
                  <a:extLst>
                    <a:ext uri="{91240B29-F687-4f45-9708-019B960494DF}">
                      <a14:hiddenLine xmlns="" xmlns:a14="http://schemas.microsoft.com/office/drawing/2010/main" w="3175">
                        <a:solidFill>
                          <a:srgbClr val="000000"/>
                        </a:solidFill>
                        <a:miter lim="800000"/>
                        <a:headEnd/>
                        <a:tailEnd/>
                      </a14:hiddenLine>
                    </a:ext>
                  </a:extLst>
                </p:spPr>
                <p:txBody>
                  <a:bodyPr/>
                  <a:lstStyle/>
                  <a:p>
                    <a:endParaRPr lang="en-US" sz="1800">
                      <a:solidFill>
                        <a:srgbClr val="FFFFFF"/>
                      </a:solidFill>
                      <a:latin typeface="Arial" charset="0"/>
                    </a:endParaRPr>
                  </a:p>
                </p:txBody>
              </p:sp>
            </p:grpSp>
          </p:grpSp>
        </p:grpSp>
        <p:sp>
          <p:nvSpPr>
            <p:cNvPr id="55" name="Line 1034"/>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56" name="Rectangle 1035"/>
            <p:cNvSpPr>
              <a:spLocks noChangeArrowheads="1"/>
            </p:cNvSpPr>
            <p:nvPr/>
          </p:nvSpPr>
          <p:spPr bwMode="auto">
            <a:xfrm>
              <a:off x="1407" y="1939"/>
              <a:ext cx="1568"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(Church &amp; Christ) Separated</a:t>
              </a:r>
              <a:endParaRPr lang="en-US" sz="1800" b="1">
                <a:solidFill>
                  <a:srgbClr val="000000"/>
                </a:solidFill>
                <a:latin typeface="Arial" charset="0"/>
                <a:cs typeface="Times New Roman" charset="0"/>
              </a:endParaRPr>
            </a:p>
          </p:txBody>
        </p:sp>
        <p:sp>
          <p:nvSpPr>
            <p:cNvPr id="57" name="Rectangle 1031"/>
            <p:cNvSpPr>
              <a:spLocks noChangeArrowheads="1"/>
            </p:cNvSpPr>
            <p:nvPr/>
          </p:nvSpPr>
          <p:spPr bwMode="auto">
            <a:xfrm>
              <a:off x="4290" y="1824"/>
              <a:ext cx="880" cy="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700" tIns="12700" rIns="12700" bIns="12700"/>
            <a:lstStyle/>
            <a:p>
              <a:pPr algn="ctr" eaLnBrk="1" hangingPunct="1"/>
              <a:r>
                <a:rPr lang="en-US" sz="1600" b="1" dirty="0">
                  <a:solidFill>
                    <a:srgbClr val="000000"/>
                  </a:solidFill>
                  <a:latin typeface="Bauhaus 93" charset="0"/>
                  <a:cs typeface="Times New Roman" charset="0"/>
                </a:rPr>
                <a:t>Millennium</a:t>
              </a:r>
              <a:endParaRPr lang="en-US" sz="1800" b="1" dirty="0">
                <a:solidFill>
                  <a:srgbClr val="000000"/>
                </a:solidFill>
                <a:latin typeface="Arial" charset="0"/>
                <a:cs typeface="Times New Roman" charset="0"/>
              </a:endParaRPr>
            </a:p>
          </p:txBody>
        </p:sp>
        <p:sp>
          <p:nvSpPr>
            <p:cNvPr id="58" name="Rectangle 1045"/>
            <p:cNvSpPr>
              <a:spLocks noChangeArrowheads="1"/>
            </p:cNvSpPr>
            <p:nvPr/>
          </p:nvSpPr>
          <p:spPr bwMode="auto">
            <a:xfrm>
              <a:off x="1797" y="1789"/>
              <a:ext cx="867" cy="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algn="ctr" eaLnBrk="1" hangingPunct="1"/>
              <a:r>
                <a:rPr lang="en-US" sz="1600" b="1">
                  <a:solidFill>
                    <a:srgbClr val="000000"/>
                  </a:solidFill>
                  <a:latin typeface="Script MT Bold" charset="0"/>
                  <a:cs typeface="Times New Roman" charset="0"/>
                </a:rPr>
                <a:t>Church Age</a:t>
              </a:r>
              <a:endParaRPr lang="en-US" sz="1800" b="1">
                <a:solidFill>
                  <a:srgbClr val="000000"/>
                </a:solidFill>
                <a:latin typeface="Arial" charset="0"/>
                <a:cs typeface="Times New Roman" charset="0"/>
              </a:endParaRPr>
            </a:p>
          </p:txBody>
        </p:sp>
        <p:sp>
          <p:nvSpPr>
            <p:cNvPr id="59" name="Rectangle 1053"/>
            <p:cNvSpPr>
              <a:spLocks noChangeArrowheads="1"/>
            </p:cNvSpPr>
            <p:nvPr/>
          </p:nvSpPr>
          <p:spPr bwMode="auto">
            <a:xfrm>
              <a:off x="3177" y="1824"/>
              <a:ext cx="1082" cy="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algn="ctr" eaLnBrk="1" hangingPunct="1"/>
              <a:r>
                <a:rPr lang="en-US" sz="1600" b="1" dirty="0">
                  <a:solidFill>
                    <a:srgbClr val="000000"/>
                  </a:solidFill>
                  <a:latin typeface="Bauhaus 93" charset="0"/>
                  <a:cs typeface="Times New Roman" charset="0"/>
                </a:rPr>
                <a:t>Tribulation</a:t>
              </a:r>
              <a:endParaRPr lang="en-US" sz="1800" b="1" dirty="0">
                <a:solidFill>
                  <a:srgbClr val="000000"/>
                </a:solidFill>
                <a:latin typeface="Arial" charset="0"/>
                <a:cs typeface="Times New Roman" charset="0"/>
              </a:endParaRPr>
            </a:p>
          </p:txBody>
        </p:sp>
        <p:sp>
          <p:nvSpPr>
            <p:cNvPr id="60" name="Rectangle 1032"/>
            <p:cNvSpPr>
              <a:spLocks noChangeArrowheads="1"/>
            </p:cNvSpPr>
            <p:nvPr/>
          </p:nvSpPr>
          <p:spPr bwMode="auto">
            <a:xfrm>
              <a:off x="1456" y="2199"/>
              <a:ext cx="1568" cy="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algn="ctr" eaLnBrk="1" hangingPunct="1"/>
              <a:r>
                <a:rPr lang="en-US" sz="1000" b="1" i="1">
                  <a:solidFill>
                    <a:srgbClr val="000000"/>
                  </a:solidFill>
                  <a:latin typeface="Geneva" charset="0"/>
                  <a:cs typeface="Times New Roman" charset="0"/>
                </a:rPr>
                <a:t>(Bride &amp; Groom Separated)</a:t>
              </a:r>
              <a:endParaRPr lang="en-US" sz="1800" b="1">
                <a:solidFill>
                  <a:srgbClr val="000000"/>
                </a:solidFill>
                <a:latin typeface="Arial" charset="0"/>
                <a:cs typeface="Times New Roman" charset="0"/>
              </a:endParaRPr>
            </a:p>
          </p:txBody>
        </p:sp>
        <p:sp>
          <p:nvSpPr>
            <p:cNvPr id="61" name="Rectangle 1033"/>
            <p:cNvSpPr>
              <a:spLocks noChangeArrowheads="1"/>
            </p:cNvSpPr>
            <p:nvPr/>
          </p:nvSpPr>
          <p:spPr bwMode="auto">
            <a:xfrm>
              <a:off x="1700" y="2060"/>
              <a:ext cx="1088" cy="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700" tIns="12700" rIns="12700" bIns="12700"/>
            <a:lstStyle/>
            <a:p>
              <a:pPr algn="ctr" eaLnBrk="1" hangingPunct="1"/>
              <a:r>
                <a:rPr lang="en-US" sz="1400" b="1">
                  <a:solidFill>
                    <a:srgbClr val="000000"/>
                  </a:solidFill>
                  <a:latin typeface="Cursive-Elegant" charset="0"/>
                  <a:cs typeface="Times New Roman" charset="0"/>
                </a:rPr>
                <a:t>Betrothal Period</a:t>
              </a:r>
              <a:endParaRPr lang="en-US" sz="1800" b="1">
                <a:solidFill>
                  <a:srgbClr val="000000"/>
                </a:solidFill>
                <a:latin typeface="Arial" charset="0"/>
                <a:cs typeface="Times New Roman" charset="0"/>
              </a:endParaRPr>
            </a:p>
          </p:txBody>
        </p:sp>
      </p:grpSp>
      <p:pic>
        <p:nvPicPr>
          <p:cNvPr id="84" name="Picture 1173" descr="j03465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590800"/>
            <a:ext cx="538163" cy="87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 name="Picture 1176" descr="j028564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16150" y="3124200"/>
            <a:ext cx="679450" cy="75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 name="Picture 1177" descr="j028565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310063" y="3048000"/>
            <a:ext cx="4905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 name="Picture 1178" descr="j029393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96000" y="3200400"/>
            <a:ext cx="57467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 name="Picture 1179" descr="j030465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739063" y="1981200"/>
            <a:ext cx="7191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 name="Picture 1180" descr="j031024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153400" y="3124200"/>
            <a:ext cx="6921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1185" descr="j021278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33400" y="2590800"/>
            <a:ext cx="1247775"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 name="Picture 1186" descr="j0280384"/>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676400" y="2438400"/>
            <a:ext cx="952500" cy="119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810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2632"/>
                                        </p:tgtEl>
                                        <p:attrNameLst>
                                          <p:attrName>style.visibility</p:attrName>
                                        </p:attrNameLst>
                                      </p:cBhvr>
                                      <p:to>
                                        <p:strVal val="visible"/>
                                      </p:to>
                                    </p:set>
                                    <p:animEffect transition="in" filter="dissolve">
                                      <p:cBhvr>
                                        <p:cTn id="7" dur="500"/>
                                        <p:tgtEl>
                                          <p:spTgt spid="62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2631"/>
                                        </p:tgtEl>
                                        <p:attrNameLst>
                                          <p:attrName>style.visibility</p:attrName>
                                        </p:attrNameLst>
                                      </p:cBhvr>
                                      <p:to>
                                        <p:strVal val="visible"/>
                                      </p:to>
                                    </p:set>
                                    <p:animEffect transition="in" filter="dissolve">
                                      <p:cBhvr>
                                        <p:cTn id="12" dur="500"/>
                                        <p:tgtEl>
                                          <p:spTgt spid="626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dissolve">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dissolv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dissolve">
                                      <p:cBhvr>
                                        <p:cTn id="27" dur="50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dissolve">
                                      <p:cBhvr>
                                        <p:cTn id="32" dur="5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dissolve">
                                      <p:cBhvr>
                                        <p:cTn id="37" dur="500"/>
                                        <p:tgtEl>
                                          <p:spTgt spid="8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dissolve">
                                      <p:cBhvr>
                                        <p:cTn id="42" dur="500"/>
                                        <p:tgtEl>
                                          <p:spTgt spid="8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dissolve">
                                      <p:cBhvr>
                                        <p:cTn id="47" dur="500"/>
                                        <p:tgtEl>
                                          <p:spTgt spid="8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89"/>
                                        </p:tgtEl>
                                        <p:attrNameLst>
                                          <p:attrName>style.visibility</p:attrName>
                                        </p:attrNameLst>
                                      </p:cBhvr>
                                      <p:to>
                                        <p:strVal val="visible"/>
                                      </p:to>
                                    </p:set>
                                    <p:animEffect transition="in" filter="dissolve">
                                      <p:cBhvr>
                                        <p:cTn id="5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3" descr="marriagesup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4227" name="Rectangle 3"/>
          <p:cNvSpPr>
            <a:spLocks noGrp="1" noChangeArrowheads="1"/>
          </p:cNvSpPr>
          <p:nvPr>
            <p:ph type="title" idx="4294967295"/>
          </p:nvPr>
        </p:nvSpPr>
        <p:spPr>
          <a:xfrm>
            <a:off x="1066800" y="609600"/>
            <a:ext cx="3124200" cy="1524000"/>
          </a:xfrm>
          <a:solidFill>
            <a:srgbClr val="000000"/>
          </a:solidFill>
        </p:spPr>
        <p:txBody>
          <a:bodyPr/>
          <a:lstStyle/>
          <a:p>
            <a:r>
              <a:rPr lang="zh-CN" altLang="en-US" sz="3200" b="1" dirty="0">
                <a:latin typeface="SimSun" pitchFamily="2" charset="-122"/>
                <a:ea typeface="SimSun" pitchFamily="2" charset="-122"/>
              </a:rPr>
              <a:t>启示录 </a:t>
            </a:r>
            <a:r>
              <a:rPr lang="en-US" sz="3200" b="1" dirty="0">
                <a:latin typeface="SimSun" pitchFamily="2" charset="-122"/>
                <a:ea typeface="SimSun" pitchFamily="2" charset="-122"/>
              </a:rPr>
              <a:t>19:7-9</a:t>
            </a:r>
            <a:r>
              <a:rPr lang="en-US" altLang="zh-CN" sz="3200" b="1" dirty="0">
                <a:latin typeface="SimSun" pitchFamily="2" charset="-122"/>
                <a:ea typeface="SimSun" pitchFamily="2" charset="-122"/>
              </a:rPr>
              <a:t> </a:t>
            </a:r>
            <a:br>
              <a:rPr lang="en-US" altLang="zh-CN" sz="3200" b="1" dirty="0">
                <a:latin typeface="SimSun" pitchFamily="2" charset="-122"/>
                <a:ea typeface="SimSun" pitchFamily="2" charset="-122"/>
              </a:rPr>
            </a:br>
            <a:r>
              <a:rPr lang="zh-CN" altLang="en-US" sz="3200" b="1" dirty="0">
                <a:latin typeface="SimSun" pitchFamily="2" charset="-122"/>
                <a:ea typeface="SimSun" pitchFamily="2" charset="-122"/>
              </a:rPr>
              <a:t>的邀请</a:t>
            </a:r>
            <a:endParaRPr lang="en-US" sz="2400" b="1" dirty="0">
              <a:latin typeface="Stencil" charset="0"/>
              <a:ea typeface="ＭＳ Ｐゴシック" charset="0"/>
              <a:cs typeface="Stencil" charset="0"/>
            </a:endParaRPr>
          </a:p>
        </p:txBody>
      </p:sp>
      <p:sp>
        <p:nvSpPr>
          <p:cNvPr id="564228" name="Text Box 1028"/>
          <p:cNvSpPr txBox="1">
            <a:spLocks noChangeArrowheads="1"/>
          </p:cNvSpPr>
          <p:nvPr/>
        </p:nvSpPr>
        <p:spPr bwMode="auto">
          <a:xfrm>
            <a:off x="5438092" y="-60325"/>
            <a:ext cx="3705908" cy="70686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936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93663" eaLnBrk="0" hangingPunct="0">
              <a:defRPr sz="2400">
                <a:solidFill>
                  <a:schemeClr val="tx1"/>
                </a:solidFill>
                <a:latin typeface="Comic Sans MS" charset="0"/>
                <a:ea typeface="ＭＳ Ｐゴシック" charset="0"/>
              </a:defRPr>
            </a:lvl3pPr>
            <a:lvl4pPr marL="93663"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2" algn="ctr"/>
            <a:endParaRPr lang="en-US" altLang="zh-TW" sz="4000" b="1" baseline="30000" dirty="0">
              <a:solidFill>
                <a:srgbClr val="FFFFFF"/>
              </a:solidFill>
              <a:latin typeface="Arial" charset="0"/>
            </a:endParaRPr>
          </a:p>
          <a:p>
            <a:pPr lvl="2" algn="ctr"/>
            <a:endParaRPr lang="zh-TW" altLang="en-US" sz="4000" b="1" baseline="30000" dirty="0">
              <a:solidFill>
                <a:srgbClr val="FFFFFF"/>
              </a:solidFill>
              <a:latin typeface="Arial" charset="0"/>
            </a:endParaRPr>
          </a:p>
          <a:p>
            <a:pPr lvl="2" algn="ctr"/>
            <a:r>
              <a:rPr lang="en-US" altLang="zh-TW" sz="4000" b="1" baseline="30000" dirty="0">
                <a:solidFill>
                  <a:srgbClr val="FFFFFF"/>
                </a:solidFill>
                <a:latin typeface="Arial" charset="0"/>
              </a:rPr>
              <a:t>19</a:t>
            </a:r>
            <a:r>
              <a:rPr lang="zh-TW" altLang="en-US" sz="4000" b="1" baseline="30000" dirty="0">
                <a:solidFill>
                  <a:srgbClr val="FFFFFF"/>
                </a:solidFill>
                <a:latin typeface="Arial" charset="0"/>
              </a:rPr>
              <a:t>：</a:t>
            </a:r>
            <a:r>
              <a:rPr lang="en-US" altLang="zh-TW" sz="4000" b="1" baseline="30000" dirty="0">
                <a:solidFill>
                  <a:srgbClr val="FFFFFF"/>
                </a:solidFill>
                <a:latin typeface="Arial" charset="0"/>
              </a:rPr>
              <a:t>7 </a:t>
            </a:r>
            <a:r>
              <a:rPr lang="zh-TW" altLang="en-US" sz="4000" b="1" baseline="30000" dirty="0">
                <a:solidFill>
                  <a:srgbClr val="FFFFFF"/>
                </a:solidFill>
                <a:latin typeface="Arial" charset="0"/>
              </a:rPr>
              <a:t>我 们 要 欢 喜 快 乐 ， 将 荣 耀 归 给 他 。 因 为 羔 羊 婚 娶 的 时 候 到 了 ， 新 妇 也 自 己 预 备 好 了 。 </a:t>
            </a:r>
            <a:r>
              <a:rPr lang="en-US" altLang="zh-TW" sz="4000" b="1" baseline="30000" dirty="0">
                <a:solidFill>
                  <a:srgbClr val="FFFFFF"/>
                </a:solidFill>
                <a:latin typeface="Arial" charset="0"/>
              </a:rPr>
              <a:t>19:8  </a:t>
            </a:r>
            <a:r>
              <a:rPr lang="zh-TW" altLang="en-US" sz="4000" b="1" baseline="30000" dirty="0">
                <a:solidFill>
                  <a:srgbClr val="FFFFFF"/>
                </a:solidFill>
                <a:latin typeface="Arial" charset="0"/>
              </a:rPr>
              <a:t>就 蒙 恩 得 穿 光 明 洁 白 的 细 麻 衣 ， 这 细 麻 衣 就 是 圣 徒 所 行 的 义 。 </a:t>
            </a:r>
            <a:r>
              <a:rPr lang="en-US" altLang="zh-TW" sz="4000" b="1" baseline="30000" dirty="0">
                <a:solidFill>
                  <a:srgbClr val="FFFFFF"/>
                </a:solidFill>
                <a:latin typeface="Arial" charset="0"/>
              </a:rPr>
              <a:t>19:9  </a:t>
            </a:r>
            <a:r>
              <a:rPr lang="zh-TW" altLang="en-US" sz="4000" b="1" baseline="30000" dirty="0">
                <a:solidFill>
                  <a:srgbClr val="FFFFFF"/>
                </a:solidFill>
                <a:latin typeface="Arial" charset="0"/>
              </a:rPr>
              <a:t>天 使 吩 咐 我 说 ， 你 要 写 上 ， 凡 被 请 赴 羔 羊 之 婚 筵 的 有 福 了 。 又 对 我 说 ， 这 是 神 真 实 的 话 。 </a:t>
            </a:r>
          </a:p>
        </p:txBody>
      </p:sp>
      <p:sp>
        <p:nvSpPr>
          <p:cNvPr id="564229" name="Text Box 37"/>
          <p:cNvSpPr txBox="1">
            <a:spLocks noChangeArrowheads="1"/>
          </p:cNvSpPr>
          <p:nvPr/>
        </p:nvSpPr>
        <p:spPr bwMode="auto">
          <a:xfrm>
            <a:off x="8413750" y="-36513"/>
            <a:ext cx="695325" cy="463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415</a:t>
            </a:r>
          </a:p>
        </p:txBody>
      </p:sp>
    </p:spTree>
    <p:extLst>
      <p:ext uri="{BB962C8B-B14F-4D97-AF65-F5344CB8AC3E}">
        <p14:creationId xmlns:p14="http://schemas.microsoft.com/office/powerpoint/2010/main" val="26565653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713" name="Picture 17" descr="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5714"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18435"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755716" name="Text Box 4"/>
          <p:cNvSpPr txBox="1">
            <a:spLocks noChangeArrowheads="1"/>
          </p:cNvSpPr>
          <p:nvPr/>
        </p:nvSpPr>
        <p:spPr bwMode="auto">
          <a:xfrm rot="-5400000">
            <a:off x="-645319" y="3699669"/>
            <a:ext cx="30591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dirty="0">
                <a:solidFill>
                  <a:srgbClr val="FFFFFF"/>
                </a:solidFill>
                <a:latin typeface="Times New Roman" pitchFamily="18" charset="0"/>
                <a:ea typeface="PMingLiU" pitchFamily="18" charset="-120"/>
                <a:cs typeface="+mn-cs"/>
              </a:rPr>
              <a:t>教会时代 </a:t>
            </a:r>
            <a:endParaRPr lang="en-US" sz="4000" dirty="0">
              <a:solidFill>
                <a:srgbClr val="FFFFFF"/>
              </a:solidFill>
              <a:latin typeface="Times New Roman" pitchFamily="18" charset="0"/>
              <a:ea typeface="PMingLiU" pitchFamily="18" charset="-120"/>
              <a:cs typeface="+mn-cs"/>
            </a:endParaRPr>
          </a:p>
        </p:txBody>
      </p:sp>
      <p:sp>
        <p:nvSpPr>
          <p:cNvPr id="18437" name="Text Box 5"/>
          <p:cNvSpPr txBox="1">
            <a:spLocks noChangeArrowheads="1"/>
          </p:cNvSpPr>
          <p:nvPr/>
        </p:nvSpPr>
        <p:spPr bwMode="auto">
          <a:xfrm>
            <a:off x="3429000" y="1295400"/>
            <a:ext cx="2057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00CCFF"/>
                </a:solidFill>
                <a:latin typeface="SimSun" pitchFamily="2" charset="-122"/>
                <a:ea typeface="SimSun" pitchFamily="2" charset="-122"/>
                <a:cs typeface="+mn-cs"/>
              </a:rPr>
              <a:t>主再来</a:t>
            </a:r>
          </a:p>
        </p:txBody>
      </p:sp>
      <p:sp>
        <p:nvSpPr>
          <p:cNvPr id="18438" name="Text Box 6"/>
          <p:cNvSpPr txBox="1">
            <a:spLocks noChangeArrowheads="1"/>
          </p:cNvSpPr>
          <p:nvPr/>
        </p:nvSpPr>
        <p:spPr bwMode="auto">
          <a:xfrm>
            <a:off x="1295400" y="1905000"/>
            <a:ext cx="2209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00CCFF"/>
                </a:solidFill>
                <a:latin typeface="SimSun" pitchFamily="2" charset="-122"/>
                <a:ea typeface="SimSun" pitchFamily="2" charset="-122"/>
                <a:cs typeface="+mn-cs"/>
              </a:rPr>
              <a:t>被提</a:t>
            </a:r>
          </a:p>
        </p:txBody>
      </p:sp>
      <p:sp>
        <p:nvSpPr>
          <p:cNvPr id="18439" name="Text Box 7"/>
          <p:cNvSpPr txBox="1">
            <a:spLocks noChangeArrowheads="1"/>
          </p:cNvSpPr>
          <p:nvPr/>
        </p:nvSpPr>
        <p:spPr bwMode="auto">
          <a:xfrm>
            <a:off x="1828800" y="3276600"/>
            <a:ext cx="2514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FFFF"/>
                </a:solidFill>
                <a:latin typeface="Times New Roman" pitchFamily="18" charset="0"/>
                <a:ea typeface="PMingLiU" pitchFamily="18" charset="-120"/>
                <a:cs typeface="+mn-cs"/>
              </a:rPr>
              <a:t>磨难 </a:t>
            </a:r>
            <a:endParaRPr lang="en-US" sz="4000" b="1">
              <a:solidFill>
                <a:srgbClr val="000000"/>
              </a:solidFill>
              <a:latin typeface="Times New Roman" pitchFamily="18" charset="0"/>
              <a:ea typeface="PMingLiU" pitchFamily="18" charset="-120"/>
              <a:cs typeface="+mn-cs"/>
            </a:endParaRPr>
          </a:p>
        </p:txBody>
      </p:sp>
      <p:sp>
        <p:nvSpPr>
          <p:cNvPr id="18440" name="Text Box 8"/>
          <p:cNvSpPr txBox="1">
            <a:spLocks noChangeArrowheads="1"/>
          </p:cNvSpPr>
          <p:nvPr/>
        </p:nvSpPr>
        <p:spPr bwMode="auto">
          <a:xfrm>
            <a:off x="1905000" y="4267200"/>
            <a:ext cx="23622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66FF"/>
                </a:solidFill>
                <a:latin typeface="Times New Roman" pitchFamily="18" charset="0"/>
                <a:cs typeface="+mn-cs"/>
              </a:rPr>
              <a:t>7 </a:t>
            </a:r>
            <a:r>
              <a:rPr lang="zh-CN" altLang="en-US" sz="4000">
                <a:solidFill>
                  <a:srgbClr val="FF66FF"/>
                </a:solidFill>
                <a:latin typeface="Times New Roman" pitchFamily="18" charset="0"/>
                <a:ea typeface="SimSun" pitchFamily="2" charset="-122"/>
                <a:cs typeface="+mn-cs"/>
              </a:rPr>
              <a:t>年</a:t>
            </a:r>
            <a:endParaRPr lang="zh-CN" altLang="en-US" sz="4000">
              <a:solidFill>
                <a:srgbClr val="000000"/>
              </a:solidFill>
              <a:latin typeface="Times New Roman" pitchFamily="18" charset="0"/>
              <a:ea typeface="SimSun" pitchFamily="2" charset="-122"/>
              <a:cs typeface="+mn-cs"/>
            </a:endParaRPr>
          </a:p>
        </p:txBody>
      </p:sp>
      <p:sp>
        <p:nvSpPr>
          <p:cNvPr id="18441" name="Text Box 9"/>
          <p:cNvSpPr txBox="1">
            <a:spLocks noChangeArrowheads="1"/>
          </p:cNvSpPr>
          <p:nvPr/>
        </p:nvSpPr>
        <p:spPr bwMode="auto">
          <a:xfrm>
            <a:off x="4724400" y="3276600"/>
            <a:ext cx="297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FFFF"/>
                </a:solidFill>
                <a:latin typeface="Times New Roman" pitchFamily="18" charset="0"/>
                <a:ea typeface="PMingLiU" pitchFamily="18" charset="-120"/>
                <a:cs typeface="+mn-cs"/>
              </a:rPr>
              <a:t>千禧年</a:t>
            </a:r>
            <a:r>
              <a:rPr lang="zh-TW" altLang="en-US" sz="4000">
                <a:solidFill>
                  <a:srgbClr val="000000"/>
                </a:solidFill>
                <a:latin typeface="Times New Roman" pitchFamily="18" charset="0"/>
                <a:ea typeface="PMingLiU" pitchFamily="18" charset="-120"/>
                <a:cs typeface="+mn-cs"/>
              </a:rPr>
              <a:t> </a:t>
            </a:r>
            <a:endParaRPr lang="en-US" sz="4000">
              <a:solidFill>
                <a:srgbClr val="000000"/>
              </a:solidFill>
              <a:latin typeface="Times New Roman" pitchFamily="18" charset="0"/>
              <a:ea typeface="PMingLiU" pitchFamily="18" charset="-120"/>
              <a:cs typeface="+mn-cs"/>
            </a:endParaRPr>
          </a:p>
        </p:txBody>
      </p:sp>
      <p:sp>
        <p:nvSpPr>
          <p:cNvPr id="18442" name="Text Box 10"/>
          <p:cNvSpPr txBox="1">
            <a:spLocks noChangeArrowheads="1"/>
          </p:cNvSpPr>
          <p:nvPr/>
        </p:nvSpPr>
        <p:spPr bwMode="auto">
          <a:xfrm>
            <a:off x="4953000" y="4267200"/>
            <a:ext cx="27432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66FF"/>
                </a:solidFill>
                <a:latin typeface="Times New Roman" pitchFamily="18" charset="0"/>
                <a:cs typeface="+mn-cs"/>
              </a:rPr>
              <a:t>1000 </a:t>
            </a:r>
            <a:r>
              <a:rPr lang="zh-CN" altLang="en-US" sz="4000">
                <a:solidFill>
                  <a:srgbClr val="FF66FF"/>
                </a:solidFill>
                <a:latin typeface="Times New Roman" pitchFamily="18" charset="0"/>
                <a:ea typeface="SimSun" pitchFamily="2" charset="-122"/>
                <a:cs typeface="+mn-cs"/>
              </a:rPr>
              <a:t>年</a:t>
            </a:r>
            <a:endParaRPr lang="zh-CN" altLang="en-US" sz="4000">
              <a:solidFill>
                <a:srgbClr val="000000"/>
              </a:solidFill>
              <a:latin typeface="Times New Roman" pitchFamily="18" charset="0"/>
              <a:ea typeface="SimSun" pitchFamily="2" charset="-122"/>
              <a:cs typeface="+mn-cs"/>
            </a:endParaRPr>
          </a:p>
        </p:txBody>
      </p:sp>
      <p:sp>
        <p:nvSpPr>
          <p:cNvPr id="18443" name="Text Box 11"/>
          <p:cNvSpPr txBox="1">
            <a:spLocks noChangeArrowheads="1"/>
          </p:cNvSpPr>
          <p:nvPr/>
        </p:nvSpPr>
        <p:spPr bwMode="auto">
          <a:xfrm rot="5400000" flipH="1">
            <a:off x="5925344" y="3944144"/>
            <a:ext cx="4951413"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CC00"/>
                </a:solidFill>
                <a:latin typeface="SimSun" pitchFamily="2" charset="-122"/>
                <a:ea typeface="SimSun" pitchFamily="2" charset="-122"/>
                <a:cs typeface="+mn-cs"/>
              </a:rPr>
              <a:t>永远的国度</a:t>
            </a:r>
          </a:p>
        </p:txBody>
      </p:sp>
      <p:sp>
        <p:nvSpPr>
          <p:cNvPr id="18444" name="Text Box 12"/>
          <p:cNvSpPr txBox="1">
            <a:spLocks noChangeArrowheads="1"/>
          </p:cNvSpPr>
          <p:nvPr/>
        </p:nvSpPr>
        <p:spPr bwMode="auto">
          <a:xfrm rot="5381629">
            <a:off x="6621463" y="5032375"/>
            <a:ext cx="25146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800" b="1">
                <a:solidFill>
                  <a:srgbClr val="FF0066"/>
                </a:solidFill>
                <a:latin typeface="Times New Roman" pitchFamily="18" charset="0"/>
                <a:ea typeface="SimSun" pitchFamily="2" charset="-122"/>
                <a:cs typeface="+mn-cs"/>
              </a:rPr>
              <a:t>审判</a:t>
            </a:r>
            <a:endParaRPr lang="zh-CN" altLang="en-US" sz="4800" b="1">
              <a:solidFill>
                <a:srgbClr val="000000"/>
              </a:solidFill>
              <a:latin typeface="Times New Roman" pitchFamily="18" charset="0"/>
              <a:ea typeface="SimSun" pitchFamily="2" charset="-122"/>
              <a:cs typeface="+mn-cs"/>
            </a:endParaRPr>
          </a:p>
        </p:txBody>
      </p:sp>
      <p:sp>
        <p:nvSpPr>
          <p:cNvPr id="18445"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18446"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755727" name="Rectangle 15"/>
          <p:cNvSpPr>
            <a:spLocks noGrp="1" noChangeArrowheads="1"/>
          </p:cNvSpPr>
          <p:nvPr>
            <p:ph type="title" idx="4294967295"/>
          </p:nvPr>
        </p:nvSpPr>
        <p:spPr>
          <a:xfrm>
            <a:off x="685800" y="533400"/>
            <a:ext cx="7772400" cy="830263"/>
          </a:xfrm>
          <a:noFill/>
        </p:spPr>
        <p:txBody>
          <a:bodyPr anchor="t">
            <a:spAutoFit/>
          </a:bodyPr>
          <a:lstStyle/>
          <a:p>
            <a:pPr>
              <a:spcBef>
                <a:spcPct val="50000"/>
              </a:spcBef>
            </a:pPr>
            <a:r>
              <a:rPr lang="ja-JP" altLang="en-US" sz="4800" b="1">
                <a:solidFill>
                  <a:srgbClr val="FFFF99"/>
                </a:solidFill>
                <a:latin typeface="SimSun" pitchFamily="2" charset="-122"/>
                <a:ea typeface="SimSun" pitchFamily="2" charset="-122"/>
              </a:rPr>
              <a:t>“</a:t>
            </a:r>
            <a:r>
              <a:rPr lang="zh-TW" altLang="en-US" sz="4800" b="1">
                <a:solidFill>
                  <a:srgbClr val="FFFF99"/>
                </a:solidFill>
                <a:latin typeface="SimSun" pitchFamily="2" charset="-122"/>
                <a:ea typeface="SimSun" pitchFamily="2" charset="-122"/>
              </a:rPr>
              <a:t>大灾难之前</a:t>
            </a:r>
            <a:r>
              <a:rPr lang="en-US" altLang="ja-JP" sz="4800" b="1">
                <a:solidFill>
                  <a:srgbClr val="FFFF99"/>
                </a:solidFill>
                <a:latin typeface="SimSun" pitchFamily="2" charset="-122"/>
                <a:ea typeface="SimSun" pitchFamily="2" charset="-122"/>
              </a:rPr>
              <a:t>”</a:t>
            </a:r>
            <a:r>
              <a:rPr lang="zh-TW" altLang="en-US" sz="4800" b="1">
                <a:solidFill>
                  <a:srgbClr val="FFFF99"/>
                </a:solidFill>
                <a:latin typeface="SimSun" pitchFamily="2" charset="-122"/>
                <a:ea typeface="SimSun" pitchFamily="2" charset="-122"/>
              </a:rPr>
              <a:t>被提</a:t>
            </a:r>
            <a:endParaRPr lang="en-US" sz="4800" b="1">
              <a:solidFill>
                <a:srgbClr val="FFFF99"/>
              </a:solidFill>
              <a:latin typeface="SimSun" pitchFamily="2" charset="-122"/>
              <a:ea typeface="SimSun" pitchFamily="2" charset="-122"/>
            </a:endParaRPr>
          </a:p>
        </p:txBody>
      </p:sp>
      <p:sp>
        <p:nvSpPr>
          <p:cNvPr id="2" name="Text Box 7"/>
          <p:cNvSpPr txBox="1">
            <a:spLocks noChangeArrowheads="1"/>
          </p:cNvSpPr>
          <p:nvPr/>
        </p:nvSpPr>
        <p:spPr bwMode="auto">
          <a:xfrm>
            <a:off x="1828800" y="2514600"/>
            <a:ext cx="2514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FFFF"/>
                </a:solidFill>
                <a:latin typeface="Times New Roman" pitchFamily="18" charset="0"/>
                <a:cs typeface="+mn-cs"/>
              </a:rPr>
              <a:t>(</a:t>
            </a:r>
            <a:r>
              <a:rPr lang="zh-TW" altLang="en-US" sz="4000">
                <a:solidFill>
                  <a:srgbClr val="FFFFFF"/>
                </a:solidFill>
                <a:latin typeface="SimSun" pitchFamily="2" charset="-122"/>
                <a:ea typeface="SimSun" pitchFamily="2" charset="-122"/>
                <a:cs typeface="+mn-cs"/>
              </a:rPr>
              <a:t>婚礼</a:t>
            </a:r>
            <a:r>
              <a:rPr lang="zh-TW" altLang="en-US" sz="4000">
                <a:solidFill>
                  <a:srgbClr val="FFFFFF"/>
                </a:solidFill>
                <a:latin typeface="Times New Roman" pitchFamily="18" charset="0"/>
                <a:ea typeface="PMingLiU" pitchFamily="18" charset="-120"/>
                <a:cs typeface="+mn-cs"/>
              </a:rPr>
              <a:t> </a:t>
            </a:r>
            <a:r>
              <a:rPr lang="en-US" altLang="ja-JP" sz="4000">
                <a:solidFill>
                  <a:srgbClr val="FFFFFF"/>
                </a:solidFill>
                <a:latin typeface="Times New Roman" pitchFamily="18" charset="0"/>
                <a:ea typeface="PMingLiU" pitchFamily="18" charset="-120"/>
                <a:cs typeface="+mn-cs"/>
              </a:rPr>
              <a:t>)</a:t>
            </a:r>
            <a:endParaRPr lang="en-US" sz="4000">
              <a:solidFill>
                <a:srgbClr val="000000"/>
              </a:solidFill>
              <a:latin typeface="Times New Roman" pitchFamily="18" charset="0"/>
              <a:ea typeface="PMingLiU" pitchFamily="18" charset="-120"/>
              <a:cs typeface="+mn-cs"/>
            </a:endParaRPr>
          </a:p>
        </p:txBody>
      </p:sp>
      <p:sp>
        <p:nvSpPr>
          <p:cNvPr id="3" name="Text Box 9"/>
          <p:cNvSpPr txBox="1">
            <a:spLocks noChangeArrowheads="1"/>
          </p:cNvSpPr>
          <p:nvPr/>
        </p:nvSpPr>
        <p:spPr bwMode="auto">
          <a:xfrm>
            <a:off x="4724400" y="2514600"/>
            <a:ext cx="2971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dirty="0">
                <a:solidFill>
                  <a:srgbClr val="FFFFFF"/>
                </a:solidFill>
                <a:latin typeface="Times New Roman" pitchFamily="18" charset="0"/>
                <a:cs typeface="+mn-cs"/>
              </a:rPr>
              <a:t>(</a:t>
            </a:r>
            <a:r>
              <a:rPr lang="zh-TW" altLang="en-US" sz="4000" b="1" dirty="0">
                <a:solidFill>
                  <a:srgbClr val="FFFFFF"/>
                </a:solidFill>
                <a:latin typeface="Times New Roman" pitchFamily="18" charset="0"/>
                <a:ea typeface="PMingLiU" pitchFamily="18" charset="-120"/>
                <a:cs typeface="+mn-cs"/>
              </a:rPr>
              <a:t>晚餐</a:t>
            </a:r>
            <a:r>
              <a:rPr lang="zh-TW" altLang="en-US" sz="4000" dirty="0">
                <a:solidFill>
                  <a:srgbClr val="FFFFFF"/>
                </a:solidFill>
                <a:latin typeface="Times New Roman" pitchFamily="18" charset="0"/>
                <a:ea typeface="PMingLiU" pitchFamily="18" charset="-120"/>
                <a:cs typeface="+mn-cs"/>
              </a:rPr>
              <a:t> </a:t>
            </a:r>
            <a:r>
              <a:rPr lang="en-US" altLang="ja-JP" sz="4000" dirty="0">
                <a:solidFill>
                  <a:srgbClr val="FFFFFF"/>
                </a:solidFill>
                <a:latin typeface="Times New Roman" pitchFamily="18" charset="0"/>
                <a:ea typeface="PMingLiU" pitchFamily="18" charset="-120"/>
                <a:cs typeface="+mn-cs"/>
              </a:rPr>
              <a:t>)</a:t>
            </a:r>
            <a:endParaRPr lang="en-US" sz="4000" dirty="0">
              <a:solidFill>
                <a:srgbClr val="000000"/>
              </a:solidFill>
              <a:latin typeface="Times New Roman" pitchFamily="18" charset="0"/>
              <a:ea typeface="PMingLiU" pitchFamily="18" charset="-120"/>
              <a:cs typeface="+mn-cs"/>
            </a:endParaRPr>
          </a:p>
        </p:txBody>
      </p:sp>
    </p:spTree>
    <p:extLst>
      <p:ext uri="{BB962C8B-B14F-4D97-AF65-F5344CB8AC3E}">
        <p14:creationId xmlns:p14="http://schemas.microsoft.com/office/powerpoint/2010/main" val="2343851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18438"/>
                                        </p:tgtEl>
                                        <p:attrNameLst>
                                          <p:attrName>style.visibility</p:attrName>
                                        </p:attrNameLst>
                                      </p:cBhvr>
                                      <p:to>
                                        <p:strVal val="visible"/>
                                      </p:to>
                                    </p:set>
                                    <p:animEffect transition="in" filter="box(out)">
                                      <p:cBhvr>
                                        <p:cTn id="7" dur="500"/>
                                        <p:tgtEl>
                                          <p:spTgt spid="18438"/>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18445"/>
                                        </p:tgtEl>
                                        <p:attrNameLst>
                                          <p:attrName>style.visibility</p:attrName>
                                        </p:attrNameLst>
                                      </p:cBhvr>
                                      <p:to>
                                        <p:strVal val="visible"/>
                                      </p:to>
                                    </p:set>
                                    <p:anim calcmode="lin" valueType="num">
                                      <p:cBhvr additive="base">
                                        <p:cTn id="11" dur="500" fill="hold"/>
                                        <p:tgtEl>
                                          <p:spTgt spid="18445"/>
                                        </p:tgtEl>
                                        <p:attrNameLst>
                                          <p:attrName>ppt_x</p:attrName>
                                        </p:attrNameLst>
                                      </p:cBhvr>
                                      <p:tavLst>
                                        <p:tav tm="0">
                                          <p:val>
                                            <p:strVal val="#ppt_x"/>
                                          </p:val>
                                        </p:tav>
                                        <p:tav tm="100000">
                                          <p:val>
                                            <p:strVal val="#ppt_x"/>
                                          </p:val>
                                        </p:tav>
                                      </p:tavLst>
                                    </p:anim>
                                    <p:anim calcmode="lin" valueType="num">
                                      <p:cBhvr additive="base">
                                        <p:cTn id="12" dur="500" fill="hold"/>
                                        <p:tgtEl>
                                          <p:spTgt spid="18445"/>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18446"/>
                                        </p:tgtEl>
                                        <p:attrNameLst>
                                          <p:attrName>style.visibility</p:attrName>
                                        </p:attrNameLst>
                                      </p:cBhvr>
                                      <p:to>
                                        <p:strVal val="visible"/>
                                      </p:to>
                                    </p:set>
                                    <p:anim calcmode="lin" valueType="num">
                                      <p:cBhvr additive="base">
                                        <p:cTn id="16" dur="500" fill="hold"/>
                                        <p:tgtEl>
                                          <p:spTgt spid="18446"/>
                                        </p:tgtEl>
                                        <p:attrNameLst>
                                          <p:attrName>ppt_x</p:attrName>
                                        </p:attrNameLst>
                                      </p:cBhvr>
                                      <p:tavLst>
                                        <p:tav tm="0">
                                          <p:val>
                                            <p:strVal val="#ppt_x"/>
                                          </p:val>
                                        </p:tav>
                                        <p:tav tm="100000">
                                          <p:val>
                                            <p:strVal val="#ppt_x"/>
                                          </p:val>
                                        </p:tav>
                                      </p:tavLst>
                                    </p:anim>
                                    <p:anim calcmode="lin" valueType="num">
                                      <p:cBhvr additive="base">
                                        <p:cTn id="17" dur="500" fill="hold"/>
                                        <p:tgtEl>
                                          <p:spTgt spid="18446"/>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18439"/>
                                        </p:tgtEl>
                                        <p:attrNameLst>
                                          <p:attrName>style.visibility</p:attrName>
                                        </p:attrNameLst>
                                      </p:cBhvr>
                                      <p:to>
                                        <p:strVal val="visible"/>
                                      </p:to>
                                    </p:set>
                                    <p:anim calcmode="lin" valueType="num">
                                      <p:cBhvr>
                                        <p:cTn id="21" dur="500" fill="hold"/>
                                        <p:tgtEl>
                                          <p:spTgt spid="18439"/>
                                        </p:tgtEl>
                                        <p:attrNameLst>
                                          <p:attrName>ppt_w</p:attrName>
                                        </p:attrNameLst>
                                      </p:cBhvr>
                                      <p:tavLst>
                                        <p:tav tm="0">
                                          <p:val>
                                            <p:fltVal val="0"/>
                                          </p:val>
                                        </p:tav>
                                        <p:tav tm="100000">
                                          <p:val>
                                            <p:strVal val="#ppt_w"/>
                                          </p:val>
                                        </p:tav>
                                      </p:tavLst>
                                    </p:anim>
                                    <p:anim calcmode="lin" valueType="num">
                                      <p:cBhvr>
                                        <p:cTn id="22" dur="500" fill="hold"/>
                                        <p:tgtEl>
                                          <p:spTgt spid="18439"/>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18440"/>
                                        </p:tgtEl>
                                        <p:attrNameLst>
                                          <p:attrName>style.visibility</p:attrName>
                                        </p:attrNameLst>
                                      </p:cBhvr>
                                      <p:to>
                                        <p:strVal val="visible"/>
                                      </p:to>
                                    </p:set>
                                    <p:anim calcmode="lin" valueType="num">
                                      <p:cBhvr>
                                        <p:cTn id="26" dur="500" fill="hold"/>
                                        <p:tgtEl>
                                          <p:spTgt spid="18440"/>
                                        </p:tgtEl>
                                        <p:attrNameLst>
                                          <p:attrName>ppt_w</p:attrName>
                                        </p:attrNameLst>
                                      </p:cBhvr>
                                      <p:tavLst>
                                        <p:tav tm="0">
                                          <p:val>
                                            <p:fltVal val="0"/>
                                          </p:val>
                                        </p:tav>
                                        <p:tav tm="100000">
                                          <p:val>
                                            <p:strVal val="#ppt_w"/>
                                          </p:val>
                                        </p:tav>
                                      </p:tavLst>
                                    </p:anim>
                                    <p:anim calcmode="lin" valueType="num">
                                      <p:cBhvr>
                                        <p:cTn id="27" dur="500" fill="hold"/>
                                        <p:tgtEl>
                                          <p:spTgt spid="18440"/>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18437"/>
                                        </p:tgtEl>
                                        <p:attrNameLst>
                                          <p:attrName>style.visibility</p:attrName>
                                        </p:attrNameLst>
                                      </p:cBhvr>
                                      <p:to>
                                        <p:strVal val="visible"/>
                                      </p:to>
                                    </p:set>
                                    <p:anim calcmode="lin" valueType="num">
                                      <p:cBhvr additive="base">
                                        <p:cTn id="31" dur="500" fill="hold"/>
                                        <p:tgtEl>
                                          <p:spTgt spid="18437"/>
                                        </p:tgtEl>
                                        <p:attrNameLst>
                                          <p:attrName>ppt_x</p:attrName>
                                        </p:attrNameLst>
                                      </p:cBhvr>
                                      <p:tavLst>
                                        <p:tav tm="0">
                                          <p:val>
                                            <p:strVal val="#ppt_x"/>
                                          </p:val>
                                        </p:tav>
                                        <p:tav tm="100000">
                                          <p:val>
                                            <p:strVal val="#ppt_x"/>
                                          </p:val>
                                        </p:tav>
                                      </p:tavLst>
                                    </p:anim>
                                    <p:anim calcmode="lin" valueType="num">
                                      <p:cBhvr additive="base">
                                        <p:cTn id="32" dur="500" fill="hold"/>
                                        <p:tgtEl>
                                          <p:spTgt spid="18437"/>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18435"/>
                                        </p:tgtEl>
                                        <p:attrNameLst>
                                          <p:attrName>style.visibility</p:attrName>
                                        </p:attrNameLst>
                                      </p:cBhvr>
                                      <p:to>
                                        <p:strVal val="visible"/>
                                      </p:to>
                                    </p:set>
                                    <p:anim calcmode="lin" valueType="num">
                                      <p:cBhvr additive="base">
                                        <p:cTn id="36" dur="500" fill="hold"/>
                                        <p:tgtEl>
                                          <p:spTgt spid="18435"/>
                                        </p:tgtEl>
                                        <p:attrNameLst>
                                          <p:attrName>ppt_x</p:attrName>
                                        </p:attrNameLst>
                                      </p:cBhvr>
                                      <p:tavLst>
                                        <p:tav tm="0">
                                          <p:val>
                                            <p:strVal val="#ppt_x"/>
                                          </p:val>
                                        </p:tav>
                                        <p:tav tm="100000">
                                          <p:val>
                                            <p:strVal val="#ppt_x"/>
                                          </p:val>
                                        </p:tav>
                                      </p:tavLst>
                                    </p:anim>
                                    <p:anim calcmode="lin" valueType="num">
                                      <p:cBhvr additive="base">
                                        <p:cTn id="37" dur="500" fill="hold"/>
                                        <p:tgtEl>
                                          <p:spTgt spid="1843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18441"/>
                                        </p:tgtEl>
                                        <p:attrNameLst>
                                          <p:attrName>style.visibility</p:attrName>
                                        </p:attrNameLst>
                                      </p:cBhvr>
                                      <p:to>
                                        <p:strVal val="visible"/>
                                      </p:to>
                                    </p:set>
                                    <p:anim calcmode="lin" valueType="num">
                                      <p:cBhvr>
                                        <p:cTn id="41" dur="500" fill="hold"/>
                                        <p:tgtEl>
                                          <p:spTgt spid="18441"/>
                                        </p:tgtEl>
                                        <p:attrNameLst>
                                          <p:attrName>ppt_w</p:attrName>
                                        </p:attrNameLst>
                                      </p:cBhvr>
                                      <p:tavLst>
                                        <p:tav tm="0">
                                          <p:val>
                                            <p:fltVal val="0"/>
                                          </p:val>
                                        </p:tav>
                                        <p:tav tm="100000">
                                          <p:val>
                                            <p:strVal val="#ppt_w"/>
                                          </p:val>
                                        </p:tav>
                                      </p:tavLst>
                                    </p:anim>
                                    <p:anim calcmode="lin" valueType="num">
                                      <p:cBhvr>
                                        <p:cTn id="42" dur="500" fill="hold"/>
                                        <p:tgtEl>
                                          <p:spTgt spid="18441"/>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18442"/>
                                        </p:tgtEl>
                                        <p:attrNameLst>
                                          <p:attrName>style.visibility</p:attrName>
                                        </p:attrNameLst>
                                      </p:cBhvr>
                                      <p:to>
                                        <p:strVal val="visible"/>
                                      </p:to>
                                    </p:set>
                                    <p:anim calcmode="lin" valueType="num">
                                      <p:cBhvr>
                                        <p:cTn id="46" dur="500" fill="hold"/>
                                        <p:tgtEl>
                                          <p:spTgt spid="18442"/>
                                        </p:tgtEl>
                                        <p:attrNameLst>
                                          <p:attrName>ppt_w</p:attrName>
                                        </p:attrNameLst>
                                      </p:cBhvr>
                                      <p:tavLst>
                                        <p:tav tm="0">
                                          <p:val>
                                            <p:fltVal val="0"/>
                                          </p:val>
                                        </p:tav>
                                        <p:tav tm="100000">
                                          <p:val>
                                            <p:strVal val="#ppt_w"/>
                                          </p:val>
                                        </p:tav>
                                      </p:tavLst>
                                    </p:anim>
                                    <p:anim calcmode="lin" valueType="num">
                                      <p:cBhvr>
                                        <p:cTn id="47" dur="500" fill="hold"/>
                                        <p:tgtEl>
                                          <p:spTgt spid="18442"/>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18444"/>
                                        </p:tgtEl>
                                        <p:attrNameLst>
                                          <p:attrName>style.visibility</p:attrName>
                                        </p:attrNameLst>
                                      </p:cBhvr>
                                      <p:to>
                                        <p:strVal val="visible"/>
                                      </p:to>
                                    </p:set>
                                    <p:anim calcmode="lin" valueType="num">
                                      <p:cBhvr additive="base">
                                        <p:cTn id="51" dur="500" fill="hold"/>
                                        <p:tgtEl>
                                          <p:spTgt spid="18444"/>
                                        </p:tgtEl>
                                        <p:attrNameLst>
                                          <p:attrName>ppt_x</p:attrName>
                                        </p:attrNameLst>
                                      </p:cBhvr>
                                      <p:tavLst>
                                        <p:tav tm="0">
                                          <p:val>
                                            <p:strVal val="#ppt_x"/>
                                          </p:val>
                                        </p:tav>
                                        <p:tav tm="100000">
                                          <p:val>
                                            <p:strVal val="#ppt_x"/>
                                          </p:val>
                                        </p:tav>
                                      </p:tavLst>
                                    </p:anim>
                                    <p:anim calcmode="lin" valueType="num">
                                      <p:cBhvr additive="base">
                                        <p:cTn id="52" dur="500" fill="hold"/>
                                        <p:tgtEl>
                                          <p:spTgt spid="18444"/>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18443"/>
                                        </p:tgtEl>
                                        <p:attrNameLst>
                                          <p:attrName>style.visibility</p:attrName>
                                        </p:attrNameLst>
                                      </p:cBhvr>
                                      <p:to>
                                        <p:strVal val="visible"/>
                                      </p:to>
                                    </p:set>
                                    <p:anim calcmode="lin" valueType="num">
                                      <p:cBhvr additive="base">
                                        <p:cTn id="56" dur="500" fill="hold"/>
                                        <p:tgtEl>
                                          <p:spTgt spid="18443"/>
                                        </p:tgtEl>
                                        <p:attrNameLst>
                                          <p:attrName>ppt_x</p:attrName>
                                        </p:attrNameLst>
                                      </p:cBhvr>
                                      <p:tavLst>
                                        <p:tav tm="0">
                                          <p:val>
                                            <p:strVal val="1+#ppt_w/2"/>
                                          </p:val>
                                        </p:tav>
                                        <p:tav tm="100000">
                                          <p:val>
                                            <p:strVal val="#ppt_x"/>
                                          </p:val>
                                        </p:tav>
                                      </p:tavLst>
                                    </p:anim>
                                    <p:anim calcmode="lin" valueType="num">
                                      <p:cBhvr additive="base">
                                        <p:cTn id="57" dur="500" fill="hold"/>
                                        <p:tgtEl>
                                          <p:spTgt spid="18443"/>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15500"/>
                            </p:stCondLst>
                            <p:childTnLst>
                              <p:par>
                                <p:cTn id="59" presetID="23" presetClass="entr" presetSubtype="16" fill="hold" grpId="0" nodeType="afterEffect">
                                  <p:stCondLst>
                                    <p:cond delay="100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childTnLst>
                                </p:cTn>
                              </p:par>
                            </p:childTnLst>
                          </p:cTn>
                        </p:par>
                        <p:par>
                          <p:cTn id="63" fill="hold" nodeType="afterGroup">
                            <p:stCondLst>
                              <p:cond delay="17000"/>
                            </p:stCondLst>
                            <p:childTnLst>
                              <p:par>
                                <p:cTn id="64" presetID="23" presetClass="entr" presetSubtype="16" fill="hold" grpId="0" nodeType="afterEffect">
                                  <p:stCondLst>
                                    <p:cond delay="100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7" grpId="0" autoUpdateAnimBg="0"/>
      <p:bldP spid="18438" grpId="0" autoUpdateAnimBg="0"/>
      <p:bldP spid="18439" grpId="0"/>
      <p:bldP spid="18440" grpId="0" autoUpdateAnimBg="0"/>
      <p:bldP spid="18441" grpId="0"/>
      <p:bldP spid="18442" grpId="0" autoUpdateAnimBg="0"/>
      <p:bldP spid="18443" grpId="0" autoUpdateAnimBg="0"/>
      <p:bldP spid="18444" grpId="0" autoUpdateAnimBg="0"/>
      <p:bldP spid="18445" grpId="0" animBg="1"/>
      <p:bldP spid="18446" grpId="0" animBg="1"/>
      <p:bldP spid="2" grpId="0"/>
      <p:bldP spid="3"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44450"/>
            <a:ext cx="8324850" cy="811213"/>
          </a:xfrm>
          <a:noFill/>
          <a:effectLst>
            <a:outerShdw blurRad="63500" dist="25398" dir="2700000" algn="ctr" rotWithShape="0">
              <a:srgbClr val="00000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CN" altLang="en-US" sz="3600" b="1" dirty="0">
                <a:latin typeface="SimSun" pitchFamily="2" charset="-122"/>
                <a:ea typeface="SimSun" pitchFamily="2" charset="-122"/>
              </a:rPr>
              <a:t>婚礼和婚宴的对比（启示录</a:t>
            </a:r>
            <a:r>
              <a:rPr lang="en-US" altLang="zh-CN" sz="3600" b="1" dirty="0">
                <a:latin typeface="SimSun" pitchFamily="2" charset="-122"/>
                <a:ea typeface="SimSun" pitchFamily="2" charset="-122"/>
              </a:rPr>
              <a:t>19</a:t>
            </a:r>
            <a:r>
              <a:rPr lang="zh-CN" altLang="en-US" sz="3600" b="1" dirty="0">
                <a:latin typeface="SimSun" pitchFamily="2" charset="-122"/>
                <a:ea typeface="SimSun" pitchFamily="2" charset="-122"/>
              </a:rPr>
              <a:t>章）</a:t>
            </a:r>
            <a:endParaRPr lang="en-US" b="1" dirty="0">
              <a:latin typeface="Arial" charset="0"/>
              <a:ea typeface="ＭＳ Ｐゴシック"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89532158"/>
              </p:ext>
            </p:extLst>
          </p:nvPr>
        </p:nvGraphicFramePr>
        <p:xfrm>
          <a:off x="-36513" y="908050"/>
          <a:ext cx="9180513" cy="5546918"/>
        </p:xfrm>
        <a:graphic>
          <a:graphicData uri="http://schemas.openxmlformats.org/drawingml/2006/table">
            <a:tbl>
              <a:tblPr/>
              <a:tblGrid>
                <a:gridCol w="2493963">
                  <a:extLst>
                    <a:ext uri="{9D8B030D-6E8A-4147-A177-3AD203B41FA5}">
                      <a16:colId xmlns:a16="http://schemas.microsoft.com/office/drawing/2014/main" val="20000"/>
                    </a:ext>
                  </a:extLst>
                </a:gridCol>
                <a:gridCol w="2890838">
                  <a:extLst>
                    <a:ext uri="{9D8B030D-6E8A-4147-A177-3AD203B41FA5}">
                      <a16:colId xmlns:a16="http://schemas.microsoft.com/office/drawing/2014/main" val="20001"/>
                    </a:ext>
                  </a:extLst>
                </a:gridCol>
                <a:gridCol w="3795712">
                  <a:extLst>
                    <a:ext uri="{9D8B030D-6E8A-4147-A177-3AD203B41FA5}">
                      <a16:colId xmlns:a16="http://schemas.microsoft.com/office/drawing/2014/main" val="20002"/>
                    </a:ext>
                  </a:extLst>
                </a:gridCol>
              </a:tblGrid>
              <a:tr h="371475">
                <a:tc>
                  <a:txBody>
                    <a:bodyPr/>
                    <a:lstStyle/>
                    <a:p>
                      <a:pPr marR="330200" algn="l">
                        <a:lnSpc>
                          <a:spcPct val="150000"/>
                        </a:lnSpc>
                        <a:spcAft>
                          <a:spcPts val="0"/>
                        </a:spcAft>
                      </a:pPr>
                      <a:r>
                        <a:rPr lang="zh-CN" sz="2400" b="1" i="1" dirty="0">
                          <a:solidFill>
                            <a:srgbClr val="FFFFFF"/>
                          </a:solidFill>
                          <a:effectLst/>
                          <a:latin typeface="Arial"/>
                          <a:ea typeface="SimSun"/>
                          <a:cs typeface="Arial"/>
                        </a:rPr>
                        <a:t>象征</a:t>
                      </a:r>
                      <a:endParaRPr lang="en-US" sz="2000" dirty="0">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R="330200" algn="l">
                        <a:lnSpc>
                          <a:spcPct val="150000"/>
                        </a:lnSpc>
                        <a:spcAft>
                          <a:spcPts val="0"/>
                        </a:spcAft>
                      </a:pPr>
                      <a:r>
                        <a:rPr lang="zh-CN" sz="2400" b="1">
                          <a:solidFill>
                            <a:srgbClr val="FFFFFF"/>
                          </a:solidFill>
                          <a:effectLst/>
                          <a:latin typeface="Arial"/>
                          <a:ea typeface="SimSun"/>
                          <a:cs typeface="Arial"/>
                        </a:rPr>
                        <a:t>婚礼</a:t>
                      </a:r>
                      <a:endParaRPr lang="en-US" sz="2000">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R="330200" algn="l">
                        <a:lnSpc>
                          <a:spcPct val="150000"/>
                        </a:lnSpc>
                        <a:spcAft>
                          <a:spcPts val="0"/>
                        </a:spcAft>
                      </a:pPr>
                      <a:r>
                        <a:rPr lang="zh-TW" altLang="en-US" sz="2400" b="1" dirty="0">
                          <a:solidFill>
                            <a:srgbClr val="FFFFFF"/>
                          </a:solidFill>
                          <a:latin typeface="Times New Roman" pitchFamily="18" charset="0"/>
                          <a:ea typeface="PMingLiU" pitchFamily="18" charset="-120"/>
                          <a:cs typeface="+mn-cs"/>
                        </a:rPr>
                        <a:t>晚餐</a:t>
                      </a:r>
                      <a:endParaRPr lang="en-US" sz="2000" dirty="0">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371475">
                <a:tc>
                  <a:txBody>
                    <a:bodyPr/>
                    <a:lstStyle/>
                    <a:p>
                      <a:pPr marR="330200" algn="l">
                        <a:lnSpc>
                          <a:spcPct val="150000"/>
                        </a:lnSpc>
                        <a:spcAft>
                          <a:spcPts val="0"/>
                        </a:spcAft>
                      </a:pPr>
                      <a:r>
                        <a:rPr lang="zh-CN" sz="2400" b="1" i="1" dirty="0">
                          <a:ln>
                            <a:noFill/>
                          </a:ln>
                          <a:solidFill>
                            <a:srgbClr val="000090"/>
                          </a:solidFill>
                          <a:effectLst/>
                          <a:latin typeface="Arial"/>
                          <a:ea typeface="SimSun"/>
                          <a:cs typeface="Arial"/>
                        </a:rPr>
                        <a:t>经节</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en-US" sz="2400" b="1">
                          <a:ln>
                            <a:noFill/>
                          </a:ln>
                          <a:solidFill>
                            <a:srgbClr val="000090"/>
                          </a:solidFill>
                          <a:effectLst/>
                          <a:latin typeface="Arial"/>
                          <a:ea typeface="SimSun"/>
                          <a:cs typeface="Arial"/>
                        </a:rPr>
                        <a:t>7</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en-US" sz="2400" b="1">
                          <a:ln>
                            <a:noFill/>
                          </a:ln>
                          <a:solidFill>
                            <a:srgbClr val="000090"/>
                          </a:solidFill>
                          <a:effectLst/>
                          <a:latin typeface="Arial"/>
                          <a:ea typeface="SimSun"/>
                          <a:cs typeface="Arial"/>
                        </a:rPr>
                        <a:t>9</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1"/>
                  </a:ext>
                </a:extLst>
              </a:tr>
              <a:tr h="371475">
                <a:tc>
                  <a:txBody>
                    <a:bodyPr/>
                    <a:lstStyle/>
                    <a:p>
                      <a:pPr marR="330200" algn="l">
                        <a:lnSpc>
                          <a:spcPct val="150000"/>
                        </a:lnSpc>
                        <a:spcAft>
                          <a:spcPts val="0"/>
                        </a:spcAft>
                      </a:pPr>
                      <a:r>
                        <a:rPr lang="zh-CN" sz="2400" b="1" i="1" dirty="0">
                          <a:ln>
                            <a:noFill/>
                          </a:ln>
                          <a:solidFill>
                            <a:srgbClr val="000090"/>
                          </a:solidFill>
                          <a:effectLst/>
                          <a:latin typeface="Arial"/>
                          <a:ea typeface="SimSun"/>
                          <a:cs typeface="Arial"/>
                        </a:rPr>
                        <a:t>语法时态</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过去的</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现在的</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2"/>
                  </a:ext>
                </a:extLst>
              </a:tr>
              <a:tr h="371475">
                <a:tc>
                  <a:txBody>
                    <a:bodyPr/>
                    <a:lstStyle/>
                    <a:p>
                      <a:pPr marR="330200" algn="l">
                        <a:lnSpc>
                          <a:spcPct val="150000"/>
                        </a:lnSpc>
                        <a:spcAft>
                          <a:spcPts val="0"/>
                        </a:spcAft>
                      </a:pPr>
                      <a:r>
                        <a:rPr lang="zh-CN" sz="2400" b="1" i="1" dirty="0">
                          <a:ln>
                            <a:noFill/>
                          </a:ln>
                          <a:solidFill>
                            <a:srgbClr val="000090"/>
                          </a:solidFill>
                          <a:effectLst/>
                          <a:latin typeface="Arial"/>
                          <a:ea typeface="SimSun"/>
                          <a:cs typeface="Arial"/>
                        </a:rPr>
                        <a:t>参与</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dirty="0">
                          <a:ln>
                            <a:noFill/>
                          </a:ln>
                          <a:solidFill>
                            <a:srgbClr val="000090"/>
                          </a:solidFill>
                          <a:effectLst/>
                          <a:latin typeface="Arial"/>
                          <a:ea typeface="SimSun"/>
                          <a:cs typeface="Arial"/>
                        </a:rPr>
                        <a:t>教会为新娘</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以色列为客人</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3"/>
                  </a:ext>
                </a:extLst>
              </a:tr>
              <a:tr h="371475">
                <a:tc>
                  <a:txBody>
                    <a:bodyPr/>
                    <a:lstStyle/>
                    <a:p>
                      <a:pPr marR="330200" algn="l">
                        <a:lnSpc>
                          <a:spcPct val="150000"/>
                        </a:lnSpc>
                        <a:spcAft>
                          <a:spcPts val="0"/>
                        </a:spcAft>
                      </a:pPr>
                      <a:r>
                        <a:rPr lang="zh-CN" sz="2400" b="1" i="1" dirty="0">
                          <a:ln>
                            <a:noFill/>
                          </a:ln>
                          <a:solidFill>
                            <a:srgbClr val="000090"/>
                          </a:solidFill>
                          <a:effectLst/>
                          <a:latin typeface="Arial"/>
                          <a:ea typeface="SimSun"/>
                          <a:cs typeface="Arial"/>
                        </a:rPr>
                        <a:t>时段</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dirty="0">
                          <a:ln>
                            <a:noFill/>
                          </a:ln>
                          <a:solidFill>
                            <a:srgbClr val="000090"/>
                          </a:solidFill>
                          <a:effectLst/>
                          <a:latin typeface="Arial"/>
                          <a:ea typeface="SimSun"/>
                          <a:cs typeface="Arial"/>
                        </a:rPr>
                        <a:t>大灾难</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千禧年</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4"/>
                  </a:ext>
                </a:extLst>
              </a:tr>
              <a:tr h="371475">
                <a:tc>
                  <a:txBody>
                    <a:bodyPr/>
                    <a:lstStyle/>
                    <a:p>
                      <a:pPr marR="330200" algn="l">
                        <a:lnSpc>
                          <a:spcPct val="150000"/>
                        </a:lnSpc>
                        <a:spcAft>
                          <a:spcPts val="0"/>
                        </a:spcAft>
                      </a:pPr>
                      <a:r>
                        <a:rPr lang="zh-CN" sz="2400" b="1" i="1">
                          <a:ln>
                            <a:noFill/>
                          </a:ln>
                          <a:solidFill>
                            <a:srgbClr val="000090"/>
                          </a:solidFill>
                          <a:effectLst/>
                          <a:latin typeface="Arial"/>
                          <a:ea typeface="SimSun"/>
                          <a:cs typeface="Arial"/>
                        </a:rPr>
                        <a:t>地点</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dirty="0">
                          <a:ln>
                            <a:noFill/>
                          </a:ln>
                          <a:solidFill>
                            <a:srgbClr val="000090"/>
                          </a:solidFill>
                          <a:effectLst/>
                          <a:latin typeface="Arial"/>
                          <a:ea typeface="SimSun"/>
                          <a:cs typeface="Arial"/>
                        </a:rPr>
                        <a:t>天堂</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地上</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5"/>
                  </a:ext>
                </a:extLst>
              </a:tr>
              <a:tr h="371475">
                <a:tc>
                  <a:txBody>
                    <a:bodyPr/>
                    <a:lstStyle/>
                    <a:p>
                      <a:pPr marR="330200" algn="l">
                        <a:lnSpc>
                          <a:spcPct val="150000"/>
                        </a:lnSpc>
                        <a:spcAft>
                          <a:spcPts val="0"/>
                        </a:spcAft>
                      </a:pPr>
                      <a:r>
                        <a:rPr lang="zh-CN" sz="2400" b="1" i="1" dirty="0">
                          <a:ln>
                            <a:noFill/>
                          </a:ln>
                          <a:solidFill>
                            <a:srgbClr val="000090"/>
                          </a:solidFill>
                          <a:effectLst/>
                          <a:latin typeface="Arial"/>
                          <a:ea typeface="SimSun"/>
                          <a:cs typeface="Arial"/>
                        </a:rPr>
                        <a:t>特征</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dirty="0">
                          <a:ln>
                            <a:noFill/>
                          </a:ln>
                          <a:solidFill>
                            <a:srgbClr val="000090"/>
                          </a:solidFill>
                          <a:effectLst/>
                          <a:latin typeface="Arial"/>
                          <a:ea typeface="SimSun"/>
                          <a:cs typeface="Arial"/>
                        </a:rPr>
                        <a:t>婚礼，行列</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lnSpc>
                          <a:spcPct val="150000"/>
                        </a:lnSpc>
                        <a:spcAft>
                          <a:spcPts val="0"/>
                        </a:spcAft>
                      </a:pPr>
                      <a:r>
                        <a:rPr lang="zh-CN" sz="2400" b="1">
                          <a:ln>
                            <a:noFill/>
                          </a:ln>
                          <a:solidFill>
                            <a:srgbClr val="000090"/>
                          </a:solidFill>
                          <a:effectLst/>
                          <a:latin typeface="Arial"/>
                          <a:ea typeface="SimSun"/>
                          <a:cs typeface="Arial"/>
                        </a:rPr>
                        <a:t>朋友受邀参加婚宴</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6"/>
                  </a:ext>
                </a:extLst>
              </a:tr>
              <a:tr h="371475">
                <a:tc>
                  <a:txBody>
                    <a:bodyPr/>
                    <a:lstStyle/>
                    <a:p>
                      <a:pPr marR="330200" algn="l">
                        <a:lnSpc>
                          <a:spcPct val="150000"/>
                        </a:lnSpc>
                        <a:spcAft>
                          <a:spcPts val="0"/>
                        </a:spcAft>
                      </a:pPr>
                      <a:r>
                        <a:rPr lang="zh-CN" sz="2400" b="1" i="1">
                          <a:ln>
                            <a:noFill/>
                          </a:ln>
                          <a:solidFill>
                            <a:srgbClr val="000090"/>
                          </a:solidFill>
                          <a:effectLst/>
                          <a:latin typeface="Arial"/>
                          <a:ea typeface="SimSun"/>
                          <a:cs typeface="Arial"/>
                        </a:rPr>
                        <a:t>解释</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spcAft>
                          <a:spcPts val="0"/>
                        </a:spcAft>
                      </a:pPr>
                      <a:r>
                        <a:rPr lang="zh-CN" sz="2400" b="1" dirty="0">
                          <a:ln>
                            <a:noFill/>
                          </a:ln>
                          <a:solidFill>
                            <a:srgbClr val="000090"/>
                          </a:solidFill>
                          <a:effectLst/>
                          <a:latin typeface="Arial"/>
                          <a:ea typeface="SimSun"/>
                          <a:cs typeface="Arial"/>
                        </a:rPr>
                        <a:t>新娘（教会）被领到父家</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spcAft>
                          <a:spcPts val="0"/>
                        </a:spcAft>
                      </a:pPr>
                      <a:r>
                        <a:rPr lang="zh-CN" sz="2400" b="1">
                          <a:ln>
                            <a:noFill/>
                          </a:ln>
                          <a:solidFill>
                            <a:srgbClr val="000090"/>
                          </a:solidFill>
                          <a:effectLst/>
                          <a:latin typeface="Arial"/>
                          <a:ea typeface="SimSun"/>
                          <a:cs typeface="Arial"/>
                        </a:rPr>
                        <a:t>新娘（教会）被介绍给朋友（以色列）</a:t>
                      </a:r>
                      <a:endParaRPr lang="en-US" sz="2000" b="1">
                        <a:ln>
                          <a:noFill/>
                        </a:ln>
                        <a:solidFill>
                          <a:srgbClr val="000090"/>
                        </a:solidFill>
                        <a:effectLst/>
                        <a:latin typeface="Arial"/>
                        <a:ea typeface="SimSun"/>
                        <a:cs typeface="Arial"/>
                      </a:endParaRPr>
                    </a:p>
                    <a:p>
                      <a:pPr marR="330200" algn="l">
                        <a:spcAft>
                          <a:spcPts val="0"/>
                        </a:spcAft>
                      </a:pPr>
                      <a:r>
                        <a:rPr lang="en-US" sz="2400" b="1">
                          <a:ln>
                            <a:noFill/>
                          </a:ln>
                          <a:solidFill>
                            <a:srgbClr val="000090"/>
                          </a:solidFill>
                          <a:effectLst/>
                          <a:latin typeface="Arial"/>
                          <a:ea typeface="SimSun"/>
                          <a:cs typeface="Arial"/>
                        </a:rPr>
                        <a:t> </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7"/>
                  </a:ext>
                </a:extLst>
              </a:tr>
              <a:tr h="371475">
                <a:tc>
                  <a:txBody>
                    <a:bodyPr/>
                    <a:lstStyle/>
                    <a:p>
                      <a:pPr marR="330200" algn="l">
                        <a:spcAft>
                          <a:spcPts val="0"/>
                        </a:spcAft>
                      </a:pPr>
                      <a:r>
                        <a:rPr lang="zh-CN" sz="2400" b="1" i="1">
                          <a:ln>
                            <a:noFill/>
                          </a:ln>
                          <a:solidFill>
                            <a:srgbClr val="000090"/>
                          </a:solidFill>
                          <a:effectLst/>
                          <a:latin typeface="Arial"/>
                          <a:ea typeface="SimSun"/>
                          <a:cs typeface="Arial"/>
                        </a:rPr>
                        <a:t>经文</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spcAft>
                          <a:spcPts val="0"/>
                        </a:spcAft>
                      </a:pPr>
                      <a:r>
                        <a:rPr lang="zh-CN" sz="2400" b="1">
                          <a:ln>
                            <a:noFill/>
                          </a:ln>
                          <a:solidFill>
                            <a:srgbClr val="000090"/>
                          </a:solidFill>
                          <a:effectLst/>
                          <a:latin typeface="Arial"/>
                          <a:ea typeface="SimSun"/>
                          <a:cs typeface="Arial"/>
                        </a:rPr>
                        <a:t>罗</a:t>
                      </a:r>
                      <a:r>
                        <a:rPr lang="en-US" sz="2400" b="1">
                          <a:ln>
                            <a:noFill/>
                          </a:ln>
                          <a:solidFill>
                            <a:srgbClr val="000090"/>
                          </a:solidFill>
                          <a:effectLst/>
                          <a:latin typeface="Arial"/>
                          <a:ea typeface="SimSun"/>
                          <a:cs typeface="Arial"/>
                        </a:rPr>
                        <a:t>7:1-4; </a:t>
                      </a:r>
                      <a:r>
                        <a:rPr lang="zh-CN" sz="2400" b="1">
                          <a:ln>
                            <a:noFill/>
                          </a:ln>
                          <a:solidFill>
                            <a:srgbClr val="000090"/>
                          </a:solidFill>
                          <a:effectLst/>
                          <a:latin typeface="Arial"/>
                          <a:ea typeface="SimSun"/>
                          <a:cs typeface="Arial"/>
                        </a:rPr>
                        <a:t>哥前</a:t>
                      </a:r>
                      <a:r>
                        <a:rPr lang="en-US" sz="2400" b="1">
                          <a:ln>
                            <a:noFill/>
                          </a:ln>
                          <a:solidFill>
                            <a:srgbClr val="000090"/>
                          </a:solidFill>
                          <a:effectLst/>
                          <a:latin typeface="Arial"/>
                          <a:ea typeface="SimSun"/>
                          <a:cs typeface="Arial"/>
                        </a:rPr>
                        <a:t>6:17; </a:t>
                      </a:r>
                      <a:endParaRPr lang="en-US" sz="2000" b="1">
                        <a:ln>
                          <a:noFill/>
                        </a:ln>
                        <a:solidFill>
                          <a:srgbClr val="000090"/>
                        </a:solidFill>
                        <a:effectLst/>
                        <a:latin typeface="Arial"/>
                        <a:ea typeface="SimSun"/>
                        <a:cs typeface="Arial"/>
                      </a:endParaRPr>
                    </a:p>
                    <a:p>
                      <a:pPr marR="330200" algn="l">
                        <a:spcAft>
                          <a:spcPts val="0"/>
                        </a:spcAft>
                      </a:pPr>
                      <a:r>
                        <a:rPr lang="zh-CN" sz="2400" b="1">
                          <a:ln>
                            <a:noFill/>
                          </a:ln>
                          <a:solidFill>
                            <a:srgbClr val="000090"/>
                          </a:solidFill>
                          <a:effectLst/>
                          <a:latin typeface="Arial"/>
                          <a:ea typeface="SimSun"/>
                          <a:cs typeface="Arial"/>
                        </a:rPr>
                        <a:t>哥后</a:t>
                      </a:r>
                      <a:r>
                        <a:rPr lang="en-US" sz="2400" b="1">
                          <a:ln>
                            <a:noFill/>
                          </a:ln>
                          <a:solidFill>
                            <a:srgbClr val="000090"/>
                          </a:solidFill>
                          <a:effectLst/>
                          <a:latin typeface="Arial"/>
                          <a:ea typeface="SimSun"/>
                          <a:cs typeface="Arial"/>
                        </a:rPr>
                        <a:t>11:2; </a:t>
                      </a:r>
                      <a:r>
                        <a:rPr lang="zh-CN" sz="2400" b="1">
                          <a:ln>
                            <a:noFill/>
                          </a:ln>
                          <a:solidFill>
                            <a:srgbClr val="000090"/>
                          </a:solidFill>
                          <a:effectLst/>
                          <a:latin typeface="Arial"/>
                          <a:ea typeface="SimSun"/>
                          <a:cs typeface="Arial"/>
                        </a:rPr>
                        <a:t>弗</a:t>
                      </a:r>
                      <a:r>
                        <a:rPr lang="en-US" sz="2400" b="1">
                          <a:ln>
                            <a:noFill/>
                          </a:ln>
                          <a:solidFill>
                            <a:srgbClr val="000090"/>
                          </a:solidFill>
                          <a:effectLst/>
                          <a:latin typeface="Arial"/>
                          <a:ea typeface="SimSun"/>
                          <a:cs typeface="Arial"/>
                        </a:rPr>
                        <a:t> 5:27</a:t>
                      </a:r>
                      <a:endParaRPr lang="en-US" sz="2000" b="1">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R="330200" algn="l">
                        <a:spcAft>
                          <a:spcPts val="0"/>
                        </a:spcAft>
                      </a:pPr>
                      <a:r>
                        <a:rPr lang="zh-CN" sz="2400" b="1" dirty="0">
                          <a:ln>
                            <a:noFill/>
                          </a:ln>
                          <a:solidFill>
                            <a:srgbClr val="000090"/>
                          </a:solidFill>
                          <a:effectLst/>
                          <a:latin typeface="Arial"/>
                          <a:ea typeface="SimSun"/>
                          <a:cs typeface="Arial"/>
                        </a:rPr>
                        <a:t>赛</a:t>
                      </a:r>
                      <a:r>
                        <a:rPr lang="en-US" sz="2400" b="1" dirty="0">
                          <a:ln>
                            <a:noFill/>
                          </a:ln>
                          <a:solidFill>
                            <a:srgbClr val="000090"/>
                          </a:solidFill>
                          <a:effectLst/>
                          <a:latin typeface="Arial"/>
                          <a:ea typeface="SimSun"/>
                          <a:cs typeface="Arial"/>
                        </a:rPr>
                        <a:t>25:6-8; </a:t>
                      </a:r>
                      <a:r>
                        <a:rPr lang="zh-CN" sz="2400" b="1" dirty="0">
                          <a:ln>
                            <a:noFill/>
                          </a:ln>
                          <a:solidFill>
                            <a:srgbClr val="000090"/>
                          </a:solidFill>
                          <a:effectLst/>
                          <a:latin typeface="Arial"/>
                          <a:ea typeface="SimSun"/>
                          <a:cs typeface="Arial"/>
                        </a:rPr>
                        <a:t>太</a:t>
                      </a:r>
                      <a:r>
                        <a:rPr lang="en-US" sz="2400" b="1" dirty="0">
                          <a:ln>
                            <a:noFill/>
                          </a:ln>
                          <a:solidFill>
                            <a:srgbClr val="000090"/>
                          </a:solidFill>
                          <a:effectLst/>
                          <a:latin typeface="Arial"/>
                          <a:ea typeface="SimSun"/>
                          <a:cs typeface="Arial"/>
                        </a:rPr>
                        <a:t>8:11; 26:29; </a:t>
                      </a:r>
                      <a:endParaRPr lang="en-US" sz="2000" b="1" dirty="0">
                        <a:ln>
                          <a:noFill/>
                        </a:ln>
                        <a:solidFill>
                          <a:srgbClr val="000090"/>
                        </a:solidFill>
                        <a:effectLst/>
                        <a:latin typeface="Arial"/>
                        <a:ea typeface="SimSun"/>
                        <a:cs typeface="Arial"/>
                      </a:endParaRPr>
                    </a:p>
                    <a:p>
                      <a:pPr marR="330200" algn="l">
                        <a:spcAft>
                          <a:spcPts val="0"/>
                        </a:spcAft>
                      </a:pPr>
                      <a:r>
                        <a:rPr lang="zh-CN" sz="2400" b="1" dirty="0">
                          <a:ln>
                            <a:noFill/>
                          </a:ln>
                          <a:solidFill>
                            <a:srgbClr val="000090"/>
                          </a:solidFill>
                          <a:effectLst/>
                          <a:latin typeface="Arial"/>
                          <a:ea typeface="SimSun"/>
                          <a:cs typeface="Arial"/>
                        </a:rPr>
                        <a:t>路</a:t>
                      </a:r>
                      <a:r>
                        <a:rPr lang="en-US" sz="2400" b="1" dirty="0">
                          <a:ln>
                            <a:noFill/>
                          </a:ln>
                          <a:solidFill>
                            <a:srgbClr val="000090"/>
                          </a:solidFill>
                          <a:effectLst/>
                          <a:latin typeface="Arial"/>
                          <a:ea typeface="SimSun"/>
                          <a:cs typeface="Arial"/>
                        </a:rPr>
                        <a:t>12:35-37</a:t>
                      </a:r>
                      <a:endParaRPr lang="en-US" sz="2000" b="1" dirty="0">
                        <a:ln>
                          <a:noFill/>
                        </a:ln>
                        <a:solidFill>
                          <a:srgbClr val="000090"/>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8"/>
                  </a:ext>
                </a:extLst>
              </a:tr>
            </a:tbl>
          </a:graphicData>
        </a:graphic>
      </p:graphicFrame>
      <p:sp>
        <p:nvSpPr>
          <p:cNvPr id="566317" name="Text Box 37"/>
          <p:cNvSpPr txBox="1">
            <a:spLocks noChangeArrowheads="1"/>
          </p:cNvSpPr>
          <p:nvPr/>
        </p:nvSpPr>
        <p:spPr bwMode="auto">
          <a:xfrm>
            <a:off x="8453438" y="65088"/>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416</a:t>
            </a:r>
          </a:p>
        </p:txBody>
      </p:sp>
    </p:spTree>
    <p:extLst>
      <p:ext uri="{BB962C8B-B14F-4D97-AF65-F5344CB8AC3E}">
        <p14:creationId xmlns:p14="http://schemas.microsoft.com/office/powerpoint/2010/main" val="88312799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8050" name="Rectangle 1026"/>
          <p:cNvSpPr>
            <a:spLocks noGrp="1" noChangeArrowheads="1"/>
          </p:cNvSpPr>
          <p:nvPr>
            <p:ph type="ctrTitle"/>
          </p:nvPr>
        </p:nvSpPr>
        <p:spPr>
          <a:xfrm>
            <a:off x="36514" y="5157788"/>
            <a:ext cx="6652154" cy="1700212"/>
          </a:xfrm>
          <a:effectLst>
            <a:outerShdw blurRad="63500" dist="35921" dir="2700000" algn="ctr" rotWithShape="0">
              <a:schemeClr val="tx2">
                <a:alpha val="74998"/>
              </a:schemeClr>
            </a:outerShdw>
          </a:effectLst>
        </p:spPr>
        <p:txBody>
          <a:bodyPr/>
          <a:lstStyle/>
          <a:p>
            <a:pPr algn="l">
              <a:defRPr/>
            </a:pPr>
            <a:r>
              <a:rPr lang="zh-TW" altLang="en-US" sz="3600" b="1" dirty="0">
                <a:latin typeface="Arial" charset="0"/>
                <a:ea typeface="ＭＳ Ｐゴシック" charset="0"/>
                <a:cs typeface="ＭＳ Ｐゴシック" charset="0"/>
              </a:rPr>
              <a:t>“</a:t>
            </a:r>
            <a:r>
              <a:rPr lang="en-US" altLang="zh-TW" sz="3600" b="1" dirty="0">
                <a:latin typeface="Arial" charset="0"/>
                <a:ea typeface="ＭＳ Ｐゴシック" charset="0"/>
                <a:cs typeface="ＭＳ Ｐゴシック" charset="0"/>
              </a:rPr>
              <a:t>...</a:t>
            </a:r>
            <a:r>
              <a:rPr lang="zh-TW" altLang="en-US" sz="3600" b="1" dirty="0">
                <a:latin typeface="Arial" charset="0"/>
                <a:ea typeface="ＭＳ Ｐゴシック" charset="0"/>
                <a:cs typeface="ＭＳ Ｐゴシック" charset="0"/>
              </a:rPr>
              <a:t>有 一 匹 白 马，骑 在 马 上 的 称 为 诚 信 真 实</a:t>
            </a:r>
            <a:r>
              <a:rPr lang="en-US" altLang="zh-TW" sz="3600" b="1" dirty="0">
                <a:latin typeface="Arial" charset="0"/>
                <a:ea typeface="ＭＳ Ｐゴシック" charset="0"/>
                <a:cs typeface="ＭＳ Ｐゴシック" charset="0"/>
              </a:rPr>
              <a:t>...” (19:11)</a:t>
            </a:r>
            <a:endParaRPr lang="en-US" sz="4000" dirty="0">
              <a:latin typeface="Times New Roman" charset="0"/>
              <a:ea typeface="ＭＳ Ｐゴシック" charset="0"/>
              <a:cs typeface="ＭＳ Ｐゴシック" charset="0"/>
            </a:endParaRPr>
          </a:p>
        </p:txBody>
      </p:sp>
      <p:sp>
        <p:nvSpPr>
          <p:cNvPr id="4" name="Text Box 37"/>
          <p:cNvSpPr txBox="1">
            <a:spLocks noChangeArrowheads="1"/>
          </p:cNvSpPr>
          <p:nvPr/>
        </p:nvSpPr>
        <p:spPr bwMode="auto">
          <a:xfrm>
            <a:off x="8393622" y="64606"/>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417</a:t>
            </a:r>
          </a:p>
        </p:txBody>
      </p:sp>
    </p:spTree>
    <p:extLst>
      <p:ext uri="{BB962C8B-B14F-4D97-AF65-F5344CB8AC3E}">
        <p14:creationId xmlns:p14="http://schemas.microsoft.com/office/powerpoint/2010/main" val="2594265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Three evidences of…</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Witnesses</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Satan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Henchmen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Tree>
    <p:extLst>
      <p:ext uri="{BB962C8B-B14F-4D97-AF65-F5344CB8AC3E}">
        <p14:creationId xmlns:p14="http://schemas.microsoft.com/office/powerpoint/2010/main" val="3041374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pic>
        <p:nvPicPr>
          <p:cNvPr id="3074" name="Picture 2">
            <a:extLst>
              <a:ext uri="{FF2B5EF4-FFF2-40B4-BE49-F238E27FC236}">
                <a16:creationId xmlns:a16="http://schemas.microsoft.com/office/drawing/2014/main" id="{74C38CAE-7F2D-704E-93E5-AF6581B472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9"/>
          <a:stretch/>
        </p:blipFill>
        <p:spPr bwMode="auto">
          <a:xfrm>
            <a:off x="0" y="0"/>
            <a:ext cx="4572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957445" name="Rectangle 6"/>
          <p:cNvSpPr>
            <a:spLocks noGrp="1" noChangeArrowheads="1"/>
          </p:cNvSpPr>
          <p:nvPr>
            <p:ph type="title" idx="4294967295"/>
          </p:nvPr>
        </p:nvSpPr>
        <p:spPr>
          <a:xfrm>
            <a:off x="4572000" y="33434"/>
            <a:ext cx="4572000" cy="3429001"/>
          </a:xfrm>
        </p:spPr>
        <p:txBody>
          <a:bodyPr/>
          <a:lstStyle/>
          <a:p>
            <a:r>
              <a:rPr lang="en-US" sz="2800" b="1" dirty="0">
                <a:solidFill>
                  <a:schemeClr val="bg1"/>
                </a:solidFill>
                <a:ea typeface="ＭＳ Ｐゴシック" charset="0"/>
              </a:rPr>
              <a:t>"Then I saw another beast come up out of the earth. He had two horns like those of a lamb, but he spoke with the voice of a dragon" </a:t>
            </a:r>
            <a:br>
              <a:rPr lang="en-US" sz="2800" b="1" dirty="0">
                <a:solidFill>
                  <a:schemeClr val="bg1"/>
                </a:solidFill>
                <a:ea typeface="ＭＳ Ｐゴシック" charset="0"/>
              </a:rPr>
            </a:br>
            <a:r>
              <a:rPr lang="en-US" sz="2800" b="1" dirty="0">
                <a:solidFill>
                  <a:schemeClr val="bg1"/>
                </a:solidFill>
                <a:ea typeface="ＭＳ Ｐゴシック" charset="0"/>
              </a:rPr>
              <a:t>(13:11 </a:t>
            </a:r>
            <a:r>
              <a:rPr lang="en-US" sz="2400" b="1" dirty="0">
                <a:solidFill>
                  <a:schemeClr val="bg1"/>
                </a:solidFill>
                <a:ea typeface="ＭＳ Ｐゴシック" charset="0"/>
              </a:rPr>
              <a:t>NLT</a:t>
            </a:r>
            <a:r>
              <a:rPr lang="en-US" sz="2800" b="1" dirty="0">
                <a:solidFill>
                  <a:schemeClr val="bg1"/>
                </a:solidFill>
                <a:ea typeface="ＭＳ Ｐゴシック" charset="0"/>
              </a:rPr>
              <a:t>). </a:t>
            </a:r>
            <a:endParaRPr lang="en-US" sz="3200" b="1" dirty="0">
              <a:solidFill>
                <a:schemeClr val="bg1"/>
              </a:solidFill>
              <a:ea typeface="ＭＳ Ｐゴシック" charset="0"/>
            </a:endParaRPr>
          </a:p>
        </p:txBody>
      </p:sp>
      <p:pic>
        <p:nvPicPr>
          <p:cNvPr id="4098" name="Picture 2">
            <a:extLst>
              <a:ext uri="{FF2B5EF4-FFF2-40B4-BE49-F238E27FC236}">
                <a16:creationId xmlns:a16="http://schemas.microsoft.com/office/drawing/2014/main" id="{DCF5C1E6-ABFD-4B43-AB6C-02FCC39812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 t="2420" r="5460" b="1861"/>
          <a:stretch/>
        </p:blipFill>
        <p:spPr bwMode="auto">
          <a:xfrm>
            <a:off x="3185492" y="3395566"/>
            <a:ext cx="4266186"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119372"/>
      </p:ext>
    </p:extLst>
  </p:cSld>
  <p:clrMapOvr>
    <a:masterClrMapping/>
  </p:clrMapOvr>
  <p:transition spd="slow">
    <p:random/>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0"/>
            <a:ext cx="9144000" cy="6858000"/>
          </a:xfrm>
          <a:prstGeom prst="rect">
            <a:avLst/>
          </a:prstGeom>
          <a:gradFill flip="none" rotWithShape="1">
            <a:gsLst>
              <a:gs pos="0">
                <a:srgbClr val="010201"/>
              </a:gs>
              <a:gs pos="100000">
                <a:schemeClr val="accent2">
                  <a:lumMod val="50000"/>
                </a:schemeClr>
              </a:gs>
            </a:gsLst>
            <a:path path="shape">
              <a:fillToRect l="50000" t="50000" r="50000" b="50000"/>
            </a:path>
            <a:tileRect/>
          </a:gra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endParaRPr lang="en-US"/>
          </a:p>
        </p:txBody>
      </p:sp>
      <p:sp>
        <p:nvSpPr>
          <p:cNvPr id="2" name="Title 1"/>
          <p:cNvSpPr>
            <a:spLocks noGrp="1"/>
          </p:cNvSpPr>
          <p:nvPr>
            <p:ph type="title"/>
          </p:nvPr>
        </p:nvSpPr>
        <p:spPr>
          <a:xfrm>
            <a:off x="277813" y="188913"/>
            <a:ext cx="8099425" cy="936625"/>
          </a:xfrm>
          <a:solidFill>
            <a:schemeClr val="accent1">
              <a:lumMod val="50000"/>
            </a:schemeClr>
          </a:solidFill>
          <a:ln>
            <a:solidFill>
              <a:schemeClr val="bg1"/>
            </a:solidFill>
          </a:ln>
        </p:spPr>
        <p:txBody>
          <a:bodyPr/>
          <a:lstStyle/>
          <a:p>
            <a:pPr algn="l">
              <a:defRPr/>
            </a:pPr>
            <a:r>
              <a:rPr lang="zh-CN" altLang="en-US" sz="4800" b="1" dirty="0"/>
              <a:t>生命中最重要的问题：</a:t>
            </a:r>
            <a:endParaRPr lang="en-US" sz="4800" b="1" dirty="0">
              <a:effectLst>
                <a:outerShdw blurRad="38100" dist="38100" dir="2700000" algn="tl">
                  <a:srgbClr val="000000">
                    <a:alpha val="43137"/>
                  </a:srgbClr>
                </a:outerShdw>
              </a:effectLst>
            </a:endParaRPr>
          </a:p>
        </p:txBody>
      </p:sp>
      <p:sp>
        <p:nvSpPr>
          <p:cNvPr id="3" name="Title 1"/>
          <p:cNvSpPr txBox="1">
            <a:spLocks/>
          </p:cNvSpPr>
          <p:nvPr/>
        </p:nvSpPr>
        <p:spPr bwMode="auto">
          <a:xfrm>
            <a:off x="247650" y="1052513"/>
            <a:ext cx="7673975" cy="8636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800" b="1" dirty="0"/>
              <a:t>与耶稣，</a:t>
            </a:r>
            <a:r>
              <a:rPr lang="zh-CN" altLang="en-US" sz="4800" b="1" dirty="0">
                <a:solidFill>
                  <a:srgbClr val="FFFF00"/>
                </a:solidFill>
              </a:rPr>
              <a:t>你</a:t>
            </a:r>
            <a:r>
              <a:rPr lang="zh-CN" altLang="en-US" sz="4800" b="1" dirty="0"/>
              <a:t>会做什么？</a:t>
            </a:r>
            <a:endParaRPr lang="en-US" sz="4800" b="1" i="1" dirty="0">
              <a:effectLst>
                <a:outerShdw blurRad="38100" dist="38100" dir="2700000" algn="tl">
                  <a:srgbClr val="000000">
                    <a:alpha val="43137"/>
                  </a:srgbClr>
                </a:outerShdw>
              </a:effectLst>
            </a:endParaRPr>
          </a:p>
        </p:txBody>
      </p:sp>
      <p:sp>
        <p:nvSpPr>
          <p:cNvPr id="4" name="Title 1"/>
          <p:cNvSpPr txBox="1">
            <a:spLocks/>
          </p:cNvSpPr>
          <p:nvPr/>
        </p:nvSpPr>
        <p:spPr bwMode="auto">
          <a:xfrm>
            <a:off x="144463" y="2420938"/>
            <a:ext cx="6588125"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耶稣是</a:t>
            </a:r>
            <a:r>
              <a:rPr lang="zh-CN" altLang="en-US" sz="3600" b="1" dirty="0">
                <a:solidFill>
                  <a:srgbClr val="FFFF00"/>
                </a:solidFill>
                <a:effectLst>
                  <a:outerShdw blurRad="38100" dist="38100" dir="2700000" algn="tl">
                    <a:srgbClr val="000000">
                      <a:alpha val="43137"/>
                    </a:srgbClr>
                  </a:outerShdw>
                </a:effectLst>
              </a:rPr>
              <a:t>上帝</a:t>
            </a:r>
            <a:r>
              <a:rPr lang="zh-CN" altLang="en-US" sz="3600" b="1" dirty="0">
                <a:effectLst>
                  <a:outerShdw blurRad="38100" dist="38100" dir="2700000" algn="tl">
                    <a:srgbClr val="000000">
                      <a:alpha val="43137"/>
                    </a:srgbClr>
                  </a:outerShdw>
                </a:effectLst>
              </a:rPr>
              <a:t>造人？</a:t>
            </a:r>
            <a:endParaRPr lang="en-US" sz="3600" b="1" dirty="0">
              <a:effectLst>
                <a:outerShdw blurRad="38100" dist="38100" dir="2700000" algn="tl">
                  <a:srgbClr val="000000">
                    <a:alpha val="43137"/>
                  </a:srgbClr>
                </a:outerShdw>
              </a:effectLst>
            </a:endParaRPr>
          </a:p>
        </p:txBody>
      </p:sp>
      <p:sp>
        <p:nvSpPr>
          <p:cNvPr id="5" name="Title 1"/>
          <p:cNvSpPr txBox="1">
            <a:spLocks/>
          </p:cNvSpPr>
          <p:nvPr/>
        </p:nvSpPr>
        <p:spPr bwMode="auto">
          <a:xfrm>
            <a:off x="144463" y="3179763"/>
            <a:ext cx="6588125"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耶稣为你的</a:t>
            </a:r>
            <a:r>
              <a:rPr lang="zh-CN" altLang="en-US" sz="3600" b="1" dirty="0">
                <a:solidFill>
                  <a:srgbClr val="FFFF00"/>
                </a:solidFill>
                <a:effectLst>
                  <a:outerShdw blurRad="38100" dist="38100" dir="2700000" algn="tl">
                    <a:srgbClr val="000000">
                      <a:alpha val="43137"/>
                    </a:srgbClr>
                  </a:outerShdw>
                </a:effectLst>
              </a:rPr>
              <a:t>罪而死</a:t>
            </a:r>
            <a:r>
              <a:rPr lang="zh-CN" altLang="en-US" sz="3600" b="1" dirty="0">
                <a:effectLst>
                  <a:outerShdw blurRad="38100" dist="38100" dir="2700000" algn="tl">
                    <a:srgbClr val="000000">
                      <a:alpha val="43137"/>
                    </a:srgbClr>
                  </a:outerShdw>
                </a:effectLst>
              </a:rPr>
              <a:t>？</a:t>
            </a:r>
            <a:endParaRPr lang="en-US" sz="3600" b="1" dirty="0">
              <a:effectLst>
                <a:outerShdw blurRad="38100" dist="38100" dir="2700000" algn="tl">
                  <a:srgbClr val="000000">
                    <a:alpha val="43137"/>
                  </a:srgbClr>
                </a:outerShdw>
              </a:effectLst>
            </a:endParaRPr>
          </a:p>
        </p:txBody>
      </p:sp>
      <p:sp>
        <p:nvSpPr>
          <p:cNvPr id="6" name="Title 1"/>
          <p:cNvSpPr txBox="1">
            <a:spLocks/>
          </p:cNvSpPr>
          <p:nvPr/>
        </p:nvSpPr>
        <p:spPr bwMode="auto">
          <a:xfrm>
            <a:off x="144463" y="3938588"/>
            <a:ext cx="6588125"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耶稣从</a:t>
            </a:r>
            <a:r>
              <a:rPr lang="zh-CN" altLang="en-US" sz="3600" b="1" dirty="0">
                <a:solidFill>
                  <a:srgbClr val="FFFF00"/>
                </a:solidFill>
                <a:effectLst>
                  <a:outerShdw blurRad="38100" dist="38100" dir="2700000" algn="tl">
                    <a:srgbClr val="000000">
                      <a:alpha val="43137"/>
                    </a:srgbClr>
                  </a:outerShdw>
                </a:effectLst>
              </a:rPr>
              <a:t>死里复活</a:t>
            </a:r>
            <a:r>
              <a:rPr lang="zh-CN" altLang="en-US" sz="3600" b="1" dirty="0">
                <a:effectLst>
                  <a:outerShdw blurRad="38100" dist="38100" dir="2700000" algn="tl">
                    <a:srgbClr val="000000">
                      <a:alpha val="43137"/>
                    </a:srgbClr>
                  </a:outerShdw>
                </a:effectLst>
              </a:rPr>
              <a:t>吗？</a:t>
            </a:r>
            <a:endParaRPr lang="en-US" sz="3600" b="1" dirty="0">
              <a:effectLst>
                <a:outerShdw blurRad="38100" dist="38100" dir="2700000" algn="tl">
                  <a:srgbClr val="000000">
                    <a:alpha val="43137"/>
                  </a:srgbClr>
                </a:outerShdw>
              </a:effectLst>
            </a:endParaRPr>
          </a:p>
        </p:txBody>
      </p:sp>
      <p:sp>
        <p:nvSpPr>
          <p:cNvPr id="7" name="Title 1"/>
          <p:cNvSpPr txBox="1">
            <a:spLocks/>
          </p:cNvSpPr>
          <p:nvPr/>
        </p:nvSpPr>
        <p:spPr bwMode="auto">
          <a:xfrm>
            <a:off x="144463" y="5456238"/>
            <a:ext cx="6588125"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耶稣给你</a:t>
            </a:r>
            <a:r>
              <a:rPr lang="zh-CN" altLang="en-US" sz="3600" b="1" dirty="0">
                <a:solidFill>
                  <a:srgbClr val="FFFF00"/>
                </a:solidFill>
                <a:effectLst>
                  <a:outerShdw blurRad="38100" dist="38100" dir="2700000" algn="tl">
                    <a:srgbClr val="000000">
                      <a:alpha val="43137"/>
                    </a:srgbClr>
                  </a:outerShdw>
                </a:effectLst>
              </a:rPr>
              <a:t>永恒</a:t>
            </a:r>
            <a:r>
              <a:rPr lang="zh-CN" altLang="en-US" sz="3600" b="1" dirty="0">
                <a:effectLst>
                  <a:outerShdw blurRad="38100" dist="38100" dir="2700000" algn="tl">
                    <a:srgbClr val="000000">
                      <a:alpha val="43137"/>
                    </a:srgbClr>
                  </a:outerShdw>
                </a:effectLst>
              </a:rPr>
              <a:t>的生命吗？</a:t>
            </a:r>
            <a:endParaRPr lang="en-US" sz="3600" b="1" dirty="0">
              <a:effectLst>
                <a:outerShdw blurRad="38100" dist="38100" dir="2700000" algn="tl">
                  <a:srgbClr val="000000">
                    <a:alpha val="43137"/>
                  </a:srgbClr>
                </a:outerShdw>
              </a:effectLst>
            </a:endParaRPr>
          </a:p>
        </p:txBody>
      </p:sp>
      <p:sp>
        <p:nvSpPr>
          <p:cNvPr id="8" name="Title 1"/>
          <p:cNvSpPr txBox="1">
            <a:spLocks/>
          </p:cNvSpPr>
          <p:nvPr/>
        </p:nvSpPr>
        <p:spPr bwMode="auto">
          <a:xfrm>
            <a:off x="144463" y="4697413"/>
            <a:ext cx="6562725"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你</a:t>
            </a:r>
            <a:r>
              <a:rPr lang="zh-CN" altLang="en-US" sz="3600" b="1" dirty="0">
                <a:solidFill>
                  <a:srgbClr val="FFFF00"/>
                </a:solidFill>
                <a:effectLst>
                  <a:outerShdw blurRad="38100" dist="38100" dir="2700000" algn="tl">
                    <a:srgbClr val="000000">
                      <a:alpha val="43137"/>
                    </a:srgbClr>
                  </a:outerShdw>
                </a:effectLst>
              </a:rPr>
              <a:t>相信</a:t>
            </a:r>
            <a:r>
              <a:rPr lang="zh-CN" altLang="en-US" sz="3600" b="1" dirty="0">
                <a:effectLst>
                  <a:outerShdw blurRad="38100" dist="38100" dir="2700000" algn="tl">
                    <a:srgbClr val="000000">
                      <a:alpha val="43137"/>
                    </a:srgbClr>
                  </a:outerShdw>
                </a:effectLst>
              </a:rPr>
              <a:t>耶稣吗？</a:t>
            </a:r>
            <a:endParaRPr lang="en-US" sz="3600" b="1" dirty="0">
              <a:effectLst>
                <a:outerShdw blurRad="38100" dist="38100" dir="2700000" algn="tl">
                  <a:srgbClr val="000000">
                    <a:alpha val="43137"/>
                  </a:srgbClr>
                </a:outerShdw>
              </a:effectLst>
            </a:endParaRPr>
          </a:p>
        </p:txBody>
      </p:sp>
      <p:sp>
        <p:nvSpPr>
          <p:cNvPr id="9" name="Title 1"/>
          <p:cNvSpPr txBox="1">
            <a:spLocks/>
          </p:cNvSpPr>
          <p:nvPr/>
        </p:nvSpPr>
        <p:spPr bwMode="auto">
          <a:xfrm>
            <a:off x="6443663" y="1916113"/>
            <a:ext cx="1008062"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3600" u="sng">
                <a:solidFill>
                  <a:schemeClr val="bg1"/>
                </a:solidFill>
                <a:latin typeface="Arial" charset="0"/>
                <a:cs typeface="Arial" charset="0"/>
              </a:rPr>
              <a:t>是</a:t>
            </a:r>
            <a:endParaRPr lang="en-US" sz="3600" u="sng">
              <a:solidFill>
                <a:schemeClr val="bg1"/>
              </a:solidFill>
              <a:latin typeface="Arial" charset="0"/>
              <a:cs typeface="Arial" charset="0"/>
            </a:endParaRPr>
          </a:p>
        </p:txBody>
      </p:sp>
      <p:sp>
        <p:nvSpPr>
          <p:cNvPr id="10" name="Title 1"/>
          <p:cNvSpPr txBox="1">
            <a:spLocks/>
          </p:cNvSpPr>
          <p:nvPr/>
        </p:nvSpPr>
        <p:spPr bwMode="auto">
          <a:xfrm>
            <a:off x="7451725" y="1916113"/>
            <a:ext cx="1008063" cy="495300"/>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u="sng" dirty="0">
                <a:effectLst>
                  <a:outerShdw blurRad="38100" dist="38100" dir="2700000" algn="tl">
                    <a:srgbClr val="000000">
                      <a:alpha val="43137"/>
                    </a:srgbClr>
                  </a:outerShdw>
                </a:effectLst>
              </a:rPr>
              <a:t>否</a:t>
            </a:r>
            <a:endParaRPr lang="en-US" sz="3600" b="1" u="sng" dirty="0">
              <a:effectLst>
                <a:outerShdw blurRad="38100" dist="38100" dir="2700000" algn="tl">
                  <a:srgbClr val="000000">
                    <a:alpha val="43137"/>
                  </a:srgbClr>
                </a:outerShdw>
              </a:effectLst>
            </a:endParaRPr>
          </a:p>
        </p:txBody>
      </p:sp>
      <p:sp>
        <p:nvSpPr>
          <p:cNvPr id="11" name="Title 1"/>
          <p:cNvSpPr txBox="1">
            <a:spLocks/>
          </p:cNvSpPr>
          <p:nvPr/>
        </p:nvSpPr>
        <p:spPr bwMode="auto">
          <a:xfrm>
            <a:off x="8459788" y="1916113"/>
            <a:ext cx="612775" cy="495300"/>
          </a:xfrm>
          <a:prstGeom prst="rect">
            <a:avLst/>
          </a:prstGeom>
          <a:noFill/>
          <a:ln>
            <a:noFill/>
          </a:ln>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3200" b="1" u="sng">
                <a:solidFill>
                  <a:schemeClr val="bg1"/>
                </a:solidFill>
                <a:effectLst>
                  <a:outerShdw blurRad="38100" dist="38100" dir="2700000" algn="tl">
                    <a:srgbClr val="808080"/>
                  </a:outerShdw>
                </a:effectLst>
                <a:latin typeface="Arial" charset="0"/>
                <a:cs typeface="Arial" charset="0"/>
              </a:rPr>
              <a:t>?</a:t>
            </a:r>
          </a:p>
        </p:txBody>
      </p:sp>
      <p:sp>
        <p:nvSpPr>
          <p:cNvPr id="13" name="Title 1"/>
          <p:cNvSpPr txBox="1">
            <a:spLocks/>
          </p:cNvSpPr>
          <p:nvPr/>
        </p:nvSpPr>
        <p:spPr bwMode="auto">
          <a:xfrm>
            <a:off x="107950" y="6215063"/>
            <a:ext cx="7056438" cy="566737"/>
          </a:xfrm>
          <a:prstGeom prst="rect">
            <a:avLst/>
          </a:prstGeom>
          <a:noFill/>
          <a:ln>
            <a:noFill/>
          </a:ln>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outerShdw blurRad="38100" dist="38100" dir="2700000" algn="tl">
                    <a:srgbClr val="000000">
                      <a:alpha val="43137"/>
                    </a:srgbClr>
                  </a:outerShdw>
                </a:effectLst>
              </a:rPr>
              <a:t>耶稣将</a:t>
            </a:r>
            <a:r>
              <a:rPr lang="zh-CN" altLang="en-US" sz="3600" b="1" dirty="0">
                <a:solidFill>
                  <a:srgbClr val="FFFF00"/>
                </a:solidFill>
                <a:effectLst>
                  <a:outerShdw blurRad="38100" dist="38100" dir="2700000" algn="tl">
                    <a:srgbClr val="000000">
                      <a:alpha val="43137"/>
                    </a:srgbClr>
                  </a:outerShdw>
                </a:effectLst>
              </a:rPr>
              <a:t>返回</a:t>
            </a:r>
            <a:r>
              <a:rPr lang="zh-CN" altLang="en-US" sz="3600" b="1" dirty="0">
                <a:effectLst>
                  <a:outerShdw blurRad="38100" dist="38100" dir="2700000" algn="tl">
                    <a:srgbClr val="000000">
                      <a:alpha val="43137"/>
                    </a:srgbClr>
                  </a:outerShdw>
                </a:effectLst>
              </a:rPr>
              <a:t>地球，为你吗？</a:t>
            </a:r>
            <a:endParaRPr lang="en-US" sz="3600" b="1" dirty="0">
              <a:effectLst>
                <a:outerShdw blurRad="38100" dist="38100" dir="2700000" algn="tl">
                  <a:srgbClr val="000000">
                    <a:alpha val="43137"/>
                  </a:srgbClr>
                </a:outerShdw>
              </a:effectLst>
            </a:endParaRPr>
          </a:p>
        </p:txBody>
      </p:sp>
      <p:sp>
        <p:nvSpPr>
          <p:cNvPr id="568334" name="Text Box 37"/>
          <p:cNvSpPr txBox="1">
            <a:spLocks noChangeArrowheads="1"/>
          </p:cNvSpPr>
          <p:nvPr/>
        </p:nvSpPr>
        <p:spPr bwMode="auto">
          <a:xfrm>
            <a:off x="8413750" y="65088"/>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417</a:t>
            </a:r>
          </a:p>
        </p:txBody>
      </p:sp>
    </p:spTree>
    <p:extLst>
      <p:ext uri="{BB962C8B-B14F-4D97-AF65-F5344CB8AC3E}">
        <p14:creationId xmlns:p14="http://schemas.microsoft.com/office/powerpoint/2010/main" val="877386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77"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7202" name="Rectangle 3"/>
          <p:cNvSpPr>
            <a:spLocks noGrp="1" noChangeArrowheads="1"/>
          </p:cNvSpPr>
          <p:nvPr>
            <p:ph type="title" idx="4294967295"/>
          </p:nvPr>
        </p:nvSpPr>
        <p:spPr>
          <a:xfrm>
            <a:off x="122506" y="192135"/>
            <a:ext cx="5601622" cy="1772816"/>
          </a:xfrm>
        </p:spPr>
        <p:txBody>
          <a:bodyPr/>
          <a:lstStyle/>
          <a:p>
            <a:pPr>
              <a:defRPr/>
            </a:pPr>
            <a:r>
              <a:rPr lang="zh-TW" altLang="en-US" b="1" dirty="0">
                <a:effectLst>
                  <a:glow rad="101600">
                    <a:schemeClr val="tx1">
                      <a:alpha val="75000"/>
                    </a:schemeClr>
                  </a:glow>
                </a:effectLst>
                <a:latin typeface="Arial" charset="0"/>
                <a:ea typeface="ＭＳ Ｐゴシック" charset="0"/>
              </a:rPr>
              <a:t>有一把利剑从他口中吐出来， 他要用这剑击打列国</a:t>
            </a:r>
            <a:endParaRPr lang="en-US" b="1" dirty="0">
              <a:effectLst>
                <a:glow rad="101600">
                  <a:schemeClr val="tx1">
                    <a:alpha val="75000"/>
                  </a:schemeClr>
                </a:glow>
              </a:effectLst>
              <a:latin typeface="Arial" charset="0"/>
              <a:ea typeface="ＭＳ Ｐゴシック" charset="0"/>
            </a:endParaRPr>
          </a:p>
        </p:txBody>
      </p:sp>
      <p:sp>
        <p:nvSpPr>
          <p:cNvPr id="5" name="Rectangle 3"/>
          <p:cNvSpPr txBox="1">
            <a:spLocks noChangeArrowheads="1"/>
          </p:cNvSpPr>
          <p:nvPr/>
        </p:nvSpPr>
        <p:spPr bwMode="auto">
          <a:xfrm>
            <a:off x="179512" y="4824536"/>
            <a:ext cx="5601622" cy="1772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01600">
                    <a:schemeClr val="tx1">
                      <a:alpha val="75000"/>
                    </a:schemeClr>
                  </a:glow>
                </a:effectLst>
                <a:latin typeface="Arial" charset="0"/>
                <a:ea typeface="ＭＳ Ｐゴシック" charset="0"/>
              </a:rPr>
              <a:t>他必用铁杖治理他们； 并且还要踹全能 神烈怒的压酒池</a:t>
            </a:r>
            <a:r>
              <a:rPr lang="en-US" altLang="ja-JP" b="1" dirty="0">
                <a:effectLst>
                  <a:glow rad="101600">
                    <a:schemeClr val="tx1">
                      <a:alpha val="75000"/>
                    </a:schemeClr>
                  </a:glow>
                </a:effectLst>
                <a:latin typeface="Arial" charset="0"/>
                <a:ea typeface="ＭＳ Ｐゴシック" charset="0"/>
              </a:rPr>
              <a:t>(19:15).</a:t>
            </a:r>
            <a:endParaRPr lang="en-US" b="1" dirty="0">
              <a:effectLst>
                <a:glow rad="101600">
                  <a:schemeClr val="tx1">
                    <a:alpha val="75000"/>
                  </a:schemeClr>
                </a:glow>
              </a:effectLst>
              <a:latin typeface="Arial" charset="0"/>
              <a:ea typeface="ＭＳ Ｐゴシック"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p>
        </p:txBody>
      </p:sp>
      <p:pic>
        <p:nvPicPr>
          <p:cNvPr id="570371" name="Picture 2" descr="Rev 19 antichrist thrown in La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64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6002" name="Rectangle 2"/>
          <p:cNvSpPr>
            <a:spLocks noGrp="1" noChangeArrowheads="1"/>
          </p:cNvSpPr>
          <p:nvPr>
            <p:ph type="ctrTitle"/>
          </p:nvPr>
        </p:nvSpPr>
        <p:spPr>
          <a:xfrm>
            <a:off x="5219700" y="3716338"/>
            <a:ext cx="3822700" cy="3117850"/>
          </a:xfrm>
          <a:effectLst>
            <a:outerShdw blurRad="63500" dist="35921" dir="2700000" algn="ctr" rotWithShape="0">
              <a:schemeClr val="tx2">
                <a:alpha val="74997"/>
              </a:schemeClr>
            </a:outerShdw>
          </a:effectLst>
        </p:spPr>
        <p:txBody>
          <a:bodyPr/>
          <a:lstStyle/>
          <a:p>
            <a:r>
              <a:rPr lang="zh-CN" altLang="en-US" sz="4000" b="1">
                <a:effectLst>
                  <a:outerShdw blurRad="38100" dist="38100" dir="2700000" algn="tl">
                    <a:srgbClr val="808080"/>
                  </a:outerShdw>
                </a:effectLst>
                <a:latin typeface="Arial" charset="0"/>
                <a:ea typeface="ＭＳ Ｐゴシック" charset="0"/>
                <a:cs typeface="Arial" charset="0"/>
              </a:rPr>
              <a:t>到硫磺的火湖里兽和假先知投</a:t>
            </a:r>
            <a:r>
              <a:rPr lang="en-US" sz="3600" b="1">
                <a:latin typeface="Arial" charset="0"/>
                <a:ea typeface="ＭＳ Ｐゴシック" charset="0"/>
                <a:cs typeface="ＭＳ Ｐゴシック" charset="0"/>
              </a:rPr>
              <a:t>(19:20)</a:t>
            </a:r>
            <a:endParaRPr lang="en-US" sz="4000">
              <a:latin typeface="Times New Roman" charset="0"/>
              <a:ea typeface="ＭＳ Ｐゴシック" charset="0"/>
              <a:cs typeface="ＭＳ Ｐゴシック" charset="0"/>
            </a:endParaRPr>
          </a:p>
        </p:txBody>
      </p:sp>
      <p:pic>
        <p:nvPicPr>
          <p:cNvPr id="570373" name="Picture 1" descr="Rev 19.19 Beast 7 heads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6888" y="-26988"/>
            <a:ext cx="4873625" cy="3657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0374" name="Text Box 37"/>
          <p:cNvSpPr txBox="1">
            <a:spLocks noChangeArrowheads="1"/>
          </p:cNvSpPr>
          <p:nvPr/>
        </p:nvSpPr>
        <p:spPr bwMode="auto">
          <a:xfrm>
            <a:off x="8413750" y="65088"/>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417</a:t>
            </a:r>
          </a:p>
        </p:txBody>
      </p:sp>
    </p:spTree>
    <p:extLst>
      <p:ext uri="{BB962C8B-B14F-4D97-AF65-F5344CB8AC3E}">
        <p14:creationId xmlns:p14="http://schemas.microsoft.com/office/powerpoint/2010/main" val="15952425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5" descr="rev 3 laodicea drough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38188"/>
            <a:ext cx="9144000" cy="612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2" name="Rectangle 5"/>
          <p:cNvSpPr>
            <a:spLocks noGrp="1" noChangeArrowheads="1"/>
          </p:cNvSpPr>
          <p:nvPr>
            <p:ph type="title" idx="4294967295"/>
          </p:nvPr>
        </p:nvSpPr>
        <p:spPr>
          <a:xfrm>
            <a:off x="34925" y="0"/>
            <a:ext cx="9109075" cy="609600"/>
          </a:xfrm>
        </p:spPr>
        <p:txBody>
          <a:bodyPr/>
          <a:lstStyle/>
          <a:p>
            <a:pPr eaLnBrk="1" hangingPunct="1"/>
            <a:r>
              <a:rPr lang="zh-CN" altLang="en-US" sz="3200" b="1" dirty="0">
                <a:solidFill>
                  <a:srgbClr val="FFFFFF"/>
                </a:solidFill>
                <a:latin typeface="Arial" charset="0"/>
                <a:ea typeface="ＭＳ Ｐゴシック" charset="0"/>
                <a:cs typeface="Arial" charset="0"/>
              </a:rPr>
              <a:t>橄榄山的教导</a:t>
            </a:r>
            <a:r>
              <a:rPr lang="en-US" sz="3200" b="1" dirty="0">
                <a:solidFill>
                  <a:srgbClr val="FFFFFF"/>
                </a:solidFill>
                <a:latin typeface="Arial" charset="0"/>
                <a:ea typeface="ＭＳ Ｐゴシック" charset="0"/>
                <a:cs typeface="Arial" charset="0"/>
              </a:rPr>
              <a:t>(</a:t>
            </a:r>
            <a:r>
              <a:rPr lang="zh-CN" altLang="en-US" sz="3200" b="1" dirty="0">
                <a:solidFill>
                  <a:srgbClr val="FFFFFF"/>
                </a:solidFill>
                <a:latin typeface="Arial" charset="0"/>
                <a:ea typeface="ＭＳ Ｐゴシック" charset="0"/>
                <a:cs typeface="Arial" charset="0"/>
              </a:rPr>
              <a:t>太</a:t>
            </a:r>
            <a:r>
              <a:rPr lang="en-US" sz="3200" b="1" dirty="0">
                <a:solidFill>
                  <a:srgbClr val="FFFFFF"/>
                </a:solidFill>
                <a:latin typeface="Arial" charset="0"/>
                <a:ea typeface="ＭＳ Ｐゴシック" charset="0"/>
                <a:cs typeface="Arial" charset="0"/>
              </a:rPr>
              <a:t>24–25)</a:t>
            </a:r>
          </a:p>
        </p:txBody>
      </p:sp>
      <p:sp>
        <p:nvSpPr>
          <p:cNvPr id="301059" name="Text Box 3"/>
          <p:cNvSpPr txBox="1">
            <a:spLocks noChangeArrowheads="1"/>
          </p:cNvSpPr>
          <p:nvPr/>
        </p:nvSpPr>
        <p:spPr bwMode="auto">
          <a:xfrm>
            <a:off x="8532813" y="44450"/>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rgbClr val="FFFFFF"/>
                </a:solidFill>
                <a:latin typeface="Arial"/>
                <a:cs typeface="Arial"/>
              </a:rPr>
              <a:t>78</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algn="ctr" eaLnBrk="1" hangingPunct="1">
              <a:spcBef>
                <a:spcPct val="50000"/>
              </a:spcBef>
              <a:defRPr/>
            </a:pPr>
            <a:r>
              <a:rPr lang="en-US" sz="1400" dirty="0">
                <a:solidFill>
                  <a:srgbClr val="FFFFFF"/>
                </a:solidFill>
                <a:effectLst>
                  <a:glow rad="241300">
                    <a:srgbClr val="000000">
                      <a:alpha val="75000"/>
                    </a:srgbClr>
                  </a:glow>
                </a:effectLst>
                <a:latin typeface="Arial"/>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末世的</a:t>
            </a:r>
            <a:r>
              <a:rPr lang="zh-CN" altLang="en-US" sz="1800" dirty="0">
                <a:solidFill>
                  <a:srgbClr val="FFFFFF"/>
                </a:solidFill>
                <a:effectLst>
                  <a:glow rad="241300">
                    <a:srgbClr val="000000">
                      <a:alpha val="75000"/>
                    </a:srgbClr>
                  </a:glow>
                </a:effectLst>
                <a:latin typeface="Arial" charset="0"/>
              </a:rPr>
              <a:t>征兆</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大灾难</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(9-14, 21-22)</a:t>
            </a:r>
          </a:p>
        </p:txBody>
      </p:sp>
      <p:sp>
        <p:nvSpPr>
          <p:cNvPr id="13" name="Text Box 4"/>
          <p:cNvSpPr txBox="1">
            <a:spLocks noChangeArrowheads="1"/>
          </p:cNvSpPr>
          <p:nvPr/>
        </p:nvSpPr>
        <p:spPr bwMode="auto">
          <a:xfrm>
            <a:off x="2627784" y="2636912"/>
            <a:ext cx="2016224" cy="646331"/>
          </a:xfrm>
          <a:prstGeom prst="rect">
            <a:avLst/>
          </a:prstGeom>
          <a:noFill/>
          <a:ln>
            <a:noFill/>
          </a:ln>
          <a:effectLst/>
        </p:spPr>
        <p:txBody>
          <a:bodyPr>
            <a:spAutoFit/>
          </a:bodyPr>
          <a:lstStyle/>
          <a:p>
            <a:pPr algn="ctr" eaLnBrk="1" hangingPunct="1">
              <a:spcBef>
                <a:spcPct val="50000"/>
              </a:spcBef>
              <a:defRPr/>
            </a:pPr>
            <a:r>
              <a:rPr lang="zh-TW" altLang="en-US" sz="1800" dirty="0">
                <a:solidFill>
                  <a:srgbClr val="FFFFFF"/>
                </a:solidFill>
                <a:latin typeface="Arial" charset="0"/>
              </a:rPr>
              <a:t>憎恶的苍凉</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(15-20)</a:t>
            </a:r>
          </a:p>
        </p:txBody>
      </p:sp>
      <p:sp>
        <p:nvSpPr>
          <p:cNvPr id="14" name="Text Box 4"/>
          <p:cNvSpPr txBox="1">
            <a:spLocks noChangeArrowheads="1"/>
          </p:cNvSpPr>
          <p:nvPr/>
        </p:nvSpPr>
        <p:spPr bwMode="auto">
          <a:xfrm>
            <a:off x="4572000" y="2636912"/>
            <a:ext cx="2016224" cy="646331"/>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假基督与先知</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p:spPr>
        <p:txBody>
          <a:bodyPr>
            <a:spAutoFit/>
          </a:bodyPr>
          <a:lstStyle/>
          <a:p>
            <a:pP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第二次的再来</a:t>
            </a:r>
            <a:r>
              <a:rPr lang="en-US" sz="1800" b="1" dirty="0">
                <a:solidFill>
                  <a:srgbClr val="FFFFFF"/>
                </a:solidFill>
                <a:effectLst>
                  <a:glow rad="241300">
                    <a:srgbClr val="000000">
                      <a:alpha val="75000"/>
                    </a:srgbClr>
                  </a:glow>
                </a:effectLst>
                <a:latin typeface="Arial"/>
                <a:cs typeface="Arial"/>
              </a:rPr>
              <a:t>(27-31):</a:t>
            </a:r>
          </a:p>
        </p:txBody>
      </p:sp>
      <p:sp>
        <p:nvSpPr>
          <p:cNvPr id="16" name="Text Box 4"/>
          <p:cNvSpPr txBox="1">
            <a:spLocks noChangeArrowheads="1"/>
          </p:cNvSpPr>
          <p:nvPr/>
        </p:nvSpPr>
        <p:spPr bwMode="auto">
          <a:xfrm>
            <a:off x="5076056" y="1096788"/>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CN" altLang="en-US" sz="1800" dirty="0">
                <a:solidFill>
                  <a:srgbClr val="FFFFFF"/>
                </a:solidFill>
                <a:effectLst>
                  <a:glow rad="241300">
                    <a:srgbClr val="000000">
                      <a:alpha val="75000"/>
                    </a:srgbClr>
                  </a:glow>
                </a:effectLst>
              </a:rPr>
              <a:t>天上的征兆</a:t>
            </a:r>
            <a:r>
              <a:rPr lang="en-US" sz="1800" dirty="0">
                <a:solidFill>
                  <a:srgbClr val="FFFFFF"/>
                </a:solidFill>
                <a:effectLst>
                  <a:glow rad="241300">
                    <a:srgbClr val="000000">
                      <a:alpha val="75000"/>
                    </a:srgbClr>
                  </a:glow>
                </a:effectLst>
              </a:rPr>
              <a:t>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zh-CN" altLang="en-US" sz="1800" b="1" dirty="0">
                <a:solidFill>
                  <a:srgbClr val="FFFFFF"/>
                </a:solidFill>
                <a:effectLst>
                  <a:glow rad="241300">
                    <a:srgbClr val="000000">
                      <a:alpha val="75000"/>
                    </a:srgbClr>
                  </a:glow>
                </a:effectLst>
                <a:latin typeface="Arial"/>
                <a:cs typeface="Arial"/>
              </a:rPr>
              <a:t>人子的再来</a:t>
            </a:r>
            <a:r>
              <a:rPr lang="en-US" sz="1800" b="1" dirty="0">
                <a:solidFill>
                  <a:srgbClr val="FFFFFF"/>
                </a:solidFill>
                <a:effectLst>
                  <a:glow rad="241300">
                    <a:srgbClr val="000000">
                      <a:alpha val="75000"/>
                    </a:srgbClr>
                  </a:glow>
                </a:effectLst>
                <a:latin typeface="Arial"/>
                <a:cs typeface="Arial"/>
              </a:rPr>
              <a:t> (27, 30)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zh-CN" altLang="en-US" sz="1800" dirty="0">
                <a:solidFill>
                  <a:srgbClr val="FFFFFF"/>
                </a:solidFill>
                <a:effectLst>
                  <a:glow rad="241300">
                    <a:srgbClr val="000000">
                      <a:alpha val="75000"/>
                    </a:srgbClr>
                  </a:glow>
                </a:effectLst>
              </a:rPr>
              <a:t>飞鸟的食物</a:t>
            </a:r>
            <a:r>
              <a:rPr lang="en-US" sz="1800" dirty="0">
                <a:solidFill>
                  <a:srgbClr val="FFFFFF"/>
                </a:solidFill>
                <a:effectLst>
                  <a:glow rad="241300">
                    <a:srgbClr val="000000">
                      <a:alpha val="75000"/>
                    </a:srgbClr>
                  </a:glow>
                </a:effectLst>
              </a:rPr>
              <a:t>(28)</a:t>
            </a:r>
          </a:p>
        </p:txBody>
      </p:sp>
      <p:sp>
        <p:nvSpPr>
          <p:cNvPr id="19" name="Text Box 4"/>
          <p:cNvSpPr txBox="1">
            <a:spLocks noChangeArrowheads="1"/>
          </p:cNvSpPr>
          <p:nvPr/>
        </p:nvSpPr>
        <p:spPr bwMode="auto">
          <a:xfrm>
            <a:off x="5076056" y="1988840"/>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zh-CN" altLang="en-US" sz="1800" b="1" dirty="0">
                <a:solidFill>
                  <a:srgbClr val="FFFFFF"/>
                </a:solidFill>
                <a:effectLst>
                  <a:glow rad="241300">
                    <a:srgbClr val="000000">
                      <a:alpha val="75000"/>
                    </a:srgbClr>
                  </a:glow>
                </a:effectLst>
                <a:latin typeface="Arial"/>
                <a:cs typeface="Arial"/>
              </a:rPr>
              <a:t>选民的拯救</a:t>
            </a:r>
            <a:r>
              <a:rPr lang="en-US" sz="1800" b="1" dirty="0">
                <a:solidFill>
                  <a:srgbClr val="FFFFFF"/>
                </a:solidFill>
                <a:effectLst>
                  <a:glow rad="241300">
                    <a:srgbClr val="000000">
                      <a:alpha val="75000"/>
                    </a:srgbClr>
                  </a:glow>
                </a:effectLst>
                <a:latin typeface="Arial"/>
                <a:cs typeface="Arial"/>
              </a:rPr>
              <a:t> (31)</a:t>
            </a: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a:t>
            </a:r>
            <a:r>
              <a:rPr lang="zh-CN" altLang="en-US" sz="1800" b="1" dirty="0">
                <a:solidFill>
                  <a:srgbClr val="FFFFFF"/>
                </a:solidFill>
                <a:effectLst>
                  <a:glow rad="241300">
                    <a:srgbClr val="000000">
                      <a:alpha val="75000"/>
                    </a:srgbClr>
                  </a:glow>
                </a:effectLst>
                <a:latin typeface="Arial"/>
                <a:cs typeface="Arial"/>
              </a:rPr>
              <a:t>太</a:t>
            </a:r>
            <a:r>
              <a:rPr lang="en-US" sz="1800" b="1" dirty="0">
                <a:solidFill>
                  <a:srgbClr val="FFFFFF"/>
                </a:solidFill>
                <a:effectLst>
                  <a:glow rad="241300">
                    <a:srgbClr val="000000">
                      <a:alpha val="75000"/>
                    </a:srgbClr>
                  </a:glow>
                </a:effectLst>
                <a:latin typeface="Arial"/>
                <a:cs typeface="Arial"/>
              </a:rPr>
              <a:t>. 25:31-46)</a:t>
            </a:r>
          </a:p>
        </p:txBody>
      </p:sp>
      <p:sp>
        <p:nvSpPr>
          <p:cNvPr id="21" name="Text Box 4"/>
          <p:cNvSpPr txBox="1">
            <a:spLocks noChangeArrowheads="1"/>
          </p:cNvSpPr>
          <p:nvPr/>
        </p:nvSpPr>
        <p:spPr bwMode="auto">
          <a:xfrm>
            <a:off x="6336196" y="5035242"/>
            <a:ext cx="1368152" cy="369332"/>
          </a:xfrm>
          <a:prstGeom prst="rect">
            <a:avLst/>
          </a:prstGeom>
          <a:noFill/>
          <a:ln>
            <a:noFill/>
          </a:ln>
          <a:effectLst/>
        </p:spPr>
        <p:txBody>
          <a:bodyPr>
            <a:spAutoFit/>
          </a:bodyPr>
          <a:lstStyle/>
          <a:p>
            <a:pPr algn="ctr" eaLnBrk="1" hangingPunct="1">
              <a:spcBef>
                <a:spcPct val="50000"/>
              </a:spcBef>
              <a:defRPr/>
            </a:pP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rPr>
              <a:t>列国的</a:t>
            </a:r>
            <a:r>
              <a:rPr lang="zh-CN" alt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裁判</a:t>
            </a: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绵羊</a:t>
            </a:r>
            <a:r>
              <a:rPr lang="en-US" altLang="zh-CN" sz="1800" b="1" dirty="0">
                <a:solidFill>
                  <a:srgbClr val="FFFFFF"/>
                </a:solidFill>
                <a:effectLst>
                  <a:glow rad="241300">
                    <a:srgbClr val="000000">
                      <a:alpha val="75000"/>
                    </a:srgbClr>
                  </a:glow>
                </a:effectLst>
                <a:latin typeface="Arial"/>
                <a:cs typeface="Arial"/>
              </a:rPr>
              <a:t>s</a:t>
            </a:r>
            <a:endParaRPr lang="en-US" sz="1800" b="1" dirty="0">
              <a:solidFill>
                <a:srgbClr val="FFFFFF"/>
              </a:solidFill>
              <a:effectLst>
                <a:glow rad="241300">
                  <a:srgbClr val="000000">
                    <a:alpha val="75000"/>
                  </a:srgbClr>
                </a:glow>
              </a:effectLst>
              <a:latin typeface="Arial"/>
              <a:cs typeface="Arial"/>
            </a:endParaRP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algn="ctr" eaLnBrk="1" hangingPunct="1">
              <a:spcBef>
                <a:spcPct val="50000"/>
              </a:spcBef>
              <a:defRPr/>
            </a:pPr>
            <a:r>
              <a:rPr lang="zh-CN" altLang="en-US" sz="1800" b="1" dirty="0">
                <a:solidFill>
                  <a:srgbClr val="FFFFFF"/>
                </a:solidFill>
                <a:effectLst>
                  <a:glow rad="241300">
                    <a:srgbClr val="000000">
                      <a:alpha val="75000"/>
                    </a:srgbClr>
                  </a:glow>
                </a:effectLst>
                <a:latin typeface="Arial"/>
                <a:cs typeface="Arial"/>
              </a:rPr>
              <a:t>山羊</a:t>
            </a:r>
            <a:endParaRPr lang="en-US" sz="1800" b="1" dirty="0">
              <a:solidFill>
                <a:srgbClr val="FFFFFF"/>
              </a:solidFill>
              <a:effectLst>
                <a:glow rad="241300">
                  <a:srgbClr val="000000">
                    <a:alpha val="75000"/>
                  </a:srgbClr>
                </a:glow>
              </a:effectLst>
              <a:latin typeface="Arial"/>
              <a:cs typeface="Arial"/>
            </a:endParaRP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12:7-12</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13:14</a:t>
            </a:r>
          </a:p>
        </p:txBody>
      </p:sp>
      <p:sp>
        <p:nvSpPr>
          <p:cNvPr id="29" name="Text Box 4"/>
          <p:cNvSpPr txBox="1">
            <a:spLocks noChangeArrowheads="1"/>
          </p:cNvSpPr>
          <p:nvPr/>
        </p:nvSpPr>
        <p:spPr bwMode="auto">
          <a:xfrm>
            <a:off x="0" y="5890046"/>
            <a:ext cx="1403648" cy="646331"/>
          </a:xfrm>
          <a:prstGeom prst="rect">
            <a:avLst/>
          </a:prstGeom>
          <a:noFill/>
          <a:ln>
            <a:noFill/>
          </a:ln>
          <a:effectLst/>
        </p:spPr>
        <p:txBody>
          <a:bodyPr>
            <a:spAutoFit/>
          </a:bodyPr>
          <a:lstStyle/>
          <a:p>
            <a:pPr algn="ctr" eaLnBrk="1" hangingPunct="1">
              <a:spcBef>
                <a:spcPct val="50000"/>
              </a:spcBef>
              <a:defRPr/>
            </a:pPr>
            <a:r>
              <a:rPr lang="zh-CN" altLang="en-US" sz="1800" dirty="0">
                <a:solidFill>
                  <a:srgbClr val="FFFF00"/>
                </a:solidFill>
                <a:latin typeface="Arial" charset="0"/>
              </a:rPr>
              <a:t>与</a:t>
            </a:r>
            <a:r>
              <a:rPr lang="zh-TW" altLang="en-US" sz="1800" dirty="0">
                <a:solidFill>
                  <a:srgbClr val="FFFF00"/>
                </a:solidFill>
                <a:latin typeface="Arial" charset="0"/>
              </a:rPr>
              <a:t>启示录相关性的</a:t>
            </a:r>
            <a:r>
              <a:rPr lang="zh-CN" altLang="en-US" sz="1800" dirty="0">
                <a:solidFill>
                  <a:srgbClr val="FFFF00"/>
                </a:solidFill>
                <a:latin typeface="Arial" charset="0"/>
              </a:rPr>
              <a:t>经文</a:t>
            </a:r>
            <a:endParaRPr lang="en-US" sz="1800" b="1" dirty="0">
              <a:solidFill>
                <a:srgbClr val="FFFF00"/>
              </a:solidFill>
              <a:effectLst>
                <a:glow rad="241300">
                  <a:srgbClr val="000000">
                    <a:alpha val="75000"/>
                  </a:srgbClr>
                </a:glow>
              </a:effectLst>
              <a:latin typeface="Arial"/>
              <a:cs typeface="Arial"/>
            </a:endParaRPr>
          </a:p>
        </p:txBody>
      </p:sp>
      <p:sp>
        <p:nvSpPr>
          <p:cNvPr id="30" name="Text Box 4"/>
          <p:cNvSpPr txBox="1">
            <a:spLocks noChangeArrowheads="1"/>
          </p:cNvSpPr>
          <p:nvPr/>
        </p:nvSpPr>
        <p:spPr bwMode="auto">
          <a:xfrm>
            <a:off x="4499992" y="6167045"/>
            <a:ext cx="1224136"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12:8-17</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19:11-21</a:t>
            </a:r>
          </a:p>
        </p:txBody>
      </p:sp>
    </p:spTree>
    <p:extLst>
      <p:ext uri="{BB962C8B-B14F-4D97-AF65-F5344CB8AC3E}">
        <p14:creationId xmlns:p14="http://schemas.microsoft.com/office/powerpoint/2010/main" val="3106166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1"/>
          <p:cNvSpPr>
            <a:spLocks noGrp="1"/>
          </p:cNvSpPr>
          <p:nvPr>
            <p:ph type="title"/>
          </p:nvPr>
        </p:nvSpPr>
        <p:spPr>
          <a:xfrm>
            <a:off x="-14288" y="0"/>
            <a:ext cx="9144001" cy="908050"/>
          </a:xfrm>
          <a:solidFill>
            <a:srgbClr val="000000"/>
          </a:solidFill>
        </p:spPr>
        <p:txBody>
          <a:bodyPr/>
          <a:lstStyle/>
          <a:p>
            <a:r>
              <a:rPr lang="zh-CN" dirty="0">
                <a:solidFill>
                  <a:srgbClr val="FFFFFF"/>
                </a:solidFill>
              </a:rPr>
              <a:t>绵羊和山羊</a:t>
            </a:r>
            <a:r>
              <a:rPr lang="zh-CN" altLang="en-US" dirty="0">
                <a:solidFill>
                  <a:srgbClr val="FFFFFF"/>
                </a:solidFill>
              </a:rPr>
              <a:t>相同吗</a:t>
            </a:r>
            <a:r>
              <a:rPr lang="zh-CN" dirty="0">
                <a:solidFill>
                  <a:srgbClr val="FFFFFF"/>
                </a:solidFill>
              </a:rPr>
              <a:t>？</a:t>
            </a:r>
            <a:endParaRPr lang="en-US" b="1" dirty="0">
              <a:solidFill>
                <a:srgbClr val="FFFFFF"/>
              </a:solidFill>
              <a:latin typeface="Arial" charset="0"/>
              <a:ea typeface="ＭＳ Ｐゴシック" charset="0"/>
              <a:cs typeface="ＭＳ Ｐゴシック" charset="0"/>
            </a:endParaRPr>
          </a:p>
        </p:txBody>
      </p:sp>
      <p:pic>
        <p:nvPicPr>
          <p:cNvPr id="288770" name="Picture 5" descr="rev 19 goat and sheep.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152525"/>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24847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3" descr="rev 19 sheep-and-goat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4" name="Title 1"/>
          <p:cNvSpPr>
            <a:spLocks noGrp="1"/>
          </p:cNvSpPr>
          <p:nvPr>
            <p:ph type="title"/>
          </p:nvPr>
        </p:nvSpPr>
        <p:spPr>
          <a:xfrm>
            <a:off x="-36513" y="-26988"/>
            <a:ext cx="9180513" cy="647701"/>
          </a:xfrm>
          <a:solidFill>
            <a:srgbClr val="000000"/>
          </a:solidFill>
        </p:spPr>
        <p:txBody>
          <a:bodyPr/>
          <a:lstStyle/>
          <a:p>
            <a:r>
              <a:rPr lang="zh-CN" altLang="en-US" sz="3600" b="1" dirty="0">
                <a:solidFill>
                  <a:srgbClr val="FFFFFF"/>
                </a:solidFill>
                <a:latin typeface="Arial" charset="0"/>
                <a:ea typeface="ＭＳ Ｐゴシック" charset="0"/>
                <a:cs typeface="ＭＳ Ｐゴシック" charset="0"/>
              </a:rPr>
              <a:t>列国的</a:t>
            </a:r>
            <a:r>
              <a:rPr lang="zh-CN" altLang="en-US" sz="3600" dirty="0">
                <a:solidFill>
                  <a:srgbClr val="FFFFFF"/>
                </a:solidFill>
              </a:rPr>
              <a:t>裁判</a:t>
            </a:r>
            <a:endParaRPr lang="en-US" sz="3600" b="1" dirty="0">
              <a:solidFill>
                <a:srgbClr val="FFFFFF"/>
              </a:solidFill>
              <a:latin typeface="Arial" charset="0"/>
              <a:ea typeface="ＭＳ Ｐゴシック" charset="0"/>
              <a:cs typeface="ＭＳ Ｐゴシック" charset="0"/>
            </a:endParaRPr>
          </a:p>
        </p:txBody>
      </p:sp>
      <p:sp>
        <p:nvSpPr>
          <p:cNvPr id="289795" name="Title 1"/>
          <p:cNvSpPr txBox="1">
            <a:spLocks/>
          </p:cNvSpPr>
          <p:nvPr/>
        </p:nvSpPr>
        <p:spPr bwMode="auto">
          <a:xfrm>
            <a:off x="1588" y="620713"/>
            <a:ext cx="9142412"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dirty="0">
                <a:solidFill>
                  <a:srgbClr val="000000"/>
                </a:solidFill>
                <a:cs typeface="Arial" charset="0"/>
              </a:rPr>
              <a:t>“</a:t>
            </a:r>
            <a:r>
              <a:rPr lang="en-US" altLang="zh-TW" sz="2800" baseline="30000" dirty="0">
                <a:solidFill>
                  <a:srgbClr val="000000"/>
                </a:solidFill>
              </a:rPr>
              <a:t>31</a:t>
            </a:r>
            <a:r>
              <a:rPr lang="zh-TW" altLang="en-US" sz="2800" dirty="0">
                <a:solidFill>
                  <a:srgbClr val="000000"/>
                </a:solidFill>
              </a:rPr>
              <a:t> 当 人 子 在 他 荣 耀 里 、 同 着 众 天 使 降 临 的 时 候 ， 要 坐 在 他 荣 耀 的 宝 座 上 。</a:t>
            </a:r>
          </a:p>
          <a:p>
            <a:r>
              <a:rPr lang="zh-TW" altLang="en-US" sz="2800" dirty="0">
                <a:solidFill>
                  <a:srgbClr val="000000"/>
                </a:solidFill>
              </a:rPr>
              <a:t> </a:t>
            </a:r>
            <a:r>
              <a:rPr lang="en-US" altLang="zh-TW" sz="2800" baseline="30000" dirty="0">
                <a:solidFill>
                  <a:srgbClr val="000000"/>
                </a:solidFill>
              </a:rPr>
              <a:t>32</a:t>
            </a:r>
            <a:r>
              <a:rPr lang="zh-TW" altLang="en-US" sz="2800" dirty="0">
                <a:solidFill>
                  <a:srgbClr val="000000"/>
                </a:solidFill>
              </a:rPr>
              <a:t> 万 民 都 要 聚 集 在 他 面 前 。 他 要 把 他 们 分 别 出 来 ， 好 像 牧 羊 的 分 别 绵 羊 山 羊 一 般 </a:t>
            </a:r>
            <a:r>
              <a:rPr lang="en-US" sz="2800" b="1" dirty="0">
                <a:solidFill>
                  <a:srgbClr val="000000"/>
                </a:solidFill>
                <a:cs typeface="Arial" charset="0"/>
              </a:rPr>
              <a:t>” </a:t>
            </a:r>
            <a:br>
              <a:rPr lang="en-US" sz="2800" b="1" dirty="0">
                <a:solidFill>
                  <a:srgbClr val="000000"/>
                </a:solidFill>
                <a:cs typeface="Arial" charset="0"/>
              </a:rPr>
            </a:br>
            <a:r>
              <a:rPr lang="en-US" sz="2800" b="1" dirty="0">
                <a:solidFill>
                  <a:srgbClr val="000000"/>
                </a:solidFill>
                <a:cs typeface="Arial" charset="0"/>
              </a:rPr>
              <a:t>(</a:t>
            </a:r>
            <a:r>
              <a:rPr lang="zh-CN" altLang="en-US" sz="2800" b="1" dirty="0">
                <a:solidFill>
                  <a:srgbClr val="000000"/>
                </a:solidFill>
                <a:cs typeface="Arial" charset="0"/>
              </a:rPr>
              <a:t>马太</a:t>
            </a:r>
            <a:r>
              <a:rPr lang="en-US" sz="2800" b="1" dirty="0">
                <a:solidFill>
                  <a:srgbClr val="000000"/>
                </a:solidFill>
                <a:cs typeface="Arial" charset="0"/>
              </a:rPr>
              <a:t>. 25:31-32).</a:t>
            </a:r>
          </a:p>
        </p:txBody>
      </p:sp>
    </p:spTree>
    <p:extLst>
      <p:ext uri="{BB962C8B-B14F-4D97-AF65-F5344CB8AC3E}">
        <p14:creationId xmlns:p14="http://schemas.microsoft.com/office/powerpoint/2010/main" val="76722300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6"/>
          <p:cNvSpPr>
            <a:spLocks noChangeArrowheads="1"/>
          </p:cNvSpPr>
          <p:nvPr/>
        </p:nvSpPr>
        <p:spPr bwMode="auto">
          <a:xfrm>
            <a:off x="0" y="0"/>
            <a:ext cx="9144000" cy="6858000"/>
          </a:xfrm>
          <a:prstGeom prst="rect">
            <a:avLst/>
          </a:prstGeom>
          <a:solidFill>
            <a:srgbClr val="0047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endParaRPr>
          </a:p>
        </p:txBody>
      </p:sp>
      <p:sp>
        <p:nvSpPr>
          <p:cNvPr id="558088" name="Rectangle 1032"/>
          <p:cNvSpPr>
            <a:spLocks noChangeArrowheads="1"/>
          </p:cNvSpPr>
          <p:nvPr/>
        </p:nvSpPr>
        <p:spPr bwMode="auto">
          <a:xfrm>
            <a:off x="395288" y="3698875"/>
            <a:ext cx="3168650"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Comic Sans MS" pitchFamily="66" charset="0"/>
              <a:ea typeface="MS PGothic" pitchFamily="34" charset="-128"/>
            </a:endParaRPr>
          </a:p>
        </p:txBody>
      </p:sp>
      <p:sp>
        <p:nvSpPr>
          <p:cNvPr id="558089" name="Rectangle 1033"/>
          <p:cNvSpPr>
            <a:spLocks noChangeArrowheads="1"/>
          </p:cNvSpPr>
          <p:nvPr/>
        </p:nvSpPr>
        <p:spPr bwMode="auto">
          <a:xfrm>
            <a:off x="5292725" y="3698875"/>
            <a:ext cx="3382963" cy="466725"/>
          </a:xfrm>
          <a:prstGeom prst="rect">
            <a:avLst/>
          </a:prstGeom>
          <a:solidFill>
            <a:srgbClr val="0033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Comic Sans MS" pitchFamily="66" charset="0"/>
              <a:ea typeface="MS PGothic" pitchFamily="34" charset="-128"/>
            </a:endParaRPr>
          </a:p>
        </p:txBody>
      </p:sp>
      <p:sp>
        <p:nvSpPr>
          <p:cNvPr id="574468" name="Rectangle 1029"/>
          <p:cNvSpPr>
            <a:spLocks noGrp="1" noChangeArrowheads="1"/>
          </p:cNvSpPr>
          <p:nvPr>
            <p:ph type="title"/>
          </p:nvPr>
        </p:nvSpPr>
        <p:spPr>
          <a:xfrm>
            <a:off x="0" y="44450"/>
            <a:ext cx="9144000" cy="1022350"/>
          </a:xfrm>
        </p:spPr>
        <p:txBody>
          <a:bodyPr/>
          <a:lstStyle/>
          <a:p>
            <a:r>
              <a:rPr lang="zh-CN" altLang="en-US" sz="7200" b="1">
                <a:solidFill>
                  <a:schemeClr val="bg1"/>
                </a:solidFill>
                <a:ea typeface="SimSun" pitchFamily="2" charset="-122"/>
              </a:rPr>
              <a:t>焦点：在基督再来</a:t>
            </a:r>
            <a:endParaRPr lang="en-US" sz="7200" b="1">
              <a:solidFill>
                <a:schemeClr val="bg1"/>
              </a:solidFill>
            </a:endParaRPr>
          </a:p>
        </p:txBody>
      </p:sp>
      <p:pic>
        <p:nvPicPr>
          <p:cNvPr id="574469" name="Picture 1028" descr="Pict103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3677" y="1066800"/>
            <a:ext cx="8537575" cy="5530850"/>
          </a:xfrm>
          <a:noFill/>
          <a:ln w="57150">
            <a:solidFill>
              <a:srgbClr val="003300"/>
            </a:solidFill>
            <a:miter lim="800000"/>
            <a:headEnd/>
            <a:tailEnd/>
          </a:ln>
        </p:spPr>
      </p:pic>
      <p:sp>
        <p:nvSpPr>
          <p:cNvPr id="574470" name="Text Box 1034"/>
          <p:cNvSpPr txBox="1">
            <a:spLocks noChangeArrowheads="1"/>
          </p:cNvSpPr>
          <p:nvPr/>
        </p:nvSpPr>
        <p:spPr bwMode="auto">
          <a:xfrm>
            <a:off x="8455025" y="7938"/>
            <a:ext cx="6461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a:solidFill>
                  <a:srgbClr val="FFFFFF"/>
                </a:solidFill>
              </a:rPr>
              <a:t>344</a:t>
            </a:r>
          </a:p>
        </p:txBody>
      </p:sp>
      <p:sp>
        <p:nvSpPr>
          <p:cNvPr id="2" name="TextBox 1"/>
          <p:cNvSpPr txBox="1"/>
          <p:nvPr/>
        </p:nvSpPr>
        <p:spPr>
          <a:xfrm>
            <a:off x="388763" y="5844039"/>
            <a:ext cx="3006424" cy="646331"/>
          </a:xfrm>
          <a:prstGeom prst="rect">
            <a:avLst/>
          </a:prstGeom>
          <a:solidFill>
            <a:schemeClr val="bg1"/>
          </a:solidFill>
        </p:spPr>
        <p:txBody>
          <a:bodyPr wrap="square" rtlCol="0">
            <a:spAutoFit/>
          </a:bodyPr>
          <a:lstStyle/>
          <a:p>
            <a:pPr algn="ctr"/>
            <a:r>
              <a:rPr lang="zh-TW" altLang="en-US" sz="3600" b="1" dirty="0">
                <a:ea typeface="PMingLiU" pitchFamily="18" charset="-120"/>
              </a:rPr>
              <a:t>旧约</a:t>
            </a:r>
            <a:endParaRPr lang="en-US" sz="3600" b="1" dirty="0"/>
          </a:p>
        </p:txBody>
      </p:sp>
      <p:sp>
        <p:nvSpPr>
          <p:cNvPr id="10" name="TextBox 9"/>
          <p:cNvSpPr txBox="1"/>
          <p:nvPr/>
        </p:nvSpPr>
        <p:spPr>
          <a:xfrm>
            <a:off x="5662959" y="5818123"/>
            <a:ext cx="3006424" cy="646331"/>
          </a:xfrm>
          <a:prstGeom prst="rect">
            <a:avLst/>
          </a:prstGeom>
          <a:solidFill>
            <a:schemeClr val="bg1"/>
          </a:solidFill>
        </p:spPr>
        <p:txBody>
          <a:bodyPr wrap="square" rtlCol="0">
            <a:spAutoFit/>
          </a:bodyPr>
          <a:lstStyle/>
          <a:p>
            <a:pPr algn="ctr"/>
            <a:r>
              <a:rPr lang="zh-TW" altLang="en-US" sz="3600" b="1" dirty="0">
                <a:ea typeface="PMingLiU" pitchFamily="18" charset="-120"/>
              </a:rPr>
              <a:t>新约</a:t>
            </a:r>
            <a:endParaRPr lang="en-US" sz="3600" b="1" dirty="0"/>
          </a:p>
        </p:txBody>
      </p:sp>
      <p:sp>
        <p:nvSpPr>
          <p:cNvPr id="12" name="TextBox 11"/>
          <p:cNvSpPr txBox="1"/>
          <p:nvPr/>
        </p:nvSpPr>
        <p:spPr>
          <a:xfrm>
            <a:off x="725689" y="1205088"/>
            <a:ext cx="1930849" cy="707886"/>
          </a:xfrm>
          <a:prstGeom prst="rect">
            <a:avLst/>
          </a:prstGeom>
          <a:solidFill>
            <a:schemeClr val="bg1"/>
          </a:solidFill>
        </p:spPr>
        <p:txBody>
          <a:bodyPr wrap="square" rtlCol="0">
            <a:spAutoFit/>
          </a:bodyPr>
          <a:lstStyle/>
          <a:p>
            <a:pPr algn="ctr"/>
            <a:r>
              <a:rPr lang="zh-TW" altLang="en-US" sz="4000" dirty="0">
                <a:ea typeface="PMingLiU" pitchFamily="18" charset="-120"/>
              </a:rPr>
              <a:t>他来了</a:t>
            </a:r>
            <a:endParaRPr lang="en-US" sz="4000" b="1" dirty="0"/>
          </a:p>
        </p:txBody>
      </p:sp>
      <p:grpSp>
        <p:nvGrpSpPr>
          <p:cNvPr id="6" name="Group 5"/>
          <p:cNvGrpSpPr/>
          <p:nvPr/>
        </p:nvGrpSpPr>
        <p:grpSpPr>
          <a:xfrm>
            <a:off x="6647825" y="3563438"/>
            <a:ext cx="1801262" cy="1477207"/>
            <a:chOff x="6647825" y="3563438"/>
            <a:chExt cx="1801262" cy="1477207"/>
          </a:xfrm>
        </p:grpSpPr>
        <p:sp>
          <p:nvSpPr>
            <p:cNvPr id="3" name="Oval 2"/>
            <p:cNvSpPr/>
            <p:nvPr/>
          </p:nvSpPr>
          <p:spPr bwMode="auto">
            <a:xfrm>
              <a:off x="6647825" y="3563438"/>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5" name="Oval 14"/>
            <p:cNvSpPr/>
            <p:nvPr/>
          </p:nvSpPr>
          <p:spPr bwMode="auto">
            <a:xfrm>
              <a:off x="6673743" y="4392747"/>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6" name="Oval 15"/>
            <p:cNvSpPr/>
            <p:nvPr/>
          </p:nvSpPr>
          <p:spPr bwMode="auto">
            <a:xfrm>
              <a:off x="7127298" y="4042882"/>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7" name="Oval 16"/>
            <p:cNvSpPr/>
            <p:nvPr/>
          </p:nvSpPr>
          <p:spPr bwMode="auto">
            <a:xfrm>
              <a:off x="7088422" y="4302041"/>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18" name="Oval 17"/>
            <p:cNvSpPr/>
            <p:nvPr/>
          </p:nvSpPr>
          <p:spPr bwMode="auto">
            <a:xfrm>
              <a:off x="6725578" y="4016966"/>
              <a:ext cx="1321789" cy="647898"/>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grpSp>
      <p:sp>
        <p:nvSpPr>
          <p:cNvPr id="13" name="TextBox 12"/>
          <p:cNvSpPr txBox="1"/>
          <p:nvPr/>
        </p:nvSpPr>
        <p:spPr>
          <a:xfrm>
            <a:off x="6103560" y="3731891"/>
            <a:ext cx="2617661" cy="1323439"/>
          </a:xfrm>
          <a:prstGeom prst="rect">
            <a:avLst/>
          </a:prstGeom>
          <a:noFill/>
        </p:spPr>
        <p:txBody>
          <a:bodyPr wrap="square" rtlCol="0">
            <a:spAutoFit/>
          </a:bodyPr>
          <a:lstStyle/>
          <a:p>
            <a:pPr algn="ctr"/>
            <a:r>
              <a:rPr lang="zh-CN" altLang="en-US" sz="4000" dirty="0">
                <a:ea typeface="SimSun" pitchFamily="2" charset="-122"/>
              </a:rPr>
              <a:t>他即将</a:t>
            </a:r>
            <a:r>
              <a:rPr lang="zh-CN" altLang="en-US" sz="4000" b="1" dirty="0">
                <a:solidFill>
                  <a:schemeClr val="bg1"/>
                </a:solidFill>
                <a:ea typeface="SimSun" pitchFamily="2" charset="-122"/>
              </a:rPr>
              <a:t>再</a:t>
            </a:r>
            <a:r>
              <a:rPr lang="zh-CN" altLang="en-US" sz="4000" dirty="0">
                <a:ea typeface="SimSun" pitchFamily="2" charset="-122"/>
              </a:rPr>
              <a:t>来！</a:t>
            </a:r>
            <a:endParaRPr lang="en-US" sz="4000" b="1" dirty="0"/>
          </a:p>
        </p:txBody>
      </p:sp>
      <p:sp>
        <p:nvSpPr>
          <p:cNvPr id="9" name="Rectangle 6"/>
          <p:cNvSpPr>
            <a:spLocks noChangeArrowheads="1"/>
          </p:cNvSpPr>
          <p:nvPr/>
        </p:nvSpPr>
        <p:spPr bwMode="auto">
          <a:xfrm>
            <a:off x="5359027" y="1079619"/>
            <a:ext cx="3929962" cy="5778381"/>
          </a:xfrm>
          <a:prstGeom prst="rect">
            <a:avLst/>
          </a:prstGeom>
          <a:solidFill>
            <a:srgbClr val="0047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wrap="square" lIns="90000" tIns="46800" rIns="90000" bIns="46800">
            <a:spAutoFit/>
          </a:bodyPr>
          <a:lstStyle/>
          <a:p>
            <a:endParaRPr lang="en-US">
              <a:solidFill>
                <a:srgbClr val="000000"/>
              </a:solidFill>
            </a:endParaRPr>
          </a:p>
        </p:txBody>
      </p:sp>
    </p:spTree>
    <p:extLst>
      <p:ext uri="{BB962C8B-B14F-4D97-AF65-F5344CB8AC3E}">
        <p14:creationId xmlns:p14="http://schemas.microsoft.com/office/powerpoint/2010/main" val="324637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Picture 6" descr="rev 22 edwards_crown.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99200" y="74613"/>
            <a:ext cx="1706563" cy="221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5491" name="Picture 5" descr="rev 22 Manger.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713" y="0"/>
            <a:ext cx="4492625" cy="298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5492" name="Title 1"/>
          <p:cNvSpPr>
            <a:spLocks noGrp="1"/>
          </p:cNvSpPr>
          <p:nvPr>
            <p:ph type="title"/>
          </p:nvPr>
        </p:nvSpPr>
        <p:spPr>
          <a:xfrm>
            <a:off x="623888" y="0"/>
            <a:ext cx="7772400" cy="647700"/>
          </a:xfrm>
        </p:spPr>
        <p:txBody>
          <a:bodyPr/>
          <a:lstStyle/>
          <a:p>
            <a:pPr>
              <a:defRPr/>
            </a:pPr>
            <a:r>
              <a:rPr lang="zh-CN" b="1" dirty="0">
                <a:effectLst>
                  <a:outerShdw blurRad="38100" dist="38100" dir="2700000" algn="tl">
                    <a:srgbClr val="000000">
                      <a:alpha val="43137"/>
                    </a:srgbClr>
                  </a:outerShdw>
                </a:effectLst>
              </a:rPr>
              <a:t>基督的两个缺憾</a:t>
            </a:r>
            <a:endParaRPr lang="en-US" b="1" dirty="0">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graphicFrame>
        <p:nvGraphicFramePr>
          <p:cNvPr id="4" name="Table 3"/>
          <p:cNvGraphicFramePr>
            <a:graphicFrameLocks noGrp="1"/>
          </p:cNvGraphicFramePr>
          <p:nvPr/>
        </p:nvGraphicFramePr>
        <p:xfrm>
          <a:off x="0" y="1974163"/>
          <a:ext cx="9144000" cy="4408056"/>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zh-CN" altLang="en-US" sz="3600" dirty="0">
                          <a:effectLst>
                            <a:outerShdw blurRad="38100" dist="38100" dir="2700000" algn="tl">
                              <a:srgbClr val="000000">
                                <a:alpha val="43137"/>
                              </a:srgbClr>
                            </a:outerShdw>
                          </a:effectLst>
                        </a:rPr>
                        <a:t>第一次来</a:t>
                      </a:r>
                      <a:endParaRPr lang="en-US" sz="3600" b="1" dirty="0">
                        <a:effectLst>
                          <a:outerShdw blurRad="38100" dist="38100" dir="2700000" algn="tl">
                            <a:srgbClr val="000000">
                              <a:alpha val="43137"/>
                            </a:srgbClr>
                          </a:outerShdw>
                        </a:effectLst>
                        <a:latin typeface="Arial"/>
                        <a:cs typeface="Arial"/>
                      </a:endParaRPr>
                    </a:p>
                  </a:txBody>
                  <a:tcPr>
                    <a:noFill/>
                  </a:tcPr>
                </a:tc>
                <a:tc rowSpan="8">
                  <a:txBody>
                    <a:bodyPr/>
                    <a:lstStyle/>
                    <a:p>
                      <a:pPr algn="ctr"/>
                      <a:r>
                        <a:rPr lang="zh-CN" altLang="en-US" sz="3200" dirty="0">
                          <a:effectLst>
                            <a:outerShdw blurRad="38100" dist="38100" dir="2700000" algn="tl">
                              <a:srgbClr val="000000">
                                <a:alpha val="43137"/>
                              </a:srgbClr>
                            </a:outerShdw>
                          </a:effectLst>
                        </a:rPr>
                        <a:t>（教会时代）</a:t>
                      </a:r>
                      <a:endParaRPr lang="en-US" sz="3200" b="1" dirty="0">
                        <a:effectLst>
                          <a:outerShdw blurRad="38100" dist="38100" dir="2700000" algn="tl">
                            <a:srgbClr val="000000">
                              <a:alpha val="43137"/>
                            </a:srgbClr>
                          </a:outerShdw>
                        </a:effectLst>
                        <a:latin typeface="Arial"/>
                        <a:cs typeface="Arial"/>
                      </a:endParaRPr>
                    </a:p>
                  </a:txBody>
                  <a:tcPr vert="vert270">
                    <a:noFill/>
                  </a:tcPr>
                </a:tc>
                <a:tc>
                  <a:txBody>
                    <a:bodyPr/>
                    <a:lstStyle/>
                    <a:p>
                      <a:pPr algn="ctr"/>
                      <a:r>
                        <a:rPr lang="zh-CN" altLang="en-US" sz="3600" dirty="0">
                          <a:effectLst>
                            <a:outerShdw blurRad="38100" dist="38100" dir="2700000" algn="tl">
                              <a:srgbClr val="000000">
                                <a:alpha val="43137"/>
                              </a:srgbClr>
                            </a:outerShdw>
                          </a:effectLst>
                        </a:rPr>
                        <a:t>第二次来临</a:t>
                      </a:r>
                      <a:endParaRPr lang="en-US" sz="3600" b="1" dirty="0">
                        <a:effectLst>
                          <a:outerShdw blurRad="38100" dist="38100" dir="2700000" algn="tl">
                            <a:srgbClr val="000000">
                              <a:alpha val="43137"/>
                            </a:srgbClr>
                          </a:outerShdw>
                        </a:effectLst>
                        <a:latin typeface="Arial"/>
                        <a:cs typeface="Arial"/>
                      </a:endParaRPr>
                    </a:p>
                  </a:txBody>
                  <a:tcPr>
                    <a:noFill/>
                  </a:tcPr>
                </a:tc>
                <a:extLst>
                  <a:ext uri="{0D108BD9-81ED-4DB2-BD59-A6C34878D82A}">
                    <a16:rowId xmlns:a16="http://schemas.microsoft.com/office/drawing/2014/main" val="10000"/>
                  </a:ext>
                </a:extLst>
              </a:tr>
              <a:tr h="551739">
                <a:tc>
                  <a:txBody>
                    <a:bodyPr/>
                    <a:lstStyle/>
                    <a:p>
                      <a:pPr marL="174625" indent="0"/>
                      <a:r>
                        <a:rPr lang="zh-CN" altLang="en-US" sz="2400" b="1" dirty="0"/>
                        <a:t>放在马槽</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地政山</a:t>
                      </a:r>
                      <a:endParaRPr lang="en-US" sz="24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1"/>
                  </a:ext>
                </a:extLst>
              </a:tr>
              <a:tr h="551739">
                <a:tc>
                  <a:txBody>
                    <a:bodyPr/>
                    <a:lstStyle/>
                    <a:p>
                      <a:pPr marL="174625" indent="0"/>
                      <a:r>
                        <a:rPr lang="zh-CN" altLang="en-US" sz="2400" b="1" dirty="0"/>
                        <a:t>来作为羔羊</a:t>
                      </a:r>
                      <a:endParaRPr lang="en-US" sz="24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正值主</a:t>
                      </a:r>
                      <a:endParaRPr lang="en-US" sz="24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2"/>
                  </a:ext>
                </a:extLst>
              </a:tr>
              <a:tr h="551739">
                <a:tc>
                  <a:txBody>
                    <a:bodyPr/>
                    <a:lstStyle/>
                    <a:p>
                      <a:pPr marL="174625" indent="0"/>
                      <a:r>
                        <a:rPr lang="zh-CN" altLang="en-US" sz="2400" b="1" dirty="0">
                          <a:effectLst>
                            <a:outerShdw blurRad="38100" dist="38100" dir="2700000" algn="tl">
                              <a:srgbClr val="000000">
                                <a:alpha val="43137"/>
                              </a:srgbClr>
                            </a:outerShdw>
                          </a:effectLst>
                        </a:rPr>
                        <a:t>卑微和贫穷</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豪华和强大的</a:t>
                      </a:r>
                      <a:endParaRPr lang="en-US" sz="24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r>
                        <a:rPr lang="zh-CN" altLang="en-US" sz="2400" b="1" dirty="0">
                          <a:effectLst>
                            <a:outerShdw blurRad="38100" dist="38100" dir="2700000" algn="tl">
                              <a:srgbClr val="000000">
                                <a:alpha val="43137"/>
                              </a:srgbClr>
                            </a:outerShdw>
                          </a:effectLst>
                        </a:rPr>
                        <a:t>死，为他的敌人</a:t>
                      </a:r>
                      <a:endParaRPr lang="en-US" sz="24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他的敌人死亡</a:t>
                      </a:r>
                      <a:endParaRPr lang="en-US" sz="24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4"/>
                  </a:ext>
                </a:extLst>
              </a:tr>
              <a:tr h="526297">
                <a:tc>
                  <a:txBody>
                    <a:bodyPr/>
                    <a:lstStyle/>
                    <a:p>
                      <a:pPr marL="174625" indent="0"/>
                      <a:r>
                        <a:rPr lang="zh-CN" altLang="en-US" sz="2400" b="1" dirty="0">
                          <a:effectLst>
                            <a:outerShdw blurRad="38100" dist="38100" dir="2700000" algn="tl">
                              <a:srgbClr val="000000">
                                <a:alpha val="43137"/>
                              </a:srgbClr>
                            </a:outerShdw>
                          </a:effectLst>
                        </a:rPr>
                        <a:t>受魔鬼的试探</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撒旦的陷阱中无底洞</a:t>
                      </a:r>
                      <a:endParaRPr lang="en-US" sz="24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5"/>
                  </a:ext>
                </a:extLst>
              </a:tr>
              <a:tr h="482984">
                <a:tc>
                  <a:txBody>
                    <a:bodyPr/>
                    <a:lstStyle/>
                    <a:p>
                      <a:pPr marL="174625" indent="0"/>
                      <a:r>
                        <a:rPr lang="zh-CN" altLang="en-US" sz="2400" b="1" dirty="0"/>
                        <a:t>住在一个不义的世界</a:t>
                      </a:r>
                      <a:endParaRPr lang="en-US" sz="24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信息世界，在义</a:t>
                      </a:r>
                      <a:endParaRPr lang="en-US" sz="24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r>
                        <a:rPr lang="zh-CN" altLang="en-US" sz="2400" b="1" dirty="0">
                          <a:effectLst>
                            <a:outerShdw blurRad="38100" dist="38100" dir="2700000" algn="tl">
                              <a:srgbClr val="000000">
                                <a:alpha val="43137"/>
                              </a:srgbClr>
                            </a:outerShdw>
                          </a:effectLst>
                        </a:rPr>
                        <a:t>死亡罪和再次上涨</a:t>
                      </a:r>
                      <a:endParaRPr lang="en-US" sz="24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zh-CN" altLang="en-US" sz="2400" b="1" dirty="0">
                          <a:effectLst>
                            <a:outerShdw blurRad="38100" dist="38100" dir="2700000" algn="tl">
                              <a:srgbClr val="000000">
                                <a:alpha val="43137"/>
                              </a:srgbClr>
                            </a:outerShdw>
                          </a:effectLst>
                        </a:rPr>
                        <a:t>指导和统治</a:t>
                      </a:r>
                      <a:endParaRPr lang="en-US" sz="24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a:spAutoFit/>
          </a:bodyPr>
          <a:lstStyle/>
          <a:p>
            <a:pPr algn="r" eaLnBrk="1" hangingPunct="1">
              <a:spcBef>
                <a:spcPct val="50000"/>
              </a:spcBef>
              <a:defRPr/>
            </a:pPr>
            <a:r>
              <a:rPr lang="zh-CN" altLang="en-US" sz="1400" dirty="0">
                <a:solidFill>
                  <a:srgbClr val="FFFFFF">
                    <a:lumMod val="95000"/>
                  </a:srgbClr>
                </a:solidFill>
                <a:latin typeface="Comic Sans MS" pitchFamily="66" charset="0"/>
                <a:ea typeface="ＭＳ Ｐゴシック" pitchFamily="34" charset="-128"/>
              </a:rPr>
              <a:t>露丝和拉里</a:t>
            </a:r>
            <a:r>
              <a:rPr lang="en-US" altLang="zh-CN" sz="1400" dirty="0">
                <a:solidFill>
                  <a:srgbClr val="FFFFFF">
                    <a:lumMod val="95000"/>
                  </a:srgbClr>
                </a:solidFill>
                <a:latin typeface="Comic Sans MS" pitchFamily="66" charset="0"/>
                <a:ea typeface="ＭＳ Ｐゴシック" pitchFamily="34" charset="-128"/>
              </a:rPr>
              <a:t>·</a:t>
            </a:r>
            <a:r>
              <a:rPr lang="zh-CN" altLang="en-US" sz="1400" dirty="0">
                <a:solidFill>
                  <a:srgbClr val="FFFFFF">
                    <a:lumMod val="95000"/>
                  </a:srgbClr>
                </a:solidFill>
                <a:latin typeface="Comic Sans MS" pitchFamily="66" charset="0"/>
                <a:ea typeface="ＭＳ Ｐゴシック" pitchFamily="34" charset="-128"/>
              </a:rPr>
              <a:t>穆迪，引圣经全景由特里</a:t>
            </a:r>
            <a:r>
              <a:rPr lang="en-US" altLang="zh-CN" sz="1400" dirty="0">
                <a:solidFill>
                  <a:srgbClr val="FFFFFF">
                    <a:lumMod val="95000"/>
                  </a:srgbClr>
                </a:solidFill>
                <a:latin typeface="Comic Sans MS" pitchFamily="66" charset="0"/>
                <a:ea typeface="ＭＳ Ｐゴシック" pitchFamily="34" charset="-128"/>
              </a:rPr>
              <a:t>·</a:t>
            </a:r>
            <a:r>
              <a:rPr lang="zh-CN" altLang="en-US" sz="1400" dirty="0">
                <a:solidFill>
                  <a:srgbClr val="FFFFFF">
                    <a:lumMod val="95000"/>
                  </a:srgbClr>
                </a:solidFill>
                <a:latin typeface="Comic Sans MS" pitchFamily="66" charset="0"/>
                <a:ea typeface="ＭＳ Ｐゴシック" pitchFamily="34" charset="-128"/>
              </a:rPr>
              <a:t>霍尔，</a:t>
            </a:r>
            <a:r>
              <a:rPr lang="en-US" sz="1400" b="1" i="1" dirty="0">
                <a:solidFill>
                  <a:srgbClr val="FFFFFF">
                    <a:lumMod val="95000"/>
                  </a:srgbClr>
                </a:solidFill>
                <a:effectLst>
                  <a:glow rad="241300">
                    <a:srgbClr val="000000">
                      <a:alpha val="75000"/>
                    </a:srgbClr>
                  </a:glow>
                </a:effectLst>
                <a:latin typeface="Arial"/>
                <a:cs typeface="Arial"/>
              </a:rPr>
              <a:t>, </a:t>
            </a:r>
            <a:r>
              <a:rPr lang="en-US" sz="1400" b="1" dirty="0">
                <a:solidFill>
                  <a:srgbClr val="FFFFFF">
                    <a:lumMod val="95000"/>
                  </a:srgbClr>
                </a:solidFill>
                <a:effectLst>
                  <a:glow rad="241300">
                    <a:srgbClr val="000000">
                      <a:alpha val="75000"/>
                    </a:srgbClr>
                  </a:glow>
                </a:effectLst>
                <a:latin typeface="Arial"/>
                <a:cs typeface="Arial"/>
              </a:rPr>
              <a:t>117</a:t>
            </a:r>
          </a:p>
        </p:txBody>
      </p:sp>
      <p:sp>
        <p:nvSpPr>
          <p:cNvPr id="575495" name="Text Box 37"/>
          <p:cNvSpPr txBox="1">
            <a:spLocks noChangeArrowheads="1"/>
          </p:cNvSpPr>
          <p:nvPr/>
        </p:nvSpPr>
        <p:spPr bwMode="auto">
          <a:xfrm>
            <a:off x="8413750" y="65088"/>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420</a:t>
            </a:r>
          </a:p>
        </p:txBody>
      </p:sp>
    </p:spTree>
    <p:extLst>
      <p:ext uri="{BB962C8B-B14F-4D97-AF65-F5344CB8AC3E}">
        <p14:creationId xmlns:p14="http://schemas.microsoft.com/office/powerpoint/2010/main" val="3172111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75" name="Picture 31" descr="Ascensi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8" name="Rectangle 3"/>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eaLnBrk="1" hangingPunct="1"/>
            <a:endParaRPr lang="en-US">
              <a:solidFill>
                <a:srgbClr val="FFFFCC"/>
              </a:solidFill>
              <a:latin typeface="Times New Roman" charset="0"/>
              <a:cs typeface="+mn-cs"/>
            </a:endParaRPr>
          </a:p>
        </p:txBody>
      </p:sp>
      <p:sp>
        <p:nvSpPr>
          <p:cNvPr id="26629" name="Text Box 4"/>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cs typeface="+mn-cs"/>
              </a:rPr>
              <a:t>656</a:t>
            </a:r>
            <a:endParaRPr lang="en-US">
              <a:solidFill>
                <a:srgbClr val="000066"/>
              </a:solidFill>
              <a:cs typeface="+mn-cs"/>
            </a:endParaRPr>
          </a:p>
        </p:txBody>
      </p:sp>
      <p:sp>
        <p:nvSpPr>
          <p:cNvPr id="57349" name="AutoShape 5"/>
          <p:cNvSpPr>
            <a:spLocks noChangeArrowheads="1"/>
          </p:cNvSpPr>
          <p:nvPr/>
        </p:nvSpPr>
        <p:spPr bwMode="auto">
          <a:xfrm rot="-6964770">
            <a:off x="6629400" y="5105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57350" name="AutoShape 6"/>
          <p:cNvSpPr>
            <a:spLocks noChangeArrowheads="1"/>
          </p:cNvSpPr>
          <p:nvPr/>
        </p:nvSpPr>
        <p:spPr bwMode="auto">
          <a:xfrm rot="-6964770">
            <a:off x="6324600" y="42672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57351" name="AutoShape 7"/>
          <p:cNvSpPr>
            <a:spLocks noChangeArrowheads="1"/>
          </p:cNvSpPr>
          <p:nvPr/>
        </p:nvSpPr>
        <p:spPr bwMode="auto">
          <a:xfrm rot="-8570306">
            <a:off x="4114800" y="25908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pic>
        <p:nvPicPr>
          <p:cNvPr id="57352" name="Picture 8" descr="j023794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53" name="AutoShape 9"/>
          <p:cNvSpPr>
            <a:spLocks noChangeArrowheads="1"/>
          </p:cNvSpPr>
          <p:nvPr/>
        </p:nvSpPr>
        <p:spPr bwMode="auto">
          <a:xfrm rot="1822741">
            <a:off x="4191000" y="2438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pic>
        <p:nvPicPr>
          <p:cNvPr id="57354" name="Picture 10" descr="j017846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5" name="Picture 11" descr="j020209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057400" y="0"/>
            <a:ext cx="1835150" cy="4038600"/>
            <a:chOff x="2302" y="1440"/>
            <a:chExt cx="1156" cy="2544"/>
          </a:xfrm>
        </p:grpSpPr>
        <p:pic>
          <p:nvPicPr>
            <p:cNvPr id="26655" name="Picture 13" descr="j018255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56" name="Picture 14" descr="j028530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359" name="AutoShape 15"/>
          <p:cNvSpPr>
            <a:spLocks noChangeArrowheads="1"/>
          </p:cNvSpPr>
          <p:nvPr/>
        </p:nvSpPr>
        <p:spPr bwMode="auto">
          <a:xfrm rot="-5400000">
            <a:off x="5867400" y="2895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57361"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FF00"/>
          </a:solidFill>
          <a:ln w="12700" cap="sq">
            <a:solidFill>
              <a:schemeClr val="tx1"/>
            </a:solidFill>
            <a:miter lim="800000"/>
            <a:headEnd type="none" w="sm" len="sm"/>
            <a:tailEnd type="none" w="sm" len="sm"/>
          </a:ln>
        </p:spPr>
        <p:txBody>
          <a:bodyPr wrap="none" anchor="ctr"/>
          <a:lstStyle/>
          <a:p>
            <a:pPr eaLnBrk="1" hangingPunct="1"/>
            <a:endParaRPr lang="en-US">
              <a:solidFill>
                <a:srgbClr val="FFFFCC"/>
              </a:solidFill>
              <a:latin typeface="Times New Roman" charset="0"/>
              <a:cs typeface="+mn-cs"/>
            </a:endParaRPr>
          </a:p>
        </p:txBody>
      </p:sp>
      <p:grpSp>
        <p:nvGrpSpPr>
          <p:cNvPr id="3" name="Group 18"/>
          <p:cNvGrpSpPr>
            <a:grpSpLocks/>
          </p:cNvGrpSpPr>
          <p:nvPr/>
        </p:nvGrpSpPr>
        <p:grpSpPr bwMode="auto">
          <a:xfrm>
            <a:off x="76200" y="4038600"/>
            <a:ext cx="4562475" cy="882650"/>
            <a:chOff x="48" y="2544"/>
            <a:chExt cx="2874" cy="556"/>
          </a:xfrm>
        </p:grpSpPr>
        <p:sp>
          <p:nvSpPr>
            <p:cNvPr id="26653" name="AutoShape 19"/>
            <p:cNvSpPr>
              <a:spLocks noChangeArrowheads="1"/>
            </p:cNvSpPr>
            <p:nvPr/>
          </p:nvSpPr>
          <p:spPr bwMode="auto">
            <a:xfrm>
              <a:off x="48" y="2544"/>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26654" name="Text Box 20"/>
            <p:cNvSpPr txBox="1">
              <a:spLocks noChangeArrowheads="1"/>
            </p:cNvSpPr>
            <p:nvPr/>
          </p:nvSpPr>
          <p:spPr bwMode="auto">
            <a:xfrm>
              <a:off x="576" y="2693"/>
              <a:ext cx="2346"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sz="1800">
                  <a:solidFill>
                    <a:srgbClr val="FFFFCC"/>
                  </a:solidFill>
                </a:rPr>
                <a:t>以西结书</a:t>
              </a:r>
              <a:r>
                <a:rPr lang="en-US" sz="1800" b="1">
                  <a:solidFill>
                    <a:srgbClr val="FFFFCC"/>
                  </a:solidFill>
                  <a:latin typeface="Arial" charset="0"/>
                  <a:cs typeface="+mn-cs"/>
                </a:rPr>
                <a:t> 8:4; 9:3; 10:4; 10:18-19;</a:t>
              </a:r>
            </a:p>
            <a:p>
              <a:r>
                <a:rPr lang="en-US" sz="1800" b="1">
                  <a:solidFill>
                    <a:srgbClr val="FFFFCC"/>
                  </a:solidFill>
                  <a:latin typeface="Arial" charset="0"/>
                  <a:cs typeface="+mn-cs"/>
                </a:rPr>
                <a:t>11:23</a:t>
              </a:r>
            </a:p>
          </p:txBody>
        </p:sp>
      </p:grpSp>
      <p:grpSp>
        <p:nvGrpSpPr>
          <p:cNvPr id="4" name="Group 21"/>
          <p:cNvGrpSpPr>
            <a:grpSpLocks/>
          </p:cNvGrpSpPr>
          <p:nvPr/>
        </p:nvGrpSpPr>
        <p:grpSpPr bwMode="auto">
          <a:xfrm>
            <a:off x="76200" y="4953000"/>
            <a:ext cx="4792663" cy="838200"/>
            <a:chOff x="48" y="3120"/>
            <a:chExt cx="3019" cy="528"/>
          </a:xfrm>
        </p:grpSpPr>
        <p:sp>
          <p:nvSpPr>
            <p:cNvPr id="26651" name="AutoShape 22"/>
            <p:cNvSpPr>
              <a:spLocks noChangeArrowheads="1"/>
            </p:cNvSpPr>
            <p:nvPr/>
          </p:nvSpPr>
          <p:spPr bwMode="auto">
            <a:xfrm>
              <a:off x="48" y="3120"/>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26652" name="Text Box 23"/>
            <p:cNvSpPr txBox="1">
              <a:spLocks noChangeArrowheads="1"/>
            </p:cNvSpPr>
            <p:nvPr/>
          </p:nvSpPr>
          <p:spPr bwMode="auto">
            <a:xfrm>
              <a:off x="576" y="3268"/>
              <a:ext cx="249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sz="1800">
                  <a:solidFill>
                    <a:srgbClr val="FFFFCC"/>
                  </a:solidFill>
                </a:rPr>
                <a:t>路加福音</a:t>
              </a:r>
              <a:r>
                <a:rPr lang="en-US" sz="1800" b="1">
                  <a:solidFill>
                    <a:srgbClr val="FFFFCC"/>
                  </a:solidFill>
                  <a:latin typeface="Arial" charset="0"/>
                  <a:cs typeface="+mn-cs"/>
                </a:rPr>
                <a:t> 19:37; 24:50;</a:t>
              </a:r>
              <a:r>
                <a:rPr lang="ja-JP" altLang="en-US" sz="1800">
                  <a:solidFill>
                    <a:srgbClr val="FFFFCC"/>
                  </a:solidFill>
                </a:rPr>
                <a:t>使徒行传</a:t>
              </a:r>
              <a:r>
                <a:rPr lang="en-US" sz="1800" b="1">
                  <a:solidFill>
                    <a:srgbClr val="FFFFCC"/>
                  </a:solidFill>
                  <a:latin typeface="Arial" charset="0"/>
                  <a:cs typeface="+mn-cs"/>
                </a:rPr>
                <a:t>1:10</a:t>
              </a:r>
            </a:p>
          </p:txBody>
        </p:sp>
      </p:grpSp>
      <p:grpSp>
        <p:nvGrpSpPr>
          <p:cNvPr id="5" name="Group 24"/>
          <p:cNvGrpSpPr>
            <a:grpSpLocks/>
          </p:cNvGrpSpPr>
          <p:nvPr/>
        </p:nvGrpSpPr>
        <p:grpSpPr bwMode="auto">
          <a:xfrm>
            <a:off x="76200" y="5867400"/>
            <a:ext cx="4005263" cy="838200"/>
            <a:chOff x="48" y="3696"/>
            <a:chExt cx="2523" cy="528"/>
          </a:xfrm>
        </p:grpSpPr>
        <p:sp>
          <p:nvSpPr>
            <p:cNvPr id="26649" name="AutoShape 25"/>
            <p:cNvSpPr>
              <a:spLocks noChangeArrowheads="1"/>
            </p:cNvSpPr>
            <p:nvPr/>
          </p:nvSpPr>
          <p:spPr bwMode="auto">
            <a:xfrm>
              <a:off x="48" y="3696"/>
              <a:ext cx="432" cy="528"/>
            </a:xfrm>
            <a:custGeom>
              <a:avLst/>
              <a:gdLst>
                <a:gd name="T0" fmla="*/ 324 w 21600"/>
                <a:gd name="T1" fmla="*/ 0 h 21600"/>
                <a:gd name="T2" fmla="*/ 0 w 21600"/>
                <a:gd name="T3" fmla="*/ 264 h 21600"/>
                <a:gd name="T4" fmla="*/ 324 w 21600"/>
                <a:gd name="T5" fmla="*/ 528 h 21600"/>
                <a:gd name="T6" fmla="*/ 432 w 21600"/>
                <a:gd name="T7" fmla="*/ 264 h 21600"/>
                <a:gd name="T8" fmla="*/ 17694720 60000 65536"/>
                <a:gd name="T9" fmla="*/ 11796480 60000 65536"/>
                <a:gd name="T10" fmla="*/ 5898240 60000 65536"/>
                <a:gd name="T11" fmla="*/ 0 60000 65536"/>
                <a:gd name="T12" fmla="*/ 335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26650" name="Text Box 26"/>
            <p:cNvSpPr txBox="1">
              <a:spLocks noChangeArrowheads="1"/>
            </p:cNvSpPr>
            <p:nvPr/>
          </p:nvSpPr>
          <p:spPr bwMode="auto">
            <a:xfrm>
              <a:off x="540" y="3735"/>
              <a:ext cx="2031"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ja-JP" altLang="en-US" sz="1800">
                  <a:solidFill>
                    <a:srgbClr val="FFFFCC"/>
                  </a:solidFill>
                </a:rPr>
                <a:t>使徒行传</a:t>
              </a:r>
              <a:r>
                <a:rPr lang="en-US" sz="1800" b="1">
                  <a:solidFill>
                    <a:srgbClr val="FFFFCC"/>
                  </a:solidFill>
                  <a:latin typeface="Arial" charset="0"/>
                  <a:cs typeface="+mn-cs"/>
                </a:rPr>
                <a:t>1:11; </a:t>
              </a:r>
              <a:r>
                <a:rPr lang="ja-JP" altLang="en-US" sz="1800">
                  <a:solidFill>
                    <a:srgbClr val="FFFFCC"/>
                  </a:solidFill>
                  <a:latin typeface="Arial" charset="0"/>
                </a:rPr>
                <a:t>撒迦利亚</a:t>
              </a:r>
              <a:r>
                <a:rPr lang="zh-CN" altLang="en-US" sz="1800">
                  <a:solidFill>
                    <a:srgbClr val="FFFFCC"/>
                  </a:solidFill>
                  <a:latin typeface="Arial" charset="0"/>
                  <a:ea typeface="SimSun" charset="0"/>
                  <a:cs typeface="SimSun" charset="0"/>
                </a:rPr>
                <a:t> </a:t>
              </a:r>
              <a:r>
                <a:rPr lang="en-US" sz="1800" b="1">
                  <a:solidFill>
                    <a:srgbClr val="FFFFCC"/>
                  </a:solidFill>
                  <a:latin typeface="Arial" charset="0"/>
                  <a:cs typeface="+mn-cs"/>
                </a:rPr>
                <a:t>14:4;</a:t>
              </a:r>
            </a:p>
            <a:p>
              <a:r>
                <a:rPr lang="ja-JP" altLang="en-US" sz="1800">
                  <a:solidFill>
                    <a:srgbClr val="FFFFCC"/>
                  </a:solidFill>
                </a:rPr>
                <a:t>以西结书</a:t>
              </a:r>
              <a:r>
                <a:rPr lang="en-US" sz="1800" b="1">
                  <a:solidFill>
                    <a:srgbClr val="FFFFCC"/>
                  </a:solidFill>
                  <a:latin typeface="Arial" charset="0"/>
                  <a:cs typeface="+mn-cs"/>
                </a:rPr>
                <a:t> 43:1-5</a:t>
              </a:r>
            </a:p>
          </p:txBody>
        </p:sp>
      </p:grpSp>
      <p:sp>
        <p:nvSpPr>
          <p:cNvPr id="57371" name="AutoShape 27"/>
          <p:cNvSpPr>
            <a:spLocks noChangeArrowheads="1"/>
          </p:cNvSpPr>
          <p:nvPr/>
        </p:nvSpPr>
        <p:spPr bwMode="auto">
          <a:xfrm rot="-8655613">
            <a:off x="4191000" y="28194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pic>
        <p:nvPicPr>
          <p:cNvPr id="57372" name="Picture 28" descr="j021278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73" name="Picture 29" descr="j0195630"/>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74" name="AutoShape 30"/>
          <p:cNvSpPr>
            <a:spLocks noChangeArrowheads="1"/>
          </p:cNvSpPr>
          <p:nvPr/>
        </p:nvSpPr>
        <p:spPr bwMode="auto">
          <a:xfrm rot="1578731">
            <a:off x="4191000" y="25146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57376" name="AutoShape 32"/>
          <p:cNvSpPr>
            <a:spLocks noChangeArrowheads="1"/>
          </p:cNvSpPr>
          <p:nvPr/>
        </p:nvSpPr>
        <p:spPr bwMode="auto">
          <a:xfrm rot="5357320">
            <a:off x="5486400" y="2667000"/>
            <a:ext cx="685800" cy="838200"/>
          </a:xfrm>
          <a:custGeom>
            <a:avLst/>
            <a:gdLst>
              <a:gd name="T0" fmla="*/ 514350 w 21600"/>
              <a:gd name="T1" fmla="*/ 0 h 21600"/>
              <a:gd name="T2" fmla="*/ 0 w 21600"/>
              <a:gd name="T3" fmla="*/ 419100 h 21600"/>
              <a:gd name="T4" fmla="*/ 514350 w 21600"/>
              <a:gd name="T5" fmla="*/ 838200 h 21600"/>
              <a:gd name="T6" fmla="*/ 685800 w 21600"/>
              <a:gd name="T7" fmla="*/ 4191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eaLnBrk="1" hangingPunct="1"/>
            <a:endParaRPr lang="en-US">
              <a:solidFill>
                <a:srgbClr val="FFFFCC"/>
              </a:solidFill>
              <a:latin typeface="Times New Roman" charset="0"/>
              <a:cs typeface="+mn-cs"/>
            </a:endParaRPr>
          </a:p>
        </p:txBody>
      </p:sp>
      <p:sp>
        <p:nvSpPr>
          <p:cNvPr id="26648" name="Rectangle 33"/>
          <p:cNvSpPr>
            <a:spLocks noGrp="1" noChangeArrowheads="1"/>
          </p:cNvSpPr>
          <p:nvPr>
            <p:ph type="title" idx="4294967295"/>
          </p:nvPr>
        </p:nvSpPr>
        <p:spPr>
          <a:xfrm>
            <a:off x="7315200" y="533400"/>
            <a:ext cx="1704975" cy="1511300"/>
          </a:xfrm>
        </p:spPr>
        <p:txBody>
          <a:bodyPr/>
          <a:lstStyle/>
          <a:p>
            <a:pPr eaLnBrk="1" hangingPunct="1"/>
            <a:r>
              <a:rPr lang="en-US" sz="2800">
                <a:solidFill>
                  <a:schemeClr val="bg2"/>
                </a:solidFill>
                <a:latin typeface="Times New Roman" charset="0"/>
              </a:rPr>
              <a:t>14:4</a:t>
            </a:r>
            <a:r>
              <a:rPr lang="zh-CN" altLang="en-US" sz="2800">
                <a:solidFill>
                  <a:schemeClr val="bg2"/>
                </a:solidFill>
                <a:latin typeface="Times New Roman" charset="0"/>
                <a:ea typeface="SimSun" charset="0"/>
                <a:cs typeface="SimSun" charset="0"/>
              </a:rPr>
              <a:t>      </a:t>
            </a:r>
            <a:r>
              <a:rPr lang="ja-JP" altLang="en-US" sz="2800">
                <a:solidFill>
                  <a:schemeClr val="bg2"/>
                </a:solidFill>
                <a:latin typeface="Times New Roman" charset="0"/>
                <a:cs typeface="ＭＳ Ｐゴシック" charset="0"/>
              </a:rPr>
              <a:t>橄榄山上</a:t>
            </a:r>
            <a:endParaRPr lang="en-US" sz="2800">
              <a:solidFill>
                <a:schemeClr val="bg2"/>
              </a:solidFill>
              <a:latin typeface="Times New Roman" charset="0"/>
            </a:endParaRPr>
          </a:p>
        </p:txBody>
      </p:sp>
    </p:spTree>
    <p:extLst>
      <p:ext uri="{BB962C8B-B14F-4D97-AF65-F5344CB8AC3E}">
        <p14:creationId xmlns:p14="http://schemas.microsoft.com/office/powerpoint/2010/main" val="156287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7353"/>
                                        </p:tgtEl>
                                        <p:attrNameLst>
                                          <p:attrName>style.visibility</p:attrName>
                                        </p:attrNameLst>
                                      </p:cBhvr>
                                      <p:to>
                                        <p:strVal val="visible"/>
                                      </p:to>
                                    </p:set>
                                    <p:animEffect transition="in" filter="wipe(left)">
                                      <p:cBhvr>
                                        <p:cTn id="21" dur="500"/>
                                        <p:tgtEl>
                                          <p:spTgt spid="5735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500"/>
                                        <p:tgtEl>
                                          <p:spTgt spid="57353"/>
                                        </p:tgtEl>
                                      </p:cBhvr>
                                    </p:animEffect>
                                    <p:set>
                                      <p:cBhvr>
                                        <p:cTn id="26" dur="1" fill="hold">
                                          <p:stCondLst>
                                            <p:cond delay="499"/>
                                          </p:stCondLst>
                                        </p:cTn>
                                        <p:tgtEl>
                                          <p:spTgt spid="57353"/>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57354"/>
                                        </p:tgtEl>
                                        <p:attrNameLst>
                                          <p:attrName>style.visibility</p:attrName>
                                        </p:attrNameLst>
                                      </p:cBhvr>
                                      <p:to>
                                        <p:strVal val="visible"/>
                                      </p:to>
                                    </p:set>
                                    <p:animEffect transition="in" filter="dissolve">
                                      <p:cBhvr>
                                        <p:cTn id="30" dur="500"/>
                                        <p:tgtEl>
                                          <p:spTgt spid="573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57354"/>
                                        </p:tgtEl>
                                      </p:cBhvr>
                                    </p:animEffect>
                                    <p:set>
                                      <p:cBhvr>
                                        <p:cTn id="35" dur="1" fill="hold">
                                          <p:stCondLst>
                                            <p:cond delay="499"/>
                                          </p:stCondLst>
                                        </p:cTn>
                                        <p:tgtEl>
                                          <p:spTgt spid="57354"/>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7349"/>
                                        </p:tgtEl>
                                        <p:attrNameLst>
                                          <p:attrName>style.visibility</p:attrName>
                                        </p:attrNameLst>
                                      </p:cBhvr>
                                      <p:to>
                                        <p:strVal val="visible"/>
                                      </p:to>
                                    </p:set>
                                    <p:animEffect transition="in" filter="wipe(down)">
                                      <p:cBhvr>
                                        <p:cTn id="44" dur="500"/>
                                        <p:tgtEl>
                                          <p:spTgt spid="5734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500"/>
                                        <p:tgtEl>
                                          <p:spTgt spid="57349"/>
                                        </p:tgtEl>
                                      </p:cBhvr>
                                    </p:animEffect>
                                    <p:set>
                                      <p:cBhvr>
                                        <p:cTn id="49" dur="1" fill="hold">
                                          <p:stCondLst>
                                            <p:cond delay="499"/>
                                          </p:stCondLst>
                                        </p:cTn>
                                        <p:tgtEl>
                                          <p:spTgt spid="57349"/>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57350"/>
                                        </p:tgtEl>
                                        <p:attrNameLst>
                                          <p:attrName>style.visibility</p:attrName>
                                        </p:attrNameLst>
                                      </p:cBhvr>
                                      <p:to>
                                        <p:strVal val="visible"/>
                                      </p:to>
                                    </p:set>
                                    <p:animEffect transition="in" filter="wipe(down)">
                                      <p:cBhvr>
                                        <p:cTn id="53" dur="500"/>
                                        <p:tgtEl>
                                          <p:spTgt spid="5735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grpId="1" nodeType="clickEffect">
                                  <p:stCondLst>
                                    <p:cond delay="0"/>
                                  </p:stCondLst>
                                  <p:childTnLst>
                                    <p:animEffect transition="out" filter="fade">
                                      <p:cBhvr>
                                        <p:cTn id="57" dur="500"/>
                                        <p:tgtEl>
                                          <p:spTgt spid="57350"/>
                                        </p:tgtEl>
                                      </p:cBhvr>
                                    </p:animEffect>
                                    <p:set>
                                      <p:cBhvr>
                                        <p:cTn id="58" dur="1" fill="hold">
                                          <p:stCondLst>
                                            <p:cond delay="499"/>
                                          </p:stCondLst>
                                        </p:cTn>
                                        <p:tgtEl>
                                          <p:spTgt spid="57350"/>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5735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57352"/>
                                        </p:tgtEl>
                                      </p:cBhvr>
                                    </p:animEffect>
                                    <p:set>
                                      <p:cBhvr>
                                        <p:cTn id="67" dur="1" fill="hold">
                                          <p:stCondLst>
                                            <p:cond delay="499"/>
                                          </p:stCondLst>
                                        </p:cTn>
                                        <p:tgtEl>
                                          <p:spTgt spid="57352"/>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57351"/>
                                        </p:tgtEl>
                                        <p:attrNameLst>
                                          <p:attrName>style.visibility</p:attrName>
                                        </p:attrNameLst>
                                      </p:cBhvr>
                                      <p:to>
                                        <p:strVal val="visible"/>
                                      </p:to>
                                    </p:set>
                                    <p:animEffect transition="in" filter="wipe(right)">
                                      <p:cBhvr>
                                        <p:cTn id="71" dur="500"/>
                                        <p:tgtEl>
                                          <p:spTgt spid="5735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grpId="1" nodeType="clickEffect">
                                  <p:stCondLst>
                                    <p:cond delay="0"/>
                                  </p:stCondLst>
                                  <p:childTnLst>
                                    <p:animEffect transition="out" filter="fade">
                                      <p:cBhvr>
                                        <p:cTn id="75" dur="500"/>
                                        <p:tgtEl>
                                          <p:spTgt spid="57351"/>
                                        </p:tgtEl>
                                      </p:cBhvr>
                                    </p:animEffect>
                                    <p:set>
                                      <p:cBhvr>
                                        <p:cTn id="76" dur="1" fill="hold">
                                          <p:stCondLst>
                                            <p:cond delay="499"/>
                                          </p:stCondLst>
                                        </p:cTn>
                                        <p:tgtEl>
                                          <p:spTgt spid="57351"/>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57372"/>
                                        </p:tgtEl>
                                        <p:attrNameLst>
                                          <p:attrName>style.visibility</p:attrName>
                                        </p:attrNameLst>
                                      </p:cBhvr>
                                      <p:to>
                                        <p:strVal val="visible"/>
                                      </p:to>
                                    </p:set>
                                    <p:animEffect transition="in" filter="dissolve">
                                      <p:cBhvr>
                                        <p:cTn id="81" dur="500"/>
                                        <p:tgtEl>
                                          <p:spTgt spid="57372"/>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57372"/>
                                        </p:tgtEl>
                                      </p:cBhvr>
                                    </p:animEffect>
                                    <p:set>
                                      <p:cBhvr>
                                        <p:cTn id="86" dur="1" fill="hold">
                                          <p:stCondLst>
                                            <p:cond delay="499"/>
                                          </p:stCondLst>
                                        </p:cTn>
                                        <p:tgtEl>
                                          <p:spTgt spid="57372"/>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57373"/>
                                        </p:tgtEl>
                                        <p:attrNameLst>
                                          <p:attrName>style.visibility</p:attrName>
                                        </p:attrNameLst>
                                      </p:cBhvr>
                                      <p:to>
                                        <p:strVal val="visible"/>
                                      </p:to>
                                    </p:set>
                                    <p:animEffect transition="in" filter="dissolve">
                                      <p:cBhvr>
                                        <p:cTn id="90" dur="500"/>
                                        <p:tgtEl>
                                          <p:spTgt spid="5737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57373"/>
                                        </p:tgtEl>
                                      </p:cBhvr>
                                    </p:animEffect>
                                    <p:set>
                                      <p:cBhvr>
                                        <p:cTn id="95" dur="1" fill="hold">
                                          <p:stCondLst>
                                            <p:cond delay="499"/>
                                          </p:stCondLst>
                                        </p:cTn>
                                        <p:tgtEl>
                                          <p:spTgt spid="57373"/>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57374"/>
                                        </p:tgtEl>
                                        <p:attrNameLst>
                                          <p:attrName>style.visibility</p:attrName>
                                        </p:attrNameLst>
                                      </p:cBhvr>
                                      <p:to>
                                        <p:strVal val="visible"/>
                                      </p:to>
                                    </p:set>
                                    <p:animEffect transition="in" filter="wipe(down)">
                                      <p:cBhvr>
                                        <p:cTn id="100" dur="500"/>
                                        <p:tgtEl>
                                          <p:spTgt spid="57374"/>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1" nodeType="clickEffect">
                                  <p:stCondLst>
                                    <p:cond delay="0"/>
                                  </p:stCondLst>
                                  <p:childTnLst>
                                    <p:animEffect transition="out" filter="fade">
                                      <p:cBhvr>
                                        <p:cTn id="104" dur="500"/>
                                        <p:tgtEl>
                                          <p:spTgt spid="57374"/>
                                        </p:tgtEl>
                                      </p:cBhvr>
                                    </p:animEffect>
                                    <p:set>
                                      <p:cBhvr>
                                        <p:cTn id="105" dur="1" fill="hold">
                                          <p:stCondLst>
                                            <p:cond delay="499"/>
                                          </p:stCondLst>
                                        </p:cTn>
                                        <p:tgtEl>
                                          <p:spTgt spid="57374"/>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57375"/>
                                        </p:tgtEl>
                                        <p:attrNameLst>
                                          <p:attrName>style.visibility</p:attrName>
                                        </p:attrNameLst>
                                      </p:cBhvr>
                                      <p:to>
                                        <p:strVal val="visible"/>
                                      </p:to>
                                    </p:set>
                                    <p:animEffect transition="in" filter="checkerboard(down)">
                                      <p:cBhvr>
                                        <p:cTn id="110" dur="500"/>
                                        <p:tgtEl>
                                          <p:spTgt spid="5737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57375"/>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57359"/>
                                        </p:tgtEl>
                                        <p:attrNameLst>
                                          <p:attrName>style.visibility</p:attrName>
                                        </p:attrNameLst>
                                      </p:cBhvr>
                                      <p:to>
                                        <p:strVal val="visible"/>
                                      </p:to>
                                    </p:set>
                                    <p:animEffect transition="in" filter="wipe(down)">
                                      <p:cBhvr>
                                        <p:cTn id="119" dur="500"/>
                                        <p:tgtEl>
                                          <p:spTgt spid="57359"/>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grpId="1" nodeType="clickEffect">
                                  <p:stCondLst>
                                    <p:cond delay="0"/>
                                  </p:stCondLst>
                                  <p:childTnLst>
                                    <p:animEffect transition="out" filter="fade">
                                      <p:cBhvr>
                                        <p:cTn id="123" dur="500"/>
                                        <p:tgtEl>
                                          <p:spTgt spid="57359"/>
                                        </p:tgtEl>
                                      </p:cBhvr>
                                    </p:animEffect>
                                    <p:set>
                                      <p:cBhvr>
                                        <p:cTn id="124" dur="1" fill="hold">
                                          <p:stCondLst>
                                            <p:cond delay="499"/>
                                          </p:stCondLst>
                                        </p:cTn>
                                        <p:tgtEl>
                                          <p:spTgt spid="57359"/>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57355"/>
                                        </p:tgtEl>
                                        <p:attrNameLst>
                                          <p:attrName>style.visibility</p:attrName>
                                        </p:attrNameLst>
                                      </p:cBhvr>
                                      <p:to>
                                        <p:strVal val="visible"/>
                                      </p:to>
                                    </p:set>
                                    <p:animEffect transition="in" filter="dissolve">
                                      <p:cBhvr>
                                        <p:cTn id="128" dur="500"/>
                                        <p:tgtEl>
                                          <p:spTgt spid="57355"/>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57355"/>
                                        </p:tgtEl>
                                      </p:cBhvr>
                                    </p:animEffect>
                                    <p:set>
                                      <p:cBhvr>
                                        <p:cTn id="133" dur="1" fill="hold">
                                          <p:stCondLst>
                                            <p:cond delay="499"/>
                                          </p:stCondLst>
                                        </p:cTn>
                                        <p:tgtEl>
                                          <p:spTgt spid="57355"/>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57376"/>
                                        </p:tgtEl>
                                        <p:attrNameLst>
                                          <p:attrName>style.visibility</p:attrName>
                                        </p:attrNameLst>
                                      </p:cBhvr>
                                      <p:to>
                                        <p:strVal val="visible"/>
                                      </p:to>
                                    </p:set>
                                    <p:animEffect transition="in" filter="wipe(up)">
                                      <p:cBhvr>
                                        <p:cTn id="142" dur="500"/>
                                        <p:tgtEl>
                                          <p:spTgt spid="57376"/>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1" nodeType="clickEffect">
                                  <p:stCondLst>
                                    <p:cond delay="0"/>
                                  </p:stCondLst>
                                  <p:childTnLst>
                                    <p:set>
                                      <p:cBhvr>
                                        <p:cTn id="146" dur="1" fill="hold">
                                          <p:stCondLst>
                                            <p:cond delay="499"/>
                                          </p:stCondLst>
                                        </p:cTn>
                                        <p:tgtEl>
                                          <p:spTgt spid="57376"/>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57361"/>
                                        </p:tgtEl>
                                        <p:attrNameLst>
                                          <p:attrName>style.visibility</p:attrName>
                                        </p:attrNameLst>
                                      </p:cBhvr>
                                      <p:to>
                                        <p:strVal val="visible"/>
                                      </p:to>
                                    </p:set>
                                    <p:animEffect transition="in" filter="wedge">
                                      <p:cBhvr>
                                        <p:cTn id="151" dur="500"/>
                                        <p:tgtEl>
                                          <p:spTgt spid="57361"/>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57361"/>
                                        </p:tgtEl>
                                      </p:cBhvr>
                                    </p:animEffect>
                                    <p:set>
                                      <p:cBhvr>
                                        <p:cTn id="156" dur="1" fill="hold">
                                          <p:stCondLst>
                                            <p:cond delay="499"/>
                                          </p:stCondLst>
                                        </p:cTn>
                                        <p:tgtEl>
                                          <p:spTgt spid="57361"/>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57371"/>
                                        </p:tgtEl>
                                        <p:attrNameLst>
                                          <p:attrName>style.visibility</p:attrName>
                                        </p:attrNameLst>
                                      </p:cBhvr>
                                      <p:to>
                                        <p:strVal val="visible"/>
                                      </p:to>
                                    </p:set>
                                    <p:animEffect transition="in" filter="wipe(down)">
                                      <p:cBhvr>
                                        <p:cTn id="161" dur="500"/>
                                        <p:tgtEl>
                                          <p:spTgt spid="57371"/>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57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nimBg="1"/>
      <p:bldP spid="57349" grpId="1" animBg="1"/>
      <p:bldP spid="57350" grpId="0" animBg="1"/>
      <p:bldP spid="57350" grpId="1" animBg="1"/>
      <p:bldP spid="57351" grpId="0" animBg="1"/>
      <p:bldP spid="57351" grpId="1" animBg="1"/>
      <p:bldP spid="57353" grpId="0" animBg="1"/>
      <p:bldP spid="57353" grpId="1" animBg="1"/>
      <p:bldP spid="57359" grpId="0" animBg="1"/>
      <p:bldP spid="57359" grpId="1" animBg="1"/>
      <p:bldP spid="57361" grpId="0" animBg="1"/>
      <p:bldP spid="57361" grpId="1" animBg="1"/>
      <p:bldP spid="57371" grpId="0" animBg="1"/>
      <p:bldP spid="57371" grpId="1" animBg="1"/>
      <p:bldP spid="57374" grpId="0" animBg="1"/>
      <p:bldP spid="57374" grpId="1" animBg="1"/>
      <p:bldP spid="57376" grpId="0" animBg="1"/>
      <p:bldP spid="57376" grpId="1" animBg="1"/>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8658" name="Picture 4" descr="Yeshuaadv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8659" name="Text Box 5"/>
          <p:cNvSpPr txBox="1">
            <a:spLocks noChangeArrowheads="1"/>
          </p:cNvSpPr>
          <p:nvPr/>
        </p:nvSpPr>
        <p:spPr bwMode="auto">
          <a:xfrm>
            <a:off x="0" y="4462463"/>
            <a:ext cx="9144000" cy="156966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just" eaLnBrk="1" hangingPunct="1"/>
            <a:r>
              <a:rPr lang="zh-CN" altLang="en-US" sz="3200" b="1" dirty="0">
                <a:solidFill>
                  <a:srgbClr val="FFFFFF"/>
                </a:solidFill>
                <a:cs typeface="Arial" charset="0"/>
              </a:rPr>
              <a:t>到那日， 他的脚必站在对着耶路撒冷， 在东面的橄榄山上； 这橄榄山必从中间裂开， 由东至西成为极大的山谷。 山的一半向北挪移， 一半向南挪移。</a:t>
            </a:r>
            <a:endParaRPr lang="en-US" sz="2800" b="1" dirty="0">
              <a:solidFill>
                <a:srgbClr val="FFFFFF"/>
              </a:solidFill>
              <a:latin typeface="Arial" charset="0"/>
              <a:cs typeface="Arial" charset="0"/>
            </a:endParaRPr>
          </a:p>
        </p:txBody>
      </p:sp>
      <p:sp>
        <p:nvSpPr>
          <p:cNvPr id="838660"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480</a:t>
            </a:r>
          </a:p>
        </p:txBody>
      </p:sp>
      <p:sp>
        <p:nvSpPr>
          <p:cNvPr id="838661" name="Title 1"/>
          <p:cNvSpPr>
            <a:spLocks noGrp="1"/>
          </p:cNvSpPr>
          <p:nvPr>
            <p:ph type="title"/>
          </p:nvPr>
        </p:nvSpPr>
        <p:spPr>
          <a:xfrm>
            <a:off x="141288" y="0"/>
            <a:ext cx="2368830" cy="987425"/>
          </a:xfrm>
          <a:solidFill>
            <a:srgbClr val="000000"/>
          </a:solidFill>
        </p:spPr>
        <p:txBody>
          <a:bodyPr/>
          <a:lstStyle/>
          <a:p>
            <a:pPr>
              <a:defRPr/>
            </a:pPr>
            <a:r>
              <a:rPr lang="zh-TW" altLang="en-US" b="1" i="1" dirty="0">
                <a:solidFill>
                  <a:srgbClr val="FFFFFF"/>
                </a:solidFill>
                <a:effectLst>
                  <a:outerShdw blurRad="38100" dist="38100" dir="2700000" algn="tl">
                    <a:srgbClr val="000000">
                      <a:alpha val="43137"/>
                    </a:srgbClr>
                  </a:outerShdw>
                </a:effectLst>
                <a:ea typeface="ＭＳ Ｐゴシック" pitchFamily="34" charset="-128"/>
              </a:rPr>
              <a:t>亚</a:t>
            </a:r>
            <a:r>
              <a:rPr lang="en-US" b="1" i="1" dirty="0">
                <a:solidFill>
                  <a:srgbClr val="FFFFFF"/>
                </a:solidFill>
                <a:effectLst>
                  <a:outerShdw blurRad="38100" dist="38100" dir="2700000" algn="tl">
                    <a:srgbClr val="000000">
                      <a:alpha val="43137"/>
                    </a:srgbClr>
                  </a:outerShdw>
                </a:effectLst>
                <a:ea typeface="ＭＳ Ｐゴシック" pitchFamily="34" charset="-128"/>
              </a:rPr>
              <a:t>14:4</a:t>
            </a:r>
          </a:p>
        </p:txBody>
      </p:sp>
    </p:spTree>
    <p:extLst>
      <p:ext uri="{BB962C8B-B14F-4D97-AF65-F5344CB8AC3E}">
        <p14:creationId xmlns:p14="http://schemas.microsoft.com/office/powerpoint/2010/main" val="2386703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sp>
        <p:nvSpPr>
          <p:cNvPr id="8" name="Rectangle 6">
            <a:extLst>
              <a:ext uri="{FF2B5EF4-FFF2-40B4-BE49-F238E27FC236}">
                <a16:creationId xmlns:a16="http://schemas.microsoft.com/office/drawing/2014/main" id="{652C371E-44DD-334B-BBED-06C88007A75B}"/>
              </a:ext>
            </a:extLst>
          </p:cNvPr>
          <p:cNvSpPr txBox="1">
            <a:spLocks noChangeArrowheads="1"/>
          </p:cNvSpPr>
          <p:nvPr/>
        </p:nvSpPr>
        <p:spPr bwMode="auto">
          <a:xfrm>
            <a:off x="0" y="5143498"/>
            <a:ext cx="9143999" cy="1734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charset="0"/>
                <a:cs typeface="Arial"/>
              </a:rPr>
              <a:t>"He exercised all the authority of the first beast. And he required all the earth and its people to worship the first beast, whose fatal wound had been healed" </a:t>
            </a:r>
            <a:br>
              <a:rPr kumimoji="0" lang="en-US" sz="28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0" cap="none" spc="0" normalizeH="0" baseline="0" noProof="0" dirty="0">
                <a:ln>
                  <a:noFill/>
                </a:ln>
                <a:solidFill>
                  <a:srgbClr val="FFFFFF"/>
                </a:solidFill>
                <a:effectLst/>
                <a:uLnTx/>
                <a:uFillTx/>
                <a:latin typeface="Arial"/>
                <a:ea typeface="ＭＳ Ｐゴシック" charset="0"/>
                <a:cs typeface="Arial"/>
              </a:rPr>
              <a:t>(13:12 </a:t>
            </a: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0" cap="none" spc="0" normalizeH="0" baseline="0" noProof="0" dirty="0">
                <a:ln>
                  <a:noFill/>
                </a:ln>
                <a:solidFill>
                  <a:srgbClr val="FFFFFF"/>
                </a:solidFill>
                <a:effectLst/>
                <a:uLnTx/>
                <a:uFillTx/>
                <a:latin typeface="Arial"/>
                <a:ea typeface="ＭＳ Ｐゴシック" charset="0"/>
                <a:cs typeface="Arial"/>
              </a:rPr>
              <a:t>). </a:t>
            </a:r>
            <a:endParaRPr kumimoji="0" lang="en-US" sz="32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pic>
        <p:nvPicPr>
          <p:cNvPr id="3076" name="Picture 4">
            <a:extLst>
              <a:ext uri="{FF2B5EF4-FFF2-40B4-BE49-F238E27FC236}">
                <a16:creationId xmlns:a16="http://schemas.microsoft.com/office/drawing/2014/main" id="{1B3B4D5E-5A01-C84B-BA8C-95CEA12AF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01105"/>
      </p:ext>
    </p:extLst>
  </p:cSld>
  <p:clrMapOvr>
    <a:masterClrMapping/>
  </p:clrMapOvr>
  <p:transition spd="slow">
    <p:rand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0466630"/>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6286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sp>
        <p:nvSpPr>
          <p:cNvPr id="8" name="Rectangle 6">
            <a:extLst>
              <a:ext uri="{FF2B5EF4-FFF2-40B4-BE49-F238E27FC236}">
                <a16:creationId xmlns:a16="http://schemas.microsoft.com/office/drawing/2014/main" id="{652C371E-44DD-334B-BBED-06C88007A75B}"/>
              </a:ext>
            </a:extLst>
          </p:cNvPr>
          <p:cNvSpPr txBox="1">
            <a:spLocks noChangeArrowheads="1"/>
          </p:cNvSpPr>
          <p:nvPr/>
        </p:nvSpPr>
        <p:spPr bwMode="auto">
          <a:xfrm>
            <a:off x="0" y="5281684"/>
            <a:ext cx="9143999" cy="1596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a:ea typeface="ＭＳ Ｐゴシック" charset="0"/>
                <a:cs typeface="Arial"/>
              </a:rPr>
              <a:t>Revelation 13 Summarized</a:t>
            </a:r>
            <a:endParaRPr kumimoji="0" lang="en-US" sz="44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pic>
        <p:nvPicPr>
          <p:cNvPr id="5122" name="Picture 2">
            <a:extLst>
              <a:ext uri="{FF2B5EF4-FFF2-40B4-BE49-F238E27FC236}">
                <a16:creationId xmlns:a16="http://schemas.microsoft.com/office/drawing/2014/main" id="{C1628B9D-DED0-9E4A-AB95-D7137AE76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193"/>
            <a:ext cx="9144000" cy="515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252227"/>
      </p:ext>
    </p:extLst>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1" descr="Rev 13 666 on Ha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495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ChangeArrowheads="1"/>
          </p:cNvSpPr>
          <p:nvPr/>
        </p:nvSpPr>
        <p:spPr bwMode="auto">
          <a:xfrm>
            <a:off x="381000" y="609600"/>
            <a:ext cx="8382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defRPr/>
            </a:pPr>
            <a:r>
              <a:rPr lang="en-US" sz="2700" b="1" i="1" dirty="0">
                <a:solidFill>
                  <a:srgbClr val="FFFFFF"/>
                </a:solidFill>
                <a:effectLst>
                  <a:glow rad="292100">
                    <a:srgbClr val="000000">
                      <a:alpha val="75000"/>
                    </a:srgbClr>
                  </a:glow>
                </a:effectLst>
                <a:latin typeface="ＭＳ ゴシック"/>
                <a:ea typeface="ＭＳ ゴシック"/>
                <a:cs typeface="ＭＳ ゴシック"/>
              </a:rPr>
              <a:t>16 他 又 叫 众 人 ， 无 论 大 小 、 贫 富 、 自 主 的 、 为 奴 的 ， 都 在 右 手 上 或 是 在 额 上 受 一 个 印 记 。</a:t>
            </a:r>
          </a:p>
          <a:p>
            <a:pPr algn="just">
              <a:defRPr/>
            </a:pPr>
            <a:endParaRPr lang="en-US" sz="2700" b="1" i="1" dirty="0">
              <a:solidFill>
                <a:srgbClr val="FFFFFF"/>
              </a:solidFill>
              <a:effectLst>
                <a:glow rad="292100">
                  <a:srgbClr val="000000">
                    <a:alpha val="75000"/>
                  </a:srgbClr>
                </a:glow>
              </a:effectLst>
              <a:latin typeface="ＭＳ ゴシック"/>
              <a:ea typeface="ＭＳ ゴシック"/>
              <a:cs typeface="ＭＳ ゴシック"/>
            </a:endParaRPr>
          </a:p>
          <a:p>
            <a:pPr algn="just">
              <a:defRPr/>
            </a:pPr>
            <a:r>
              <a:rPr lang="en-US" sz="2700" b="1" i="1" dirty="0">
                <a:solidFill>
                  <a:srgbClr val="FFFFFF"/>
                </a:solidFill>
                <a:effectLst>
                  <a:glow rad="292100">
                    <a:srgbClr val="000000">
                      <a:alpha val="75000"/>
                    </a:srgbClr>
                  </a:glow>
                </a:effectLst>
                <a:latin typeface="ＭＳ ゴシック"/>
                <a:ea typeface="ＭＳ ゴシック"/>
                <a:cs typeface="ＭＳ ゴシック"/>
              </a:rPr>
              <a:t> 17 除 了 那 受 印 记 、 有 了 兽 名 或 有 兽 名 数 目 的 ， 都 不 得 做 买 卖 。</a:t>
            </a:r>
            <a:endParaRPr lang="pt-BR" sz="2700" b="1" i="1" dirty="0">
              <a:solidFill>
                <a:srgbClr val="FFFFFF"/>
              </a:solidFill>
              <a:effectLst>
                <a:glow rad="292100">
                  <a:srgbClr val="000000">
                    <a:alpha val="75000"/>
                  </a:srgbClr>
                </a:glow>
              </a:effectLst>
              <a:latin typeface="ＭＳ ゴシック"/>
              <a:ea typeface="ＭＳ ゴシック"/>
              <a:cs typeface="ＭＳ ゴシック"/>
            </a:endParaRPr>
          </a:p>
        </p:txBody>
      </p:sp>
      <p:sp>
        <p:nvSpPr>
          <p:cNvPr id="660483" name="Text Box 5"/>
          <p:cNvSpPr txBox="1">
            <a:spLocks noChangeArrowheads="1"/>
          </p:cNvSpPr>
          <p:nvPr/>
        </p:nvSpPr>
        <p:spPr bwMode="auto">
          <a:xfrm>
            <a:off x="6011863" y="3215392"/>
            <a:ext cx="26725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CN" altLang="en-US" b="1" dirty="0">
                <a:solidFill>
                  <a:srgbClr val="FFFFFF"/>
                </a:solidFill>
                <a:effectLst>
                  <a:glow rad="292100">
                    <a:srgbClr val="000000">
                      <a:alpha val="75000"/>
                    </a:srgbClr>
                  </a:glow>
                </a:effectLst>
              </a:rPr>
              <a:t>启示录</a:t>
            </a:r>
            <a:r>
              <a:rPr lang="en-US" altLang="zh-CN" b="1" dirty="0">
                <a:solidFill>
                  <a:srgbClr val="FFFFFF"/>
                </a:solidFill>
                <a:effectLst>
                  <a:glow rad="292100">
                    <a:srgbClr val="000000">
                      <a:alpha val="75000"/>
                    </a:srgbClr>
                  </a:glow>
                </a:effectLst>
              </a:rPr>
              <a:t> </a:t>
            </a:r>
            <a:r>
              <a:rPr lang="en-US" b="1" dirty="0">
                <a:solidFill>
                  <a:srgbClr val="FFFFFF"/>
                </a:solidFill>
                <a:effectLst>
                  <a:glow rad="292100">
                    <a:srgbClr val="000000">
                      <a:alpha val="75000"/>
                    </a:srgbClr>
                  </a:glow>
                </a:effectLst>
              </a:rPr>
              <a:t>13:16-17</a:t>
            </a:r>
          </a:p>
        </p:txBody>
      </p:sp>
      <p:sp>
        <p:nvSpPr>
          <p:cNvPr id="660484" name="Rectangle 6"/>
          <p:cNvSpPr>
            <a:spLocks noGrp="1" noChangeArrowheads="1"/>
          </p:cNvSpPr>
          <p:nvPr>
            <p:ph type="title" idx="4294967295"/>
          </p:nvPr>
        </p:nvSpPr>
        <p:spPr>
          <a:xfrm>
            <a:off x="6019800" y="4267200"/>
            <a:ext cx="3124200" cy="1905000"/>
          </a:xfrm>
        </p:spPr>
        <p:txBody>
          <a:bodyPr/>
          <a:lstStyle/>
          <a:p>
            <a:pPr>
              <a:defRPr/>
            </a:pPr>
            <a:r>
              <a:rPr lang="zh-CN" altLang="en-US" dirty="0">
                <a:solidFill>
                  <a:schemeClr val="bg1"/>
                </a:solidFill>
                <a:effectLst>
                  <a:glow rad="292100">
                    <a:schemeClr val="tx2">
                      <a:alpha val="75000"/>
                    </a:schemeClr>
                  </a:glow>
                </a:effectLst>
                <a:latin typeface="Verdana" charset="0"/>
                <a:ea typeface="ＭＳ Ｐゴシック" charset="0"/>
                <a:cs typeface="ＭＳ Ｐゴシック" charset="0"/>
              </a:rPr>
              <a:t>右手上</a:t>
            </a:r>
            <a:br>
              <a:rPr lang="en-US" altLang="zh-CN" dirty="0">
                <a:solidFill>
                  <a:schemeClr val="bg1"/>
                </a:solidFill>
                <a:effectLst>
                  <a:glow rad="292100">
                    <a:schemeClr val="tx2">
                      <a:alpha val="75000"/>
                    </a:schemeClr>
                  </a:glow>
                </a:effectLst>
                <a:latin typeface="Verdana" charset="0"/>
                <a:ea typeface="ＭＳ Ｐゴシック" charset="0"/>
                <a:cs typeface="ＭＳ Ｐゴシック" charset="0"/>
              </a:rPr>
            </a:br>
            <a:r>
              <a:rPr lang="zh-CN" altLang="en-US" dirty="0">
                <a:solidFill>
                  <a:schemeClr val="bg1"/>
                </a:solidFill>
                <a:effectLst>
                  <a:glow rad="292100">
                    <a:schemeClr val="tx2">
                      <a:alpha val="75000"/>
                    </a:schemeClr>
                  </a:glow>
                </a:effectLst>
                <a:latin typeface="Verdana" charset="0"/>
                <a:ea typeface="ＭＳ Ｐゴシック" charset="0"/>
                <a:cs typeface="ＭＳ Ｐゴシック" charset="0"/>
              </a:rPr>
              <a:t>的印记</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287521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latin typeface="Verdana" pitchFamily="34" charset="0"/>
              <a:ea typeface="MS PGothic" pitchFamily="34" charset="-128"/>
              <a:cs typeface="+mn-cs"/>
            </a:endParaRPr>
          </a:p>
        </p:txBody>
      </p:sp>
      <p:pic>
        <p:nvPicPr>
          <p:cNvPr id="51203" name="Picture 3" descr="XIPNAM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886200"/>
            <a:ext cx="38100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284" name="Text Box 5"/>
          <p:cNvSpPr txBox="1">
            <a:spLocks noChangeArrowheads="1"/>
          </p:cNvSpPr>
          <p:nvPr/>
        </p:nvSpPr>
        <p:spPr bwMode="auto">
          <a:xfrm>
            <a:off x="5334000" y="3200400"/>
            <a:ext cx="3276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b="1">
                <a:solidFill>
                  <a:srgbClr val="FFFFFF"/>
                </a:solidFill>
                <a:ea typeface="SimSun" pitchFamily="2" charset="-122"/>
                <a:cs typeface="+mn-cs"/>
              </a:rPr>
              <a:t>启示</a:t>
            </a:r>
            <a:r>
              <a:rPr lang="zh-TW" altLang="en-US" b="1">
                <a:solidFill>
                  <a:srgbClr val="FFFFFF"/>
                </a:solidFill>
                <a:ea typeface="SimSun" pitchFamily="2" charset="-122"/>
                <a:cs typeface="+mn-cs"/>
              </a:rPr>
              <a:t>录</a:t>
            </a:r>
            <a:r>
              <a:rPr lang="en-US" altLang="ja-JP" b="1">
                <a:solidFill>
                  <a:srgbClr val="FFFFFF"/>
                </a:solidFill>
                <a:cs typeface="+mn-cs"/>
              </a:rPr>
              <a:t>13:16, 17</a:t>
            </a:r>
            <a:endParaRPr lang="en-US" b="1">
              <a:solidFill>
                <a:srgbClr val="FFFFFF"/>
              </a:solidFill>
              <a:cs typeface="+mn-cs"/>
            </a:endParaRPr>
          </a:p>
        </p:txBody>
      </p:sp>
      <p:sp>
        <p:nvSpPr>
          <p:cNvPr id="737285" name="Rectangle 6"/>
          <p:cNvSpPr>
            <a:spLocks noGrp="1" noChangeArrowheads="1"/>
          </p:cNvSpPr>
          <p:nvPr>
            <p:ph type="title" idx="4294967295"/>
          </p:nvPr>
        </p:nvSpPr>
        <p:spPr>
          <a:xfrm>
            <a:off x="6019800" y="4267200"/>
            <a:ext cx="3124200" cy="1905000"/>
          </a:xfrm>
        </p:spPr>
        <p:txBody>
          <a:bodyPr/>
          <a:lstStyle/>
          <a:p>
            <a:r>
              <a:rPr lang="zh-CN" altLang="en-US" sz="4000">
                <a:solidFill>
                  <a:schemeClr val="bg1"/>
                </a:solidFill>
                <a:ea typeface="SimSun" pitchFamily="2" charset="-122"/>
              </a:rPr>
              <a:t>右手中的</a:t>
            </a:r>
            <a:br>
              <a:rPr lang="zh-CN" altLang="en-US" sz="4000">
                <a:solidFill>
                  <a:schemeClr val="bg1"/>
                </a:solidFill>
                <a:ea typeface="SimSun" pitchFamily="2" charset="-122"/>
              </a:rPr>
            </a:br>
            <a:r>
              <a:rPr lang="zh-CN" altLang="en-US" sz="4000">
                <a:solidFill>
                  <a:schemeClr val="bg1"/>
                </a:solidFill>
                <a:ea typeface="SimSun" pitchFamily="2" charset="-122"/>
              </a:rPr>
              <a:t>印记</a:t>
            </a:r>
            <a:endParaRPr lang="zh-CN" altLang="en-US">
              <a:solidFill>
                <a:schemeClr val="bg1"/>
              </a:solidFill>
              <a:ea typeface="SimSun" pitchFamily="2" charset="-122"/>
            </a:endParaRPr>
          </a:p>
        </p:txBody>
      </p:sp>
      <p:sp>
        <p:nvSpPr>
          <p:cNvPr id="51202" name="Rectangle 2"/>
          <p:cNvSpPr>
            <a:spLocks noChangeArrowheads="1"/>
          </p:cNvSpPr>
          <p:nvPr/>
        </p:nvSpPr>
        <p:spPr bwMode="auto">
          <a:xfrm>
            <a:off x="0" y="281134"/>
            <a:ext cx="9144000" cy="415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ctr"/>
            <a:r>
              <a:rPr lang="ja-JP" altLang="en-US" sz="4400" b="1" dirty="0">
                <a:solidFill>
                  <a:srgbClr val="FFFFFF"/>
                </a:solidFill>
                <a:effectLst>
                  <a:glow rad="292100">
                    <a:srgbClr val="000000">
                      <a:alpha val="75000"/>
                    </a:srgbClr>
                  </a:glow>
                </a:effectLst>
                <a:latin typeface="Arial"/>
                <a:cs typeface="Arial"/>
              </a:rPr>
              <a:t>它</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又</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叫</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人</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无</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论</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大</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小</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贫</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富</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自</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主</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的</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为</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奴</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的</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在</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右</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手</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上</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或</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是</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在</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额</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上</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一</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个</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en-US" altLang="ja-JP" sz="4400" b="1" baseline="30000" dirty="0">
                <a:solidFill>
                  <a:srgbClr val="FFFFFF"/>
                </a:solidFill>
                <a:effectLst>
                  <a:glow rad="292100">
                    <a:srgbClr val="000000">
                      <a:alpha val="75000"/>
                    </a:srgbClr>
                  </a:glow>
                </a:effectLst>
                <a:latin typeface="Arial"/>
                <a:cs typeface="Arial"/>
              </a:rPr>
              <a:t>17</a:t>
            </a:r>
            <a:r>
              <a:rPr lang="ja-JP" altLang="en-US" sz="4400" b="1" dirty="0">
                <a:solidFill>
                  <a:srgbClr val="FFFFFF"/>
                </a:solidFill>
                <a:effectLst>
                  <a:glow rad="292100">
                    <a:srgbClr val="000000">
                      <a:alpha val="75000"/>
                    </a:srgbClr>
                  </a:glow>
                </a:effectLst>
                <a:latin typeface="Arial"/>
                <a:cs typeface="Arial"/>
              </a:rPr>
              <a:t>除</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了</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那</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有</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了</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名</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或</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有</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名</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目</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的</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都</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不</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得</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作</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买</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卖</a:t>
            </a:r>
            <a:r>
              <a:rPr lang="en-US" altLang="ja-JP" sz="4400" b="1" dirty="0">
                <a:solidFill>
                  <a:srgbClr val="FFFFFF"/>
                </a:solidFill>
                <a:effectLst>
                  <a:glow rad="292100">
                    <a:srgbClr val="000000">
                      <a:alpha val="75000"/>
                    </a:srgbClr>
                  </a:glow>
                </a:effectLst>
                <a:latin typeface="Arial"/>
                <a:cs typeface="Arial"/>
              </a:rPr>
              <a:t> </a:t>
            </a:r>
            <a:r>
              <a:rPr lang="ja-JP" altLang="en-US" sz="4400" b="1" dirty="0">
                <a:solidFill>
                  <a:srgbClr val="FFFFFF"/>
                </a:solidFill>
                <a:effectLst>
                  <a:glow rad="292100">
                    <a:srgbClr val="000000">
                      <a:alpha val="75000"/>
                    </a:srgbClr>
                  </a:glow>
                </a:effectLst>
                <a:latin typeface="Arial"/>
                <a:cs typeface="Arial"/>
              </a:rPr>
              <a:t>。</a:t>
            </a:r>
            <a:endParaRPr lang="pt-BR" sz="4400" b="1" dirty="0">
              <a:solidFill>
                <a:srgbClr val="FFFFFF"/>
              </a:solidFill>
              <a:effectLst>
                <a:glow rad="292100">
                  <a:srgbClr val="000000">
                    <a:alpha val="75000"/>
                  </a:srgbClr>
                </a:glow>
              </a:effectLst>
              <a:latin typeface="Arial"/>
              <a:cs typeface="Arial"/>
            </a:endParaRPr>
          </a:p>
        </p:txBody>
      </p:sp>
    </p:spTree>
    <p:extLst>
      <p:ext uri="{BB962C8B-B14F-4D97-AF65-F5344CB8AC3E}">
        <p14:creationId xmlns:p14="http://schemas.microsoft.com/office/powerpoint/2010/main" val="42096308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lt">
                                    <p:tmPct val="10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ater.wav"/>
                                        </p:tgtEl>
                                      </p:cMediaNode>
                                    </p:audio>
                                  </p:subTnLst>
                                </p:cTn>
                              </p:par>
                            </p:childTnLst>
                          </p:cTn>
                        </p:par>
                        <p:par>
                          <p:cTn id="11" fill="hold" nodeType="afterGroup">
                            <p:stCondLst>
                              <p:cond delay="5100"/>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8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876300"/>
            <a:ext cx="63119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8467" name="Rectangle 2"/>
          <p:cNvSpPr>
            <a:spLocks noGrp="1" noChangeArrowheads="1"/>
          </p:cNvSpPr>
          <p:nvPr>
            <p:ph type="title" idx="4294967295"/>
          </p:nvPr>
        </p:nvSpPr>
        <p:spPr>
          <a:xfrm>
            <a:off x="685800" y="76200"/>
            <a:ext cx="7772400" cy="838200"/>
          </a:xfrm>
        </p:spPr>
        <p:txBody>
          <a:bodyPr/>
          <a:lstStyle/>
          <a:p>
            <a:r>
              <a:rPr lang="zh-CN" altLang="en-US" dirty="0">
                <a:solidFill>
                  <a:srgbClr val="FFFFFF"/>
                </a:solidFill>
                <a:latin typeface="Arial" charset="0"/>
                <a:ea typeface="ＭＳ Ｐゴシック" charset="0"/>
                <a:cs typeface="Arial" charset="0"/>
              </a:rPr>
              <a:t>敌基督到底是谁呢？</a:t>
            </a:r>
            <a:endParaRPr lang="en-US"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420244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788482" name="Text Box 2"/>
          <p:cNvSpPr txBox="1">
            <a:spLocks noChangeArrowheads="1"/>
          </p:cNvSpPr>
          <p:nvPr/>
        </p:nvSpPr>
        <p:spPr bwMode="auto">
          <a:xfrm rot="-1203942">
            <a:off x="2133600" y="1624702"/>
            <a:ext cx="5791200" cy="3862596"/>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sz="24500" b="1" dirty="0">
                <a:solidFill>
                  <a:srgbClr val="FFFFFF"/>
                </a:solidFill>
                <a:effectLst>
                  <a:outerShdw blurRad="38100" dist="38100" dir="2700000" algn="tl">
                    <a:srgbClr val="000000">
                      <a:alpha val="43137"/>
                    </a:srgbClr>
                  </a:outerShdw>
                </a:effectLst>
                <a:latin typeface="Matisse ITC" charset="0"/>
              </a:rPr>
              <a:t>666</a:t>
            </a:r>
            <a:endParaRPr lang="en-US" sz="3200" b="1" dirty="0">
              <a:solidFill>
                <a:srgbClr val="FFFFFF"/>
              </a:solidFill>
              <a:effectLst>
                <a:outerShdw blurRad="38100" dist="38100" dir="2700000" algn="tl">
                  <a:srgbClr val="000000">
                    <a:alpha val="43137"/>
                  </a:srgbClr>
                </a:outerShdw>
              </a:effectLst>
              <a:latin typeface="Times New Roman" charset="0"/>
            </a:endParaRPr>
          </a:p>
        </p:txBody>
      </p:sp>
      <p:sp>
        <p:nvSpPr>
          <p:cNvPr id="788483" name="AutoShape 3"/>
          <p:cNvSpPr>
            <a:spLocks noChangeArrowheads="1"/>
          </p:cNvSpPr>
          <p:nvPr/>
        </p:nvSpPr>
        <p:spPr bwMode="auto">
          <a:xfrm>
            <a:off x="457200" y="152400"/>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788484" name="Text Box 4"/>
          <p:cNvSpPr txBox="1">
            <a:spLocks noChangeArrowheads="1"/>
          </p:cNvSpPr>
          <p:nvPr/>
        </p:nvSpPr>
        <p:spPr bwMode="auto">
          <a:xfrm>
            <a:off x="1062410" y="777639"/>
            <a:ext cx="22098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8000" dirty="0">
                <a:solidFill>
                  <a:srgbClr val="FFFFFF"/>
                </a:solidFill>
                <a:latin typeface="Times New Roman" charset="0"/>
              </a:rPr>
              <a:t>假！</a:t>
            </a:r>
            <a:endParaRPr lang="en-US" sz="8000" dirty="0">
              <a:solidFill>
                <a:srgbClr val="FFFFFF"/>
              </a:solidFill>
              <a:latin typeface="Times New Roman" charset="0"/>
            </a:endParaRPr>
          </a:p>
        </p:txBody>
      </p:sp>
      <p:sp>
        <p:nvSpPr>
          <p:cNvPr id="960517" name="Rectangle 5"/>
          <p:cNvSpPr>
            <a:spLocks noGrp="1" noChangeArrowheads="1"/>
          </p:cNvSpPr>
          <p:nvPr>
            <p:ph type="title" idx="4294967295"/>
          </p:nvPr>
        </p:nvSpPr>
        <p:spPr>
          <a:xfrm>
            <a:off x="17463" y="5257800"/>
            <a:ext cx="9163050" cy="1600200"/>
          </a:xfrm>
          <a:solidFill>
            <a:srgbClr val="FFFFFF"/>
          </a:solidFill>
        </p:spPr>
        <p:txBody>
          <a:bodyPr/>
          <a:lstStyle/>
          <a:p>
            <a:r>
              <a:rPr lang="zh-CN" altLang="en-US" sz="4800" b="1" dirty="0">
                <a:latin typeface="Arial" charset="0"/>
                <a:ea typeface="ＭＳ Ｐゴシック" charset="0"/>
                <a:cs typeface="Arial" charset="0"/>
              </a:rPr>
              <a:t>以下的片段会说明某些人怎么把“兽”属灵化。。。</a:t>
            </a:r>
            <a:endParaRPr lang="en-US" sz="4800" b="1" dirty="0">
              <a:latin typeface="Arial" charset="0"/>
              <a:ea typeface="ＭＳ Ｐゴシック" charset="0"/>
              <a:cs typeface="Arial" charset="0"/>
            </a:endParaRPr>
          </a:p>
        </p:txBody>
      </p:sp>
    </p:spTree>
    <p:extLst>
      <p:ext uri="{BB962C8B-B14F-4D97-AF65-F5344CB8AC3E}">
        <p14:creationId xmlns:p14="http://schemas.microsoft.com/office/powerpoint/2010/main" val="2548625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88483"/>
                                        </p:tgtEl>
                                        <p:attrNameLst>
                                          <p:attrName>style.visibility</p:attrName>
                                        </p:attrNameLst>
                                      </p:cBhvr>
                                      <p:to>
                                        <p:strVal val="visible"/>
                                      </p:to>
                                    </p:set>
                                    <p:anim calcmode="lin" valueType="num">
                                      <p:cBhvr>
                                        <p:cTn id="7" dur="500" fill="hold"/>
                                        <p:tgtEl>
                                          <p:spTgt spid="788483"/>
                                        </p:tgtEl>
                                        <p:attrNameLst>
                                          <p:attrName>ppt_w</p:attrName>
                                        </p:attrNameLst>
                                      </p:cBhvr>
                                      <p:tavLst>
                                        <p:tav tm="0">
                                          <p:val>
                                            <p:fltVal val="0"/>
                                          </p:val>
                                        </p:tav>
                                        <p:tav tm="100000">
                                          <p:val>
                                            <p:strVal val="#ppt_w"/>
                                          </p:val>
                                        </p:tav>
                                      </p:tavLst>
                                    </p:anim>
                                    <p:anim calcmode="lin" valueType="num">
                                      <p:cBhvr>
                                        <p:cTn id="8" dur="500" fill="hold"/>
                                        <p:tgtEl>
                                          <p:spTgt spid="788483"/>
                                        </p:tgtEl>
                                        <p:attrNameLst>
                                          <p:attrName>ppt_h</p:attrName>
                                        </p:attrNameLst>
                                      </p:cBhvr>
                                      <p:tavLst>
                                        <p:tav tm="0">
                                          <p:val>
                                            <p:fltVal val="0"/>
                                          </p:val>
                                        </p:tav>
                                        <p:tav tm="100000">
                                          <p:val>
                                            <p:strVal val="#ppt_h"/>
                                          </p:val>
                                        </p:tav>
                                      </p:tavLst>
                                    </p:anim>
                                    <p:anim calcmode="lin" valueType="num">
                                      <p:cBhvr>
                                        <p:cTn id="9" dur="500" fill="hold"/>
                                        <p:tgtEl>
                                          <p:spTgt spid="788483"/>
                                        </p:tgtEl>
                                        <p:attrNameLst>
                                          <p:attrName>ppt_x</p:attrName>
                                        </p:attrNameLst>
                                      </p:cBhvr>
                                      <p:tavLst>
                                        <p:tav tm="0">
                                          <p:val>
                                            <p:fltVal val="0.5"/>
                                          </p:val>
                                        </p:tav>
                                        <p:tav tm="100000">
                                          <p:val>
                                            <p:strVal val="#ppt_x"/>
                                          </p:val>
                                        </p:tav>
                                      </p:tavLst>
                                    </p:anim>
                                    <p:anim calcmode="lin" valueType="num">
                                      <p:cBhvr>
                                        <p:cTn id="10" dur="500" fill="hold"/>
                                        <p:tgtEl>
                                          <p:spTgt spid="7884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788484"/>
                                        </p:tgtEl>
                                        <p:attrNameLst>
                                          <p:attrName>style.visibility</p:attrName>
                                        </p:attrNameLst>
                                      </p:cBhvr>
                                      <p:to>
                                        <p:strVal val="visible"/>
                                      </p:to>
                                    </p:set>
                                    <p:anim calcmode="lin" valueType="num">
                                      <p:cBhvr>
                                        <p:cTn id="15" dur="500" fill="hold"/>
                                        <p:tgtEl>
                                          <p:spTgt spid="788484"/>
                                        </p:tgtEl>
                                        <p:attrNameLst>
                                          <p:attrName>ppt_x</p:attrName>
                                        </p:attrNameLst>
                                      </p:cBhvr>
                                      <p:tavLst>
                                        <p:tav tm="0">
                                          <p:val>
                                            <p:strVal val="#ppt_x-#ppt_w/2"/>
                                          </p:val>
                                        </p:tav>
                                        <p:tav tm="100000">
                                          <p:val>
                                            <p:strVal val="#ppt_x"/>
                                          </p:val>
                                        </p:tav>
                                      </p:tavLst>
                                    </p:anim>
                                    <p:anim calcmode="lin" valueType="num">
                                      <p:cBhvr>
                                        <p:cTn id="16" dur="500" fill="hold"/>
                                        <p:tgtEl>
                                          <p:spTgt spid="788484"/>
                                        </p:tgtEl>
                                        <p:attrNameLst>
                                          <p:attrName>ppt_y</p:attrName>
                                        </p:attrNameLst>
                                      </p:cBhvr>
                                      <p:tavLst>
                                        <p:tav tm="0">
                                          <p:val>
                                            <p:strVal val="#ppt_y"/>
                                          </p:val>
                                        </p:tav>
                                        <p:tav tm="100000">
                                          <p:val>
                                            <p:strVal val="#ppt_y"/>
                                          </p:val>
                                        </p:tav>
                                      </p:tavLst>
                                    </p:anim>
                                    <p:anim calcmode="lin" valueType="num">
                                      <p:cBhvr>
                                        <p:cTn id="17" dur="500" fill="hold"/>
                                        <p:tgtEl>
                                          <p:spTgt spid="788484"/>
                                        </p:tgtEl>
                                        <p:attrNameLst>
                                          <p:attrName>ppt_w</p:attrName>
                                        </p:attrNameLst>
                                      </p:cBhvr>
                                      <p:tavLst>
                                        <p:tav tm="0">
                                          <p:val>
                                            <p:fltVal val="0"/>
                                          </p:val>
                                        </p:tav>
                                        <p:tav tm="100000">
                                          <p:val>
                                            <p:strVal val="#ppt_w"/>
                                          </p:val>
                                        </p:tav>
                                      </p:tavLst>
                                    </p:anim>
                                    <p:anim calcmode="lin" valueType="num">
                                      <p:cBhvr>
                                        <p:cTn id="18" dur="500" fill="hold"/>
                                        <p:tgtEl>
                                          <p:spTgt spid="7884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3" grpId="0" animBg="1"/>
      <p:bldP spid="78848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962562" name="Rectangle 4"/>
          <p:cNvSpPr>
            <a:spLocks noGrp="1" noChangeArrowheads="1"/>
          </p:cNvSpPr>
          <p:nvPr>
            <p:ph type="title" idx="4294967295"/>
          </p:nvPr>
        </p:nvSpPr>
        <p:spPr>
          <a:xfrm>
            <a:off x="685800" y="533400"/>
            <a:ext cx="3505200" cy="1200329"/>
          </a:xfrm>
          <a:noFill/>
        </p:spPr>
        <p:txBody>
          <a:bodyPr anchor="t">
            <a:spAutoFit/>
          </a:bodyPr>
          <a:lstStyle/>
          <a:p>
            <a:pPr algn="l">
              <a:spcBef>
                <a:spcPct val="50000"/>
              </a:spcBef>
            </a:pPr>
            <a:r>
              <a:rPr lang="zh-CN" altLang="en-US" sz="7200" b="1" dirty="0">
                <a:solidFill>
                  <a:srgbClr val="FF0000"/>
                </a:solidFill>
                <a:latin typeface="Serpentine" charset="0"/>
                <a:ea typeface="ＭＳ Ｐゴシック" charset="0"/>
                <a:cs typeface="ＭＳ Ｐゴシック" charset="0"/>
              </a:rPr>
              <a:t>大红龙</a:t>
            </a:r>
            <a:r>
              <a:rPr lang="en-US" sz="7200" b="1" dirty="0">
                <a:solidFill>
                  <a:srgbClr val="FF0000"/>
                </a:solidFill>
                <a:latin typeface="Serpentine" charset="0"/>
                <a:ea typeface="ＭＳ Ｐゴシック" charset="0"/>
                <a:cs typeface="ＭＳ Ｐゴシック" charset="0"/>
              </a:rPr>
              <a:t>!</a:t>
            </a:r>
          </a:p>
        </p:txBody>
      </p:sp>
      <p:sp>
        <p:nvSpPr>
          <p:cNvPr id="4" name="Text Box 2"/>
          <p:cNvSpPr txBox="1">
            <a:spLocks noChangeArrowheads="1"/>
          </p:cNvSpPr>
          <p:nvPr/>
        </p:nvSpPr>
        <p:spPr bwMode="auto">
          <a:xfrm>
            <a:off x="179388" y="4076700"/>
            <a:ext cx="7543800" cy="1569660"/>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dirty="0">
                <a:solidFill>
                  <a:srgbClr val="000000"/>
                </a:solidFill>
                <a:latin typeface="ＭＳ Ｐゴシック"/>
                <a:ea typeface="ＭＳ Ｐゴシック"/>
                <a:cs typeface="ＭＳ Ｐゴシック"/>
              </a:rPr>
              <a:t>撒旦</a:t>
            </a:r>
            <a:r>
              <a:rPr lang="en-US" sz="3200" dirty="0">
                <a:solidFill>
                  <a:srgbClr val="000000"/>
                </a:solidFill>
                <a:latin typeface="ＭＳ Ｐゴシック"/>
                <a:ea typeface="ＭＳ Ｐゴシック"/>
                <a:cs typeface="ＭＳ Ｐゴシック"/>
              </a:rPr>
              <a:t>:</a:t>
            </a:r>
          </a:p>
          <a:p>
            <a:pPr algn="ctr"/>
            <a:r>
              <a:rPr lang="zh-CN" altLang="en-US" sz="3200" dirty="0">
                <a:solidFill>
                  <a:srgbClr val="000000"/>
                </a:solidFill>
                <a:latin typeface="ＭＳ Ｐゴシック"/>
                <a:ea typeface="ＭＳ Ｐゴシック"/>
                <a:cs typeface="ＭＳ Ｐゴシック"/>
              </a:rPr>
              <a:t>神的大敌；凡是真理</a:t>
            </a:r>
            <a:r>
              <a:rPr lang="en-US" altLang="zh-CN"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良善</a:t>
            </a:r>
            <a:r>
              <a:rPr lang="en-US"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神的创造他都厌恶</a:t>
            </a:r>
            <a:r>
              <a:rPr lang="en-US" sz="3200" dirty="0">
                <a:solidFill>
                  <a:srgbClr val="000000"/>
                </a:solidFill>
                <a:latin typeface="ＭＳ Ｐゴシック"/>
                <a:ea typeface="ＭＳ Ｐゴシック"/>
                <a:cs typeface="ＭＳ Ｐゴシック"/>
              </a:rPr>
              <a:t>; </a:t>
            </a:r>
            <a:r>
              <a:rPr lang="zh-CN" altLang="en-US" sz="3200" dirty="0">
                <a:solidFill>
                  <a:srgbClr val="000000"/>
                </a:solidFill>
                <a:latin typeface="ＭＳ Ｐゴシック"/>
                <a:ea typeface="ＭＳ Ｐゴシック"/>
                <a:cs typeface="ＭＳ Ｐゴシック"/>
              </a:rPr>
              <a:t>恨不得能够把自己称为神</a:t>
            </a:r>
            <a:r>
              <a:rPr lang="en-US" sz="3200" dirty="0">
                <a:solidFill>
                  <a:srgbClr val="000000"/>
                </a:solidFill>
                <a:latin typeface="ＭＳ Ｐゴシック"/>
                <a:ea typeface="ＭＳ Ｐゴシック"/>
                <a:cs typeface="ＭＳ Ｐゴシック"/>
              </a:rPr>
              <a:t>!</a:t>
            </a:r>
            <a:endParaRPr lang="en-US" dirty="0">
              <a:solidFill>
                <a:srgbClr val="000000"/>
              </a:solidFill>
              <a:latin typeface="ＭＳ Ｐゴシック"/>
              <a:ea typeface="ＭＳ Ｐゴシック"/>
              <a:cs typeface="ＭＳ Ｐゴシック"/>
            </a:endParaRPr>
          </a:p>
        </p:txBody>
      </p:sp>
      <p:graphicFrame>
        <p:nvGraphicFramePr>
          <p:cNvPr id="962564"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spid="_x0000_s1493178" name="Clip" r:id="rId4" imgW="5595120" imgH="4982760" progId="">
                  <p:embed/>
                </p:oleObj>
              </mc:Choice>
              <mc:Fallback>
                <p:oleObj name="Clip" r:id="rId4" imgW="5595120" imgH="4982760" progId="">
                  <p:embed/>
                  <p:pic>
                    <p:nvPicPr>
                      <p:cNvPr id="0" name="Picture 1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136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964610" name="Rectangle 1028"/>
          <p:cNvSpPr>
            <a:spLocks noGrp="1" noChangeArrowheads="1"/>
          </p:cNvSpPr>
          <p:nvPr>
            <p:ph type="title" idx="4294967295"/>
          </p:nvPr>
        </p:nvSpPr>
        <p:spPr>
          <a:xfrm>
            <a:off x="250825" y="3897313"/>
            <a:ext cx="4964113" cy="2123658"/>
          </a:xfrm>
          <a:noFill/>
        </p:spPr>
        <p:txBody>
          <a:bodyPr anchor="t">
            <a:spAutoFit/>
          </a:bodyPr>
          <a:lstStyle/>
          <a:p>
            <a:pPr>
              <a:spcBef>
                <a:spcPct val="50000"/>
              </a:spcBef>
            </a:pPr>
            <a:r>
              <a:rPr lang="zh-CN" altLang="en-US" sz="6600" dirty="0">
                <a:solidFill>
                  <a:srgbClr val="FF0000"/>
                </a:solidFill>
                <a:latin typeface="Xerox Serif Wide" charset="0"/>
                <a:ea typeface="ＭＳ Ｐゴシック" charset="0"/>
                <a:cs typeface="ＭＳ Ｐゴシック" charset="0"/>
              </a:rPr>
              <a:t>如果把兽给属灵化</a:t>
            </a:r>
            <a:endParaRPr lang="en-US" sz="6600" dirty="0">
              <a:solidFill>
                <a:srgbClr val="FF0000"/>
              </a:solidFill>
              <a:latin typeface="Xerox Serif Wide" charset="0"/>
              <a:ea typeface="ＭＳ Ｐゴシック" charset="0"/>
              <a:cs typeface="ＭＳ Ｐゴシック" charset="0"/>
            </a:endParaRPr>
          </a:p>
        </p:txBody>
      </p:sp>
      <p:pic>
        <p:nvPicPr>
          <p:cNvPr id="964611" name="Picture 1026" descr="The Beast"/>
          <p:cNvPicPr>
            <a:picLocks noChangeAspect="1" noChangeArrowheads="1"/>
          </p:cNvPicPr>
          <p:nvPr/>
        </p:nvPicPr>
        <p:blipFill>
          <a:blip r:embed="rId3" cstate="screen">
            <a:extLst>
              <a:ext uri="{28A0092B-C50C-407E-A947-70E740481C1C}">
                <a14:useLocalDpi xmlns:a14="http://schemas.microsoft.com/office/drawing/2010/main" val="0"/>
              </a:ext>
            </a:extLst>
          </a:blip>
          <a:srcRect r="-2364"/>
          <a:stretch>
            <a:fillRect/>
          </a:stretch>
        </p:blipFill>
        <p:spPr bwMode="auto">
          <a:xfrm>
            <a:off x="5292725" y="2971800"/>
            <a:ext cx="3944938"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1037811" y="188913"/>
            <a:ext cx="7046188" cy="2554545"/>
          </a:xfrm>
          <a:prstGeom prst="rect">
            <a:avLst/>
          </a:prstGeom>
          <a:solidFill>
            <a:schemeClr val="bg1"/>
          </a:solidFill>
          <a:ln w="57150" cmpd="thickThin">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dirty="0">
                <a:solidFill>
                  <a:srgbClr val="000000"/>
                </a:solidFill>
              </a:rPr>
              <a:t>兽</a:t>
            </a:r>
            <a:r>
              <a:rPr lang="en-US" sz="3200" dirty="0">
                <a:solidFill>
                  <a:srgbClr val="000000"/>
                </a:solidFill>
              </a:rPr>
              <a:t>:</a:t>
            </a:r>
          </a:p>
          <a:p>
            <a:pPr algn="ctr"/>
            <a:r>
              <a:rPr lang="zh-CN" altLang="en-US" sz="3200" dirty="0">
                <a:solidFill>
                  <a:srgbClr val="000000"/>
                </a:solidFill>
              </a:rPr>
              <a:t>世界的政治制度。除了那些属于羔羊的，这政治要求和得到一切的敬拜与顺从，目的是让撒旦把整个世界给掌握在手中。</a:t>
            </a:r>
            <a:endParaRPr lang="en-US" dirty="0">
              <a:solidFill>
                <a:srgbClr val="000000"/>
              </a:solidFill>
              <a:latin typeface="Times New Roman" charset="0"/>
            </a:endParaRPr>
          </a:p>
        </p:txBody>
      </p:sp>
    </p:spTree>
    <p:extLst>
      <p:ext uri="{BB962C8B-B14F-4D97-AF65-F5344CB8AC3E}">
        <p14:creationId xmlns:p14="http://schemas.microsoft.com/office/powerpoint/2010/main" val="734920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1" charset="0"/>
            </a:endParaRPr>
          </a:p>
        </p:txBody>
      </p:sp>
      <p:sp>
        <p:nvSpPr>
          <p:cNvPr id="966658" name="Rectangle 5"/>
          <p:cNvSpPr>
            <a:spLocks noGrp="1" noChangeArrowheads="1"/>
          </p:cNvSpPr>
          <p:nvPr>
            <p:ph type="title" idx="4294967295"/>
          </p:nvPr>
        </p:nvSpPr>
        <p:spPr>
          <a:xfrm>
            <a:off x="5364163" y="4225925"/>
            <a:ext cx="3455987" cy="1569660"/>
          </a:xfrm>
          <a:noFill/>
        </p:spPr>
        <p:txBody>
          <a:bodyPr anchor="t">
            <a:spAutoFit/>
          </a:bodyPr>
          <a:lstStyle/>
          <a:p>
            <a:pPr algn="l">
              <a:spcBef>
                <a:spcPct val="50000"/>
              </a:spcBef>
            </a:pPr>
            <a:r>
              <a:rPr lang="zh-CN" altLang="en-US" sz="4800" b="1" dirty="0">
                <a:solidFill>
                  <a:schemeClr val="tx1"/>
                </a:solidFill>
                <a:latin typeface="Windsor" charset="0"/>
                <a:ea typeface="ＭＳ Ｐゴシック" charset="0"/>
                <a:cs typeface="ＭＳ Ｐゴシック" charset="0"/>
              </a:rPr>
              <a:t>把假先知给属灵化</a:t>
            </a:r>
            <a:endParaRPr lang="en-US" sz="4800" b="1" dirty="0">
              <a:solidFill>
                <a:schemeClr val="tx1"/>
              </a:solidFill>
              <a:latin typeface="Windsor" charset="0"/>
              <a:ea typeface="ＭＳ Ｐゴシック" charset="0"/>
              <a:cs typeface="ＭＳ Ｐゴシック" charset="0"/>
            </a:endParaRPr>
          </a:p>
        </p:txBody>
      </p:sp>
      <p:pic>
        <p:nvPicPr>
          <p:cNvPr id="966659" name="Picture 3" descr="fALSE pROPH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04813"/>
            <a:ext cx="35147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6660"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966661" name="Text Box 2"/>
          <p:cNvSpPr txBox="1">
            <a:spLocks noChangeArrowheads="1"/>
          </p:cNvSpPr>
          <p:nvPr/>
        </p:nvSpPr>
        <p:spPr bwMode="auto">
          <a:xfrm>
            <a:off x="107950" y="981075"/>
            <a:ext cx="5040313" cy="3046988"/>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3200" dirty="0">
                <a:solidFill>
                  <a:srgbClr val="000000"/>
                </a:solidFill>
              </a:rPr>
              <a:t>假先知</a:t>
            </a:r>
            <a:r>
              <a:rPr lang="en-US" sz="3200" dirty="0">
                <a:solidFill>
                  <a:srgbClr val="000000"/>
                </a:solidFill>
              </a:rPr>
              <a:t>:</a:t>
            </a:r>
          </a:p>
          <a:p>
            <a:pPr algn="ctr"/>
            <a:r>
              <a:rPr lang="zh-CN" altLang="en-US" sz="3200" dirty="0">
                <a:solidFill>
                  <a:srgbClr val="000000"/>
                </a:solidFill>
              </a:rPr>
              <a:t>所有以伪造的伦理和奇迹把人类带坏的观念形态，信仰，甚至是科技。</a:t>
            </a:r>
            <a:r>
              <a:rPr lang="en-US" altLang="zh-CN" sz="3200" dirty="0">
                <a:solidFill>
                  <a:srgbClr val="000000"/>
                </a:solidFill>
              </a:rPr>
              <a:t> </a:t>
            </a:r>
            <a:r>
              <a:rPr lang="zh-CN" altLang="en-US" sz="3200" dirty="0">
                <a:solidFill>
                  <a:srgbClr val="000000"/>
                </a:solidFill>
              </a:rPr>
              <a:t>他的目的是把人类的敬拜转向那兽。</a:t>
            </a:r>
            <a:endParaRPr lang="en-US" sz="3200" dirty="0">
              <a:solidFill>
                <a:srgbClr val="000000"/>
              </a:solidFill>
            </a:endParaRPr>
          </a:p>
        </p:txBody>
      </p:sp>
    </p:spTree>
    <p:extLst>
      <p:ext uri="{BB962C8B-B14F-4D97-AF65-F5344CB8AC3E}">
        <p14:creationId xmlns:p14="http://schemas.microsoft.com/office/powerpoint/2010/main" val="961750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53904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968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8" y="2224088"/>
            <a:ext cx="6126162"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95288" y="115888"/>
            <a:ext cx="8532812" cy="1873250"/>
          </a:xfrm>
        </p:spPr>
        <p:txBody>
          <a:bodyPr/>
          <a:lstStyle/>
          <a:p>
            <a:pPr>
              <a:defRPr/>
            </a:pPr>
            <a:r>
              <a:rPr lang="zh-CN" alt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可是他被列为有人的数目，而他的数目是六百六十六。</a:t>
            </a:r>
            <a:br>
              <a:rPr lang="en-US" altLang="zh-CN" sz="36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(Revelation 13:18)</a:t>
            </a:r>
          </a:p>
        </p:txBody>
      </p:sp>
    </p:spTree>
    <p:extLst>
      <p:ext uri="{BB962C8B-B14F-4D97-AF65-F5344CB8AC3E}">
        <p14:creationId xmlns:p14="http://schemas.microsoft.com/office/powerpoint/2010/main" val="2381664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3" name="Picture 2" descr="Gematria Greek 6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77975"/>
            <a:ext cx="8610600" cy="390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0754" name="Rectangle 3"/>
          <p:cNvSpPr>
            <a:spLocks noGrp="1" noChangeArrowheads="1"/>
          </p:cNvSpPr>
          <p:nvPr>
            <p:ph type="title" idx="4294967295"/>
          </p:nvPr>
        </p:nvSpPr>
        <p:spPr>
          <a:xfrm>
            <a:off x="685800" y="228600"/>
            <a:ext cx="7772400" cy="838200"/>
          </a:xfrm>
        </p:spPr>
        <p:txBody>
          <a:bodyPr/>
          <a:lstStyle/>
          <a:p>
            <a:pPr eaLnBrk="1" hangingPunct="1"/>
            <a:r>
              <a:rPr kumimoji="0" lang="zh-CN" altLang="en-US" dirty="0">
                <a:latin typeface="Geneva" charset="0"/>
                <a:ea typeface="ＭＳ Ｐゴシック" charset="0"/>
                <a:cs typeface="ＭＳ Ｐゴシック" charset="0"/>
              </a:rPr>
              <a:t>希腊文的字母号数</a:t>
            </a:r>
            <a:r>
              <a:rPr kumimoji="0" lang="en-US" altLang="zh-CN" dirty="0">
                <a:latin typeface="Geneva" charset="0"/>
                <a:ea typeface="ＭＳ Ｐゴシック" charset="0"/>
                <a:cs typeface="ＭＳ Ｐゴシック" charset="0"/>
              </a:rPr>
              <a:t>(</a:t>
            </a:r>
            <a:r>
              <a:rPr kumimoji="0" lang="en-US" altLang="zh-CN" dirty="0" err="1">
                <a:latin typeface="Geneva" charset="0"/>
                <a:ea typeface="ＭＳ Ｐゴシック" charset="0"/>
                <a:cs typeface="ＭＳ Ｐゴシック" charset="0"/>
              </a:rPr>
              <a:t>Gematria</a:t>
            </a:r>
            <a:r>
              <a:rPr kumimoji="0" lang="en-US" altLang="zh-CN" dirty="0">
                <a:latin typeface="Geneva" charset="0"/>
                <a:ea typeface="ＭＳ Ｐゴシック" charset="0"/>
                <a:cs typeface="ＭＳ Ｐゴシック" charset="0"/>
              </a:rPr>
              <a:t>)</a:t>
            </a:r>
            <a:endParaRPr kumimoji="0" lang="en-US" dirty="0">
              <a:latin typeface="Geneva" charset="0"/>
              <a:ea typeface="ＭＳ Ｐゴシック" charset="0"/>
              <a:cs typeface="ＭＳ Ｐゴシック" charset="0"/>
            </a:endParaRPr>
          </a:p>
        </p:txBody>
      </p:sp>
      <p:sp>
        <p:nvSpPr>
          <p:cNvPr id="970755" name="Text Box 4"/>
          <p:cNvSpPr txBox="1">
            <a:spLocks noChangeArrowheads="1"/>
          </p:cNvSpPr>
          <p:nvPr/>
        </p:nvSpPr>
        <p:spPr bwMode="auto">
          <a:xfrm>
            <a:off x="900113" y="912813"/>
            <a:ext cx="69955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000000"/>
                </a:solidFill>
              </a:rPr>
              <a:t>希伯来文，希腊文和拉丁文的字母各自都带有号数</a:t>
            </a:r>
            <a:endParaRPr lang="en-US" dirty="0">
              <a:solidFill>
                <a:srgbClr val="000000"/>
              </a:solidFill>
            </a:endParaRPr>
          </a:p>
        </p:txBody>
      </p:sp>
      <p:sp>
        <p:nvSpPr>
          <p:cNvPr id="970756"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latin typeface="Times New Roman" charset="0"/>
              </a:rPr>
              <a:t>http://religion-cults.com/antichrist/666.htm</a:t>
            </a:r>
          </a:p>
        </p:txBody>
      </p:sp>
    </p:spTree>
    <p:extLst>
      <p:ext uri="{BB962C8B-B14F-4D97-AF65-F5344CB8AC3E}">
        <p14:creationId xmlns:p14="http://schemas.microsoft.com/office/powerpoint/2010/main" val="2261799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r>
              <a:rPr lang="zh-CN" altLang="en-US" sz="6000" b="1" dirty="0">
                <a:latin typeface="Verdana" charset="0"/>
                <a:ea typeface="ＭＳ Ｐゴシック" charset="0"/>
                <a:cs typeface="ＭＳ Ｐゴシック" charset="0"/>
              </a:rPr>
              <a:t>尼罗</a:t>
            </a:r>
            <a:r>
              <a:rPr lang="en-US" sz="6000" b="1" dirty="0">
                <a:latin typeface="Verdana" charset="0"/>
                <a:ea typeface="ＭＳ Ｐゴシック" charset="0"/>
                <a:cs typeface="ＭＳ Ｐゴシック" charset="0"/>
              </a:rPr>
              <a:t>= 666?</a:t>
            </a:r>
          </a:p>
        </p:txBody>
      </p:sp>
      <p:pic>
        <p:nvPicPr>
          <p:cNvPr id="972802"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1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03" name="Text Box 3"/>
          <p:cNvSpPr txBox="1">
            <a:spLocks noChangeArrowheads="1"/>
          </p:cNvSpPr>
          <p:nvPr/>
        </p:nvSpPr>
        <p:spPr bwMode="auto">
          <a:xfrm>
            <a:off x="3560763" y="6400800"/>
            <a:ext cx="54467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latin typeface="Times New Roman" charset="0"/>
              </a:rPr>
              <a:t>http://religion-cults.com/antichrist/666.htm</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404676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71"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74218" name="Group 74"/>
          <p:cNvGraphicFramePr>
            <a:graphicFrameLocks noGrp="1"/>
          </p:cNvGraphicFramePr>
          <p:nvPr/>
        </p:nvGraphicFramePr>
        <p:xfrm>
          <a:off x="611188" y="1077913"/>
          <a:ext cx="6858000" cy="5230854"/>
        </p:xfrm>
        <a:graphic>
          <a:graphicData uri="http://schemas.openxmlformats.org/drawingml/2006/table">
            <a:tbl>
              <a:tblPr/>
              <a:tblGrid>
                <a:gridCol w="1314224">
                  <a:extLst>
                    <a:ext uri="{9D8B030D-6E8A-4147-A177-3AD203B41FA5}">
                      <a16:colId xmlns:a16="http://schemas.microsoft.com/office/drawing/2014/main" val="20000"/>
                    </a:ext>
                  </a:extLst>
                </a:gridCol>
                <a:gridCol w="1952723">
                  <a:extLst>
                    <a:ext uri="{9D8B030D-6E8A-4147-A177-3AD203B41FA5}">
                      <a16:colId xmlns:a16="http://schemas.microsoft.com/office/drawing/2014/main" val="20001"/>
                    </a:ext>
                  </a:extLst>
                </a:gridCol>
                <a:gridCol w="1876553">
                  <a:extLst>
                    <a:ext uri="{9D8B030D-6E8A-4147-A177-3AD203B41FA5}">
                      <a16:colId xmlns:a16="http://schemas.microsoft.com/office/drawing/2014/main" val="20002"/>
                    </a:ext>
                  </a:extLst>
                </a:gridCol>
                <a:gridCol w="1714500">
                  <a:extLst>
                    <a:ext uri="{9D8B030D-6E8A-4147-A177-3AD203B41FA5}">
                      <a16:colId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英文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希腊文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希伯来文</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a:ea typeface="ＭＳ Ｐゴシック" pitchFamily="21" charset="-128"/>
                          <a:cs typeface="Arial"/>
                        </a:rPr>
                        <a:t>号数</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74902" name="Rectangle 66"/>
          <p:cNvSpPr>
            <a:spLocks noGrp="1" noChangeArrowheads="1"/>
          </p:cNvSpPr>
          <p:nvPr>
            <p:ph type="title" idx="4294967295"/>
          </p:nvPr>
        </p:nvSpPr>
        <p:spPr>
          <a:xfrm>
            <a:off x="604838" y="93663"/>
            <a:ext cx="8070850" cy="762000"/>
          </a:xfrm>
          <a:solidFill>
            <a:srgbClr val="000000"/>
          </a:solidFill>
        </p:spPr>
        <p:txBody>
          <a:bodyPr/>
          <a:lstStyle/>
          <a:p>
            <a:pPr eaLnBrk="1" hangingPunct="1"/>
            <a:r>
              <a:rPr kumimoji="0" lang="zh-CN" altLang="en-US" dirty="0">
                <a:solidFill>
                  <a:schemeClr val="bg1"/>
                </a:solidFill>
                <a:latin typeface="Helvetica" charset="0"/>
                <a:ea typeface="ＭＳ Ｐゴシック" charset="0"/>
                <a:cs typeface="ＭＳ Ｐゴシック" charset="0"/>
              </a:rPr>
              <a:t>希伯来文的字母号数</a:t>
            </a:r>
            <a:endParaRPr kumimoji="0" lang="en-US" dirty="0">
              <a:solidFill>
                <a:schemeClr val="bg1"/>
              </a:solidFill>
              <a:latin typeface="Helvetica" charset="0"/>
              <a:ea typeface="ＭＳ Ｐゴシック" charset="0"/>
              <a:cs typeface="ＭＳ Ｐゴシック" charset="0"/>
            </a:endParaRP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a:r>
              <a:rPr lang="pl-PL"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www = 666</a:t>
            </a:r>
            <a:endParaRPr lang="en-US" sz="3600" kern="1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74904"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3F1E4"/>
                </a:solidFill>
                <a:latin typeface="Arial" charset="0"/>
                <a:cs typeface="Arial" charset="0"/>
              </a:rPr>
              <a:t>http://religion-cults.com/antichrist/666.htm</a:t>
            </a:r>
          </a:p>
        </p:txBody>
      </p:sp>
    </p:spTree>
    <p:extLst>
      <p:ext uri="{BB962C8B-B14F-4D97-AF65-F5344CB8AC3E}">
        <p14:creationId xmlns:p14="http://schemas.microsoft.com/office/powerpoint/2010/main" val="967761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 calcmode="lin" valueType="num">
                                      <p:cBhvr>
                                        <p:cTn id="7" dur="15000" fill="hold"/>
                                        <p:tgtEl>
                                          <p:spTgt spid="774212"/>
                                        </p:tgtEl>
                                        <p:attrNameLst>
                                          <p:attrName>ppt_x</p:attrName>
                                        </p:attrNameLst>
                                      </p:cBhvr>
                                      <p:tavLst>
                                        <p:tav tm="0">
                                          <p:val>
                                            <p:strVal val="#ppt_x"/>
                                          </p:val>
                                        </p:tav>
                                        <p:tav tm="100000">
                                          <p:val>
                                            <p:strVal val="#ppt_x"/>
                                          </p:val>
                                        </p:tav>
                                      </p:tavLst>
                                    </p:anim>
                                    <p:anim calcmode="lin" valueType="num">
                                      <p:cBhvr>
                                        <p:cTn id="8" dur="15000" fill="hold"/>
                                        <p:tgtEl>
                                          <p:spTgt spid="77421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0" y="44450"/>
            <a:ext cx="5651500" cy="863600"/>
          </a:xfrm>
          <a:effectLst>
            <a:outerShdw blurRad="50800" dist="25399" dir="16200000" algn="ctr" rotWithShape="0">
              <a:srgbClr val="FFFFFF">
                <a:alpha val="75000"/>
              </a:srgbClr>
            </a:outerShdw>
          </a:effectLst>
        </p:spPr>
        <p:txBody>
          <a:bodyPr/>
          <a:lstStyle/>
          <a:p>
            <a:pPr algn="l" eaLnBrk="1" hangingPunct="1">
              <a:defRPr/>
            </a:pPr>
            <a:r>
              <a:rPr lang="zh-CN" altLang="en-US" dirty="0"/>
              <a:t>英文字母号数</a:t>
            </a:r>
            <a:endParaRPr lang="en-US" dirty="0"/>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Antichrist!</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a16="http://schemas.microsoft.com/office/drawing/2014/main" val="20000"/>
                    </a:ext>
                  </a:extLst>
                </a:gridCol>
                <a:gridCol w="1001713">
                  <a:extLst>
                    <a:ext uri="{9D8B030D-6E8A-4147-A177-3AD203B41FA5}">
                      <a16:colId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a16="http://schemas.microsoft.com/office/drawing/2014/main" val="10007"/>
                  </a:ext>
                </a:extLst>
              </a:tr>
            </a:tbl>
          </a:graphicData>
        </a:graphic>
      </p:graphicFrame>
      <p:graphicFrame>
        <p:nvGraphicFramePr>
          <p:cNvPr id="928966" name="Group 198"/>
          <p:cNvGraphicFramePr>
            <a:graphicFrameLocks noGrp="1"/>
          </p:cNvGraphicFramePr>
          <p:nvPr/>
        </p:nvGraphicFramePr>
        <p:xfrm>
          <a:off x="6149975" y="381000"/>
          <a:ext cx="1878013" cy="5813430"/>
        </p:xfrm>
        <a:graphic>
          <a:graphicData uri="http://schemas.openxmlformats.org/drawingml/2006/table">
            <a:tbl>
              <a:tblPr/>
              <a:tblGrid>
                <a:gridCol w="944629">
                  <a:extLst>
                    <a:ext uri="{9D8B030D-6E8A-4147-A177-3AD203B41FA5}">
                      <a16:colId xmlns:a16="http://schemas.microsoft.com/office/drawing/2014/main" val="20000"/>
                    </a:ext>
                  </a:extLst>
                </a:gridCol>
                <a:gridCol w="933384">
                  <a:extLst>
                    <a:ext uri="{9D8B030D-6E8A-4147-A177-3AD203B41FA5}">
                      <a16:colId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rgbClr val="FF9A9A"/>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rgbClr val="FF9A9A"/>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rgbClr val="FF9A9A"/>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9A9A"/>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8"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838819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zh-CN" altLang="en-US" dirty="0">
                <a:solidFill>
                  <a:srgbClr val="FF9A9A"/>
                </a:solidFill>
                <a:latin typeface="Trebuchet MS" charset="0"/>
                <a:ea typeface="ＭＳ Ｐゴシック" charset="0"/>
                <a:cs typeface="ＭＳ Ｐゴシック" charset="0"/>
              </a:rPr>
              <a:t>通用产品代条形码</a:t>
            </a:r>
            <a:endParaRPr lang="en-US" dirty="0">
              <a:latin typeface="Trebuchet MS" charset="0"/>
              <a:ea typeface="ＭＳ Ｐゴシック" charset="0"/>
              <a:cs typeface="ＭＳ Ｐゴシック" charset="0"/>
            </a:endParaRPr>
          </a:p>
        </p:txBody>
      </p:sp>
      <p:pic>
        <p:nvPicPr>
          <p:cNvPr id="9789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6825"/>
            <a:ext cx="51816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978947"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spcBef>
                <a:spcPct val="50000"/>
              </a:spcBef>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eaLnBrk="1" hangingPunct="1">
              <a:spcBef>
                <a:spcPct val="20000"/>
              </a:spcBef>
              <a:defRPr/>
            </a:pPr>
            <a:r>
              <a:rPr lang="zh-CN" altLang="en-US" sz="2800" b="1" i="1" dirty="0">
                <a:solidFill>
                  <a:srgbClr val="FFFFFF"/>
                </a:solidFill>
                <a:latin typeface="Arial"/>
                <a:ea typeface="ＭＳ Ｐゴシック"/>
                <a:cs typeface="Arial"/>
              </a:rPr>
              <a:t>但是犹太人在下一节经文是否也有个密码？</a:t>
            </a:r>
            <a:endParaRPr lang="en-US" altLang="zh-CN" sz="2800" b="1" i="1" dirty="0">
              <a:solidFill>
                <a:srgbClr val="FFFFFF"/>
              </a:solidFill>
              <a:latin typeface="Arial"/>
              <a:ea typeface="ＭＳ Ｐゴシック"/>
              <a:cs typeface="Arial"/>
            </a:endParaRPr>
          </a:p>
          <a:p>
            <a:pPr algn="ctr" eaLnBrk="1" hangingPunct="1">
              <a:spcBef>
                <a:spcPct val="20000"/>
              </a:spcBef>
              <a:defRPr/>
            </a:pPr>
            <a:r>
              <a:rPr lang="en-US" sz="2800" b="1" i="1" dirty="0">
                <a:solidFill>
                  <a:srgbClr val="FFFFFF"/>
                </a:solidFill>
                <a:latin typeface="Arial"/>
                <a:ea typeface="ＭＳ Ｐゴシック"/>
                <a:cs typeface="Arial"/>
              </a:rPr>
              <a:t>(</a:t>
            </a:r>
            <a:r>
              <a:rPr lang="zh-CN" altLang="en-US" sz="2800" b="1" i="1" dirty="0">
                <a:solidFill>
                  <a:srgbClr val="FFFFFF"/>
                </a:solidFill>
                <a:latin typeface="Arial"/>
                <a:ea typeface="ＭＳ Ｐゴシック"/>
                <a:cs typeface="Arial"/>
              </a:rPr>
              <a:t>启示录</a:t>
            </a:r>
            <a:r>
              <a:rPr lang="en-US" sz="2800" b="1" i="1" dirty="0">
                <a:solidFill>
                  <a:srgbClr val="FFFFFF"/>
                </a:solidFill>
                <a:latin typeface="Arial"/>
                <a:ea typeface="ＭＳ Ｐゴシック"/>
                <a:cs typeface="Arial"/>
              </a:rPr>
              <a:t> 14:1)</a:t>
            </a: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822895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90887">
                                            <p:txEl>
                                              <p:pRg st="1" end="1"/>
                                            </p:txEl>
                                          </p:spTgt>
                                        </p:tgtEl>
                                        <p:attrNameLst>
                                          <p:attrName>style.visibility</p:attrName>
                                        </p:attrNameLst>
                                      </p:cBhvr>
                                      <p:to>
                                        <p:strVal val="visible"/>
                                      </p:to>
                                    </p:set>
                                    <p:animEffect transition="in" filter="checkerboard(across)">
                                      <p:cBhvr>
                                        <p:cTn id="12" dur="500"/>
                                        <p:tgtEl>
                                          <p:spTgt spid="8908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05238"/>
            <a:ext cx="4343400" cy="251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80772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304323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980996"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25146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eaLnBrk="1" hangingPunct="1">
              <a:defRPr/>
            </a:pPr>
            <a:r>
              <a:rPr lang="zh-CN" altLang="en-US" sz="4000" dirty="0"/>
              <a:t>兽印记：微型芯片</a:t>
            </a:r>
            <a:endParaRPr lang="en-US" sz="4000" dirty="0"/>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2743200"/>
            <a:ext cx="17145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Tree>
    <p:extLst>
      <p:ext uri="{BB962C8B-B14F-4D97-AF65-F5344CB8AC3E}">
        <p14:creationId xmlns:p14="http://schemas.microsoft.com/office/powerpoint/2010/main" val="646529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a:latin typeface="Arial" charset="0"/>
                <a:ea typeface="ＭＳ Ｐゴシック" charset="0"/>
                <a:cs typeface="Arial" charset="0"/>
              </a:rPr>
              <a:t>Monster Drink!</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97704" y="654212"/>
            <a:ext cx="8372155" cy="5041279"/>
          </a:xfrm>
          <a:prstGeom prst="rect">
            <a:avLst/>
          </a:prstGeom>
        </p:spPr>
      </p:pic>
    </p:spTree>
    <p:extLst>
      <p:ext uri="{BB962C8B-B14F-4D97-AF65-F5344CB8AC3E}">
        <p14:creationId xmlns:p14="http://schemas.microsoft.com/office/powerpoint/2010/main" val="315362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bwMode="auto">
          <a:xfrm>
            <a:off x="0" y="0"/>
            <a:ext cx="9144000" cy="699108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FFFFFF"/>
              </a:solidFill>
              <a:latin typeface="Comic Sans MS" pitchFamily="-111" charset="0"/>
            </a:endParaRPr>
          </a:p>
        </p:txBody>
      </p:sp>
      <p:pic>
        <p:nvPicPr>
          <p:cNvPr id="4" name="Picture 3" descr="rev 13 MONSTER ENERGY DRINK =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436868" y="0"/>
            <a:ext cx="6655140" cy="5798113"/>
          </a:xfrm>
          <a:prstGeom prst="rect">
            <a:avLst/>
          </a:prstGeom>
        </p:spPr>
      </p:pic>
      <p:sp>
        <p:nvSpPr>
          <p:cNvPr id="983042" name="Rectangle 2"/>
          <p:cNvSpPr>
            <a:spLocks noGrp="1" noChangeArrowheads="1"/>
          </p:cNvSpPr>
          <p:nvPr>
            <p:ph type="title" idx="4294967295"/>
          </p:nvPr>
        </p:nvSpPr>
        <p:spPr>
          <a:xfrm>
            <a:off x="533400" y="178031"/>
            <a:ext cx="8153400" cy="553140"/>
          </a:xfrm>
          <a:solidFill>
            <a:srgbClr val="FFFFFF"/>
          </a:solidFill>
        </p:spPr>
        <p:txBody>
          <a:bodyPr anchor="ctr"/>
          <a:lstStyle/>
          <a:p>
            <a:pPr algn="ctr" eaLnBrk="1" hangingPunct="1"/>
            <a:r>
              <a:rPr lang="zh-CN" altLang="en-US" sz="3200" b="1" dirty="0">
                <a:solidFill>
                  <a:schemeClr val="bg1"/>
                </a:solidFill>
                <a:latin typeface="Arial" charset="0"/>
                <a:ea typeface="ＭＳ Ｐゴシック" charset="0"/>
                <a:cs typeface="Arial" charset="0"/>
              </a:rPr>
              <a:t>希伯来文字母的对等数字</a:t>
            </a:r>
            <a:endParaRPr lang="en-US" sz="3200" b="1" dirty="0">
              <a:solidFill>
                <a:schemeClr val="bg1"/>
              </a:solidFill>
              <a:latin typeface="Arial" charset="0"/>
              <a:ea typeface="ＭＳ Ｐゴシック" charset="0"/>
              <a:cs typeface="Arial"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9" name="Rectangle 2"/>
          <p:cNvSpPr txBox="1">
            <a:spLocks noChangeArrowheads="1"/>
          </p:cNvSpPr>
          <p:nvPr/>
        </p:nvSpPr>
        <p:spPr bwMode="auto">
          <a:xfrm>
            <a:off x="442166" y="5912007"/>
            <a:ext cx="8153400" cy="55314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zh-CN" altLang="en-US" sz="3200" b="1" dirty="0">
                <a:solidFill>
                  <a:srgbClr val="FF0000"/>
                </a:solidFill>
                <a:latin typeface="Arial" charset="0"/>
                <a:ea typeface="ＭＳ Ｐゴシック" charset="0"/>
                <a:cs typeface="Arial" charset="0"/>
              </a:rPr>
              <a:t>怪兽增力饮料 </a:t>
            </a:r>
            <a:r>
              <a:rPr lang="en-US" altLang="zh-CN" sz="3200" b="1" dirty="0">
                <a:solidFill>
                  <a:srgbClr val="FF0000"/>
                </a:solidFill>
                <a:latin typeface="Arial" charset="0"/>
                <a:ea typeface="ＭＳ Ｐゴシック" charset="0"/>
                <a:cs typeface="Arial" charset="0"/>
              </a:rPr>
              <a:t>= </a:t>
            </a:r>
            <a:endParaRPr lang="en-US" sz="3200" b="1" dirty="0">
              <a:solidFill>
                <a:srgbClr val="FF0000"/>
              </a:solidFill>
              <a:latin typeface="Arial" charset="0"/>
              <a:ea typeface="ＭＳ Ｐゴシック" charset="0"/>
              <a:cs typeface="Arial" charset="0"/>
            </a:endParaRPr>
          </a:p>
        </p:txBody>
      </p:sp>
      <p:sp>
        <p:nvSpPr>
          <p:cNvPr id="10" name="Rectangle 2"/>
          <p:cNvSpPr txBox="1">
            <a:spLocks noChangeArrowheads="1"/>
          </p:cNvSpPr>
          <p:nvPr/>
        </p:nvSpPr>
        <p:spPr bwMode="auto">
          <a:xfrm>
            <a:off x="442166" y="6369000"/>
            <a:ext cx="8153400" cy="55314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en-US" sz="3200" b="1" dirty="0">
                <a:solidFill>
                  <a:srgbClr val="FF0000"/>
                </a:solidFill>
                <a:latin typeface="Arial" charset="0"/>
                <a:ea typeface="ＭＳ Ｐゴシック" charset="0"/>
                <a:cs typeface="Arial" charset="0"/>
              </a:rPr>
              <a:t>666</a:t>
            </a:r>
          </a:p>
        </p:txBody>
      </p:sp>
    </p:spTree>
    <p:extLst>
      <p:ext uri="{BB962C8B-B14F-4D97-AF65-F5344CB8AC3E}">
        <p14:creationId xmlns:p14="http://schemas.microsoft.com/office/powerpoint/2010/main" val="98842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0"/>
            <a:ext cx="3011488" cy="301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42" name="Rectangle 2"/>
          <p:cNvSpPr>
            <a:spLocks noGrp="1" noChangeArrowheads="1"/>
          </p:cNvSpPr>
          <p:nvPr>
            <p:ph type="title" idx="4294967295"/>
          </p:nvPr>
        </p:nvSpPr>
        <p:spPr/>
        <p:txBody>
          <a:bodyPr/>
          <a:lstStyle/>
          <a:p>
            <a:pPr eaLnBrk="1" hangingPunct="1"/>
            <a:r>
              <a:rPr lang="zh-CN" altLang="en-US" b="1" dirty="0">
                <a:latin typeface="Arial" charset="0"/>
                <a:ea typeface="ＭＳ Ｐゴシック" charset="0"/>
                <a:cs typeface="Arial" charset="0"/>
              </a:rPr>
              <a:t>层出不穷！</a:t>
            </a:r>
            <a:endParaRPr lang="en-US" b="1" dirty="0">
              <a:latin typeface="Arial" charset="0"/>
              <a:ea typeface="ＭＳ Ｐゴシック" charset="0"/>
              <a:cs typeface="Arial" charset="0"/>
            </a:endParaRPr>
          </a:p>
        </p:txBody>
      </p:sp>
      <p:sp>
        <p:nvSpPr>
          <p:cNvPr id="983043" name="Text Box 3"/>
          <p:cNvSpPr txBox="1">
            <a:spLocks noChangeArrowheads="1"/>
          </p:cNvSpPr>
          <p:nvPr/>
        </p:nvSpPr>
        <p:spPr bwMode="auto">
          <a:xfrm>
            <a:off x="595313" y="1944688"/>
            <a:ext cx="8144146" cy="4157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b="1" dirty="0">
                <a:solidFill>
                  <a:srgbClr val="FFFFFF"/>
                </a:solidFill>
                <a:latin typeface="Arial" charset="0"/>
                <a:cs typeface="Arial" charset="0"/>
              </a:rPr>
              <a:t>各类型的计算法就把这些总计成六百六十六：</a:t>
            </a:r>
            <a:r>
              <a:rPr lang="en-US" altLang="zh-CN" b="1" dirty="0">
                <a:solidFill>
                  <a:srgbClr val="FFFFFF"/>
                </a:solidFill>
                <a:latin typeface="Arial" charset="0"/>
                <a:cs typeface="Arial" charset="0"/>
              </a:rPr>
              <a:t>Kissinger </a:t>
            </a:r>
            <a:r>
              <a:rPr lang="zh-CN" altLang="en-US" b="1" dirty="0">
                <a:solidFill>
                  <a:srgbClr val="FFFFFF"/>
                </a:solidFill>
                <a:latin typeface="Arial" charset="0"/>
                <a:cs typeface="Arial" charset="0"/>
              </a:rPr>
              <a:t>基辛格</a:t>
            </a:r>
            <a:r>
              <a:rPr lang="en-US" b="1" dirty="0">
                <a:solidFill>
                  <a:srgbClr val="FFFFFF"/>
                </a:solidFill>
                <a:latin typeface="Arial" charset="0"/>
                <a:cs typeface="Arial" charset="0"/>
              </a:rPr>
              <a:t>, Van de </a:t>
            </a:r>
            <a:r>
              <a:rPr lang="en-US" b="1" dirty="0" err="1">
                <a:solidFill>
                  <a:srgbClr val="FFFFFF"/>
                </a:solidFill>
                <a:latin typeface="Arial" charset="0"/>
                <a:cs typeface="Arial" charset="0"/>
              </a:rPr>
              <a:t>Broek</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布鲁克</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Lustiger</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吕斯蒂热</a:t>
            </a:r>
            <a:r>
              <a:rPr lang="en-US" b="1" dirty="0">
                <a:solidFill>
                  <a:srgbClr val="FFFFFF"/>
                </a:solidFill>
                <a:latin typeface="Arial" charset="0"/>
                <a:cs typeface="Arial" charset="0"/>
              </a:rPr>
              <a:t>, Hitler </a:t>
            </a:r>
            <a:r>
              <a:rPr lang="zh-CN" altLang="en-US" b="1" dirty="0">
                <a:solidFill>
                  <a:srgbClr val="FFFFFF"/>
                </a:solidFill>
                <a:latin typeface="Arial" charset="0"/>
                <a:cs typeface="Arial" charset="0"/>
              </a:rPr>
              <a:t>希特勒</a:t>
            </a:r>
            <a:r>
              <a:rPr lang="en-US" b="1" dirty="0">
                <a:solidFill>
                  <a:srgbClr val="FFFFFF"/>
                </a:solidFill>
                <a:latin typeface="Arial" charset="0"/>
                <a:cs typeface="Arial" charset="0"/>
              </a:rPr>
              <a:t>, Deutschland </a:t>
            </a:r>
            <a:r>
              <a:rPr lang="zh-CN" altLang="en-US" b="1" dirty="0">
                <a:solidFill>
                  <a:srgbClr val="FFFFFF"/>
                </a:solidFill>
                <a:latin typeface="Arial" charset="0"/>
                <a:cs typeface="Arial" charset="0"/>
              </a:rPr>
              <a:t>德意志</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H</a:t>
            </a:r>
            <a:r>
              <a:rPr lang="en-US" b="1" dirty="0">
                <a:solidFill>
                  <a:srgbClr val="FFFFFF"/>
                </a:solidFill>
                <a:latin typeface="Arial" charset="0"/>
                <a:cs typeface="Arial" charset="0"/>
              </a:rPr>
              <a:t>immler </a:t>
            </a:r>
            <a:r>
              <a:rPr lang="zh-CN" altLang="en-US" b="1" dirty="0">
                <a:solidFill>
                  <a:srgbClr val="FFFFFF"/>
                </a:solidFill>
                <a:latin typeface="Arial" charset="0"/>
                <a:cs typeface="Arial" charset="0"/>
              </a:rPr>
              <a:t>希姆莱</a:t>
            </a:r>
            <a:r>
              <a:rPr lang="en-US" b="1" dirty="0">
                <a:solidFill>
                  <a:srgbClr val="FFFFFF"/>
                </a:solidFill>
                <a:latin typeface="Arial" charset="0"/>
                <a:cs typeface="Arial" charset="0"/>
              </a:rPr>
              <a:t>, New York </a:t>
            </a:r>
            <a:r>
              <a:rPr lang="zh-CN" altLang="en-US" b="1" dirty="0">
                <a:solidFill>
                  <a:srgbClr val="FFFFFF"/>
                </a:solidFill>
                <a:latin typeface="Arial" charset="0"/>
                <a:cs typeface="Arial" charset="0"/>
              </a:rPr>
              <a:t>纽约</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US</a:t>
            </a:r>
            <a:r>
              <a:rPr lang="en-US" b="1" dirty="0">
                <a:solidFill>
                  <a:srgbClr val="FFFFFF"/>
                </a:solidFill>
                <a:latin typeface="Arial" charset="0"/>
                <a:cs typeface="Arial" charset="0"/>
              </a:rPr>
              <a:t> of </a:t>
            </a:r>
            <a:r>
              <a:rPr lang="en-US" altLang="zh-CN" b="1" dirty="0">
                <a:solidFill>
                  <a:srgbClr val="FFFFFF"/>
                </a:solidFill>
                <a:latin typeface="Arial" charset="0"/>
                <a:cs typeface="Arial" charset="0"/>
              </a:rPr>
              <a:t>A</a:t>
            </a:r>
            <a:r>
              <a:rPr lang="en-US" b="1" dirty="0">
                <a:solidFill>
                  <a:srgbClr val="FFFFFF"/>
                </a:solidFill>
                <a:latin typeface="Arial" charset="0"/>
                <a:cs typeface="Arial" charset="0"/>
              </a:rPr>
              <a:t>merica </a:t>
            </a:r>
            <a:r>
              <a:rPr lang="zh-CN" altLang="en-US" b="1" dirty="0">
                <a:solidFill>
                  <a:srgbClr val="FFFFFF"/>
                </a:solidFill>
                <a:latin typeface="Arial" charset="0"/>
                <a:cs typeface="Arial" charset="0"/>
              </a:rPr>
              <a:t>美国</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S</a:t>
            </a:r>
            <a:r>
              <a:rPr lang="en-US" b="1" dirty="0">
                <a:solidFill>
                  <a:srgbClr val="FFFFFF"/>
                </a:solidFill>
                <a:latin typeface="Arial" charset="0"/>
                <a:cs typeface="Arial" charset="0"/>
              </a:rPr>
              <a:t>anta </a:t>
            </a:r>
            <a:r>
              <a:rPr lang="en-US" altLang="zh-CN" b="1" dirty="0">
                <a:solidFill>
                  <a:srgbClr val="FFFFFF"/>
                </a:solidFill>
                <a:latin typeface="Arial" charset="0"/>
                <a:cs typeface="Arial" charset="0"/>
              </a:rPr>
              <a:t>C</a:t>
            </a:r>
            <a:r>
              <a:rPr lang="en-US" b="1" dirty="0">
                <a:solidFill>
                  <a:srgbClr val="FFFFFF"/>
                </a:solidFill>
                <a:latin typeface="Arial" charset="0"/>
                <a:cs typeface="Arial" charset="0"/>
              </a:rPr>
              <a:t>laus </a:t>
            </a:r>
            <a:r>
              <a:rPr lang="zh-CN" altLang="en-US" b="1" dirty="0">
                <a:solidFill>
                  <a:srgbClr val="FFFFFF"/>
                </a:solidFill>
                <a:latin typeface="Arial" charset="0"/>
                <a:cs typeface="Arial" charset="0"/>
              </a:rPr>
              <a:t>圣诞老人</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K</a:t>
            </a:r>
            <a:r>
              <a:rPr lang="en-US" b="1" dirty="0">
                <a:solidFill>
                  <a:srgbClr val="FFFFFF"/>
                </a:solidFill>
                <a:latin typeface="Arial" charset="0"/>
                <a:cs typeface="Arial" charset="0"/>
              </a:rPr>
              <a:t>ennedy </a:t>
            </a:r>
            <a:r>
              <a:rPr lang="zh-CN" altLang="en-US" b="1" dirty="0">
                <a:solidFill>
                  <a:srgbClr val="FFFFFF"/>
                </a:solidFill>
                <a:latin typeface="Arial" charset="0"/>
                <a:cs typeface="Arial" charset="0"/>
              </a:rPr>
              <a:t>肯尼迪</a:t>
            </a:r>
            <a:r>
              <a:rPr lang="en-US" b="1" dirty="0">
                <a:solidFill>
                  <a:srgbClr val="FFFFFF"/>
                </a:solidFill>
                <a:latin typeface="Arial" charset="0"/>
                <a:cs typeface="Arial" charset="0"/>
              </a:rPr>
              <a:t>, </a:t>
            </a:r>
            <a:r>
              <a:rPr lang="en-US" altLang="zh-CN" b="1" dirty="0">
                <a:solidFill>
                  <a:srgbClr val="FFFFFF"/>
                </a:solidFill>
                <a:latin typeface="Arial" charset="0"/>
                <a:cs typeface="Arial" charset="0"/>
              </a:rPr>
              <a:t>A</a:t>
            </a:r>
            <a:r>
              <a:rPr lang="en-US" b="1" dirty="0">
                <a:solidFill>
                  <a:srgbClr val="FFFFFF"/>
                </a:solidFill>
                <a:latin typeface="Arial" charset="0"/>
                <a:cs typeface="Arial" charset="0"/>
              </a:rPr>
              <a:t>l </a:t>
            </a:r>
            <a:r>
              <a:rPr lang="en-US" altLang="zh-CN" b="1" dirty="0">
                <a:solidFill>
                  <a:srgbClr val="FFFFFF"/>
                </a:solidFill>
                <a:latin typeface="Arial" charset="0"/>
                <a:cs typeface="Arial" charset="0"/>
              </a:rPr>
              <a:t>G</a:t>
            </a:r>
            <a:r>
              <a:rPr lang="en-US" b="1" dirty="0">
                <a:solidFill>
                  <a:srgbClr val="FFFFFF"/>
                </a:solidFill>
                <a:latin typeface="Arial" charset="0"/>
                <a:cs typeface="Arial" charset="0"/>
              </a:rPr>
              <a:t>ore </a:t>
            </a:r>
            <a:r>
              <a:rPr lang="en-US" dirty="0">
                <a:solidFill>
                  <a:srgbClr val="FFFFFF"/>
                </a:solidFill>
                <a:latin typeface="ＭＳ Ｐゴシック"/>
                <a:ea typeface="ＭＳ Ｐゴシック"/>
                <a:cs typeface="ＭＳ Ｐゴシック"/>
              </a:rPr>
              <a:t>阿尔伯特戈尔</a:t>
            </a:r>
            <a:r>
              <a:rPr lang="zh-CN" altLang="en-US" b="1" dirty="0">
                <a:solidFill>
                  <a:srgbClr val="FFFFFF"/>
                </a:solidFill>
                <a:latin typeface="Arial" charset="0"/>
                <a:cs typeface="Arial" charset="0"/>
              </a:rPr>
              <a:t>。。。</a:t>
            </a:r>
            <a:r>
              <a:rPr lang="en-US" b="1" dirty="0">
                <a:solidFill>
                  <a:srgbClr val="FFFFFF"/>
                </a:solidFill>
                <a:latin typeface="Arial" charset="0"/>
                <a:cs typeface="Arial" charset="0"/>
              </a:rPr>
              <a:t> Holy Bible </a:t>
            </a:r>
            <a:r>
              <a:rPr lang="zh-CN" altLang="en-US" b="1" dirty="0">
                <a:solidFill>
                  <a:srgbClr val="FFFFFF"/>
                </a:solidFill>
                <a:latin typeface="Arial" charset="0"/>
                <a:cs typeface="Arial" charset="0"/>
              </a:rPr>
              <a:t>圣经</a:t>
            </a:r>
            <a:r>
              <a:rPr lang="en-US" b="1" dirty="0">
                <a:solidFill>
                  <a:srgbClr val="FFFFFF"/>
                </a:solidFill>
                <a:latin typeface="Arial" charset="0"/>
                <a:cs typeface="Arial" charset="0"/>
              </a:rPr>
              <a:t>, SS number </a:t>
            </a:r>
            <a:r>
              <a:rPr lang="en-US" dirty="0">
                <a:solidFill>
                  <a:srgbClr val="FFFFFF"/>
                </a:solidFill>
                <a:latin typeface="ＭＳ Ｐゴシック"/>
                <a:ea typeface="ＭＳ Ｐゴシック"/>
                <a:cs typeface="ＭＳ Ｐゴシック"/>
              </a:rPr>
              <a:t>纳粹党</a:t>
            </a:r>
            <a:r>
              <a:rPr lang="zh-CN" altLang="en-US" dirty="0">
                <a:solidFill>
                  <a:srgbClr val="FFFFFF"/>
                </a:solidFill>
                <a:latin typeface="ＭＳ Ｐゴシック"/>
                <a:ea typeface="ＭＳ Ｐゴシック"/>
                <a:cs typeface="ＭＳ Ｐゴシック"/>
              </a:rPr>
              <a:t>标号</a:t>
            </a:r>
            <a:r>
              <a:rPr lang="en-US" b="1" dirty="0">
                <a:solidFill>
                  <a:srgbClr val="FFFFFF"/>
                </a:solidFill>
                <a:latin typeface="Arial" charset="0"/>
                <a:cs typeface="Arial" charset="0"/>
              </a:rPr>
              <a:t>, witchcraft </a:t>
            </a:r>
            <a:r>
              <a:rPr lang="zh-CN" altLang="en-US" b="1" dirty="0">
                <a:solidFill>
                  <a:srgbClr val="FFFFFF"/>
                </a:solidFill>
                <a:latin typeface="Arial" charset="0"/>
                <a:cs typeface="Arial" charset="0"/>
              </a:rPr>
              <a:t>魔法</a:t>
            </a:r>
            <a:r>
              <a:rPr lang="en-US" b="1" dirty="0">
                <a:solidFill>
                  <a:srgbClr val="FFFFFF"/>
                </a:solidFill>
                <a:latin typeface="Arial" charset="0"/>
                <a:cs typeface="Arial" charset="0"/>
              </a:rPr>
              <a:t>, lustful </a:t>
            </a:r>
            <a:r>
              <a:rPr lang="zh-CN" altLang="en-US" b="1" dirty="0">
                <a:solidFill>
                  <a:srgbClr val="FFFFFF"/>
                </a:solidFill>
                <a:latin typeface="Arial" charset="0"/>
                <a:cs typeface="Arial" charset="0"/>
              </a:rPr>
              <a:t>淫荡</a:t>
            </a:r>
            <a:r>
              <a:rPr lang="en-US" b="1" dirty="0">
                <a:solidFill>
                  <a:srgbClr val="FFFFFF"/>
                </a:solidFill>
                <a:latin typeface="Arial" charset="0"/>
                <a:cs typeface="Arial" charset="0"/>
              </a:rPr>
              <a:t>, monetary </a:t>
            </a:r>
            <a:r>
              <a:rPr lang="zh-CN" altLang="en-US" b="1" dirty="0">
                <a:solidFill>
                  <a:srgbClr val="FFFFFF"/>
                </a:solidFill>
                <a:latin typeface="Arial" charset="0"/>
                <a:cs typeface="Arial" charset="0"/>
              </a:rPr>
              <a:t>货币</a:t>
            </a:r>
            <a:r>
              <a:rPr lang="en-US" b="1" dirty="0">
                <a:solidFill>
                  <a:srgbClr val="FFFFFF"/>
                </a:solidFill>
                <a:latin typeface="Arial" charset="0"/>
                <a:cs typeface="Arial" charset="0"/>
              </a:rPr>
              <a:t>, live </a:t>
            </a:r>
            <a:r>
              <a:rPr lang="zh-CN" altLang="en-US" b="1" dirty="0">
                <a:solidFill>
                  <a:srgbClr val="FFFFFF"/>
                </a:solidFill>
                <a:latin typeface="Arial" charset="0"/>
                <a:cs typeface="Arial" charset="0"/>
              </a:rPr>
              <a:t>生存</a:t>
            </a:r>
            <a:r>
              <a:rPr lang="en-US" b="1" dirty="0">
                <a:solidFill>
                  <a:srgbClr val="FFFFFF"/>
                </a:solidFill>
                <a:latin typeface="Arial" charset="0"/>
                <a:cs typeface="Arial" charset="0"/>
              </a:rPr>
              <a:t>, son of sin </a:t>
            </a:r>
            <a:r>
              <a:rPr lang="zh-CN" altLang="en-US" b="1" dirty="0">
                <a:solidFill>
                  <a:srgbClr val="FFFFFF"/>
                </a:solidFill>
                <a:latin typeface="Arial" charset="0"/>
                <a:cs typeface="Arial" charset="0"/>
              </a:rPr>
              <a:t>罪孽的后代</a:t>
            </a:r>
            <a:r>
              <a:rPr lang="en-US" b="1" dirty="0">
                <a:solidFill>
                  <a:srgbClr val="FFFFFF"/>
                </a:solidFill>
                <a:latin typeface="Arial" charset="0"/>
                <a:cs typeface="Arial" charset="0"/>
              </a:rPr>
              <a:t>, mark of  beast </a:t>
            </a:r>
            <a:r>
              <a:rPr lang="zh-CN" altLang="en-US" b="1" dirty="0">
                <a:solidFill>
                  <a:srgbClr val="FFFFFF"/>
                </a:solidFill>
                <a:latin typeface="Arial" charset="0"/>
                <a:cs typeface="Arial" charset="0"/>
              </a:rPr>
              <a:t>兽印记</a:t>
            </a:r>
            <a:r>
              <a:rPr lang="en-US" b="1" dirty="0">
                <a:solidFill>
                  <a:srgbClr val="FFFFFF"/>
                </a:solidFill>
                <a:latin typeface="Arial" charset="0"/>
                <a:cs typeface="Arial" charset="0"/>
              </a:rPr>
              <a:t>, evil </a:t>
            </a:r>
            <a:r>
              <a:rPr lang="zh-CN" altLang="en-US" b="1" dirty="0">
                <a:solidFill>
                  <a:srgbClr val="FFFFFF"/>
                </a:solidFill>
                <a:latin typeface="Arial" charset="0"/>
                <a:cs typeface="Arial" charset="0"/>
              </a:rPr>
              <a:t>罪恶</a:t>
            </a:r>
            <a:r>
              <a:rPr lang="en-US" b="1" dirty="0">
                <a:solidFill>
                  <a:srgbClr val="FFFFFF"/>
                </a:solidFill>
                <a:latin typeface="Arial" charset="0"/>
                <a:cs typeface="Arial" charset="0"/>
              </a:rPr>
              <a:t>, bullet </a:t>
            </a:r>
            <a:r>
              <a:rPr lang="zh-CN" altLang="en-US" b="1" dirty="0">
                <a:solidFill>
                  <a:srgbClr val="FFFFFF"/>
                </a:solidFill>
                <a:latin typeface="Arial" charset="0"/>
                <a:cs typeface="Arial" charset="0"/>
              </a:rPr>
              <a:t>子弹。。。</a:t>
            </a:r>
            <a:r>
              <a:rPr lang="en-US" b="1" dirty="0">
                <a:solidFill>
                  <a:srgbClr val="FFFFFF"/>
                </a:solidFill>
                <a:latin typeface="Arial" charset="0"/>
                <a:cs typeface="Arial" charset="0"/>
              </a:rPr>
              <a:t> Internet </a:t>
            </a:r>
            <a:r>
              <a:rPr lang="zh-CN" altLang="en-US" b="1" dirty="0">
                <a:solidFill>
                  <a:srgbClr val="FFFFFF"/>
                </a:solidFill>
                <a:latin typeface="Arial" charset="0"/>
                <a:cs typeface="Arial" charset="0"/>
              </a:rPr>
              <a:t>因特网</a:t>
            </a:r>
            <a:r>
              <a:rPr lang="en-US" b="1" dirty="0">
                <a:solidFill>
                  <a:srgbClr val="FFFFFF"/>
                </a:solidFill>
                <a:latin typeface="Arial" charset="0"/>
                <a:cs typeface="Arial" charset="0"/>
              </a:rPr>
              <a:t>, billgates+3 (the III) </a:t>
            </a:r>
            <a:r>
              <a:rPr lang="zh-CN" altLang="en-US" b="1" dirty="0">
                <a:solidFill>
                  <a:srgbClr val="FFFFFF"/>
                </a:solidFill>
                <a:latin typeface="Arial" charset="0"/>
                <a:cs typeface="Arial" charset="0"/>
              </a:rPr>
              <a:t>比尔盖茨（第三），</a:t>
            </a:r>
            <a:r>
              <a:rPr lang="en-US" b="1" dirty="0">
                <a:solidFill>
                  <a:srgbClr val="FFFFFF"/>
                </a:solidFill>
                <a:latin typeface="Arial" charset="0"/>
                <a:cs typeface="Arial" charset="0"/>
              </a:rPr>
              <a:t> computer </a:t>
            </a:r>
            <a:r>
              <a:rPr lang="zh-CN" altLang="en-US" b="1" dirty="0">
                <a:solidFill>
                  <a:srgbClr val="FFFFFF"/>
                </a:solidFill>
                <a:latin typeface="Arial" charset="0"/>
                <a:cs typeface="Arial" charset="0"/>
              </a:rPr>
              <a:t>电脑</a:t>
            </a:r>
            <a:r>
              <a:rPr lang="en-US" b="1" dirty="0">
                <a:solidFill>
                  <a:srgbClr val="FFFFFF"/>
                </a:solidFill>
                <a:latin typeface="Arial" charset="0"/>
                <a:cs typeface="Arial" charset="0"/>
              </a:rPr>
              <a:t>, terminal </a:t>
            </a:r>
            <a:r>
              <a:rPr lang="zh-CN" altLang="en-US" b="1" dirty="0">
                <a:solidFill>
                  <a:srgbClr val="FFFFFF"/>
                </a:solidFill>
                <a:latin typeface="Arial" charset="0"/>
                <a:cs typeface="Arial" charset="0"/>
              </a:rPr>
              <a:t>终端</a:t>
            </a:r>
            <a:r>
              <a:rPr lang="en-US" b="1" dirty="0">
                <a:solidFill>
                  <a:srgbClr val="FFFFFF"/>
                </a:solidFill>
                <a:latin typeface="Arial" charset="0"/>
                <a:cs typeface="Arial" charset="0"/>
              </a:rPr>
              <a:t>, binary </a:t>
            </a:r>
            <a:r>
              <a:rPr lang="zh-CN" altLang="en-US" b="1" dirty="0">
                <a:solidFill>
                  <a:srgbClr val="FFFFFF"/>
                </a:solidFill>
                <a:latin typeface="Arial" charset="0"/>
                <a:cs typeface="Arial" charset="0"/>
              </a:rPr>
              <a:t>二进制</a:t>
            </a:r>
            <a:r>
              <a:rPr lang="en-US" b="1" dirty="0">
                <a:solidFill>
                  <a:srgbClr val="FFFFFF"/>
                </a:solidFill>
                <a:latin typeface="Arial" charset="0"/>
                <a:cs typeface="Arial" charset="0"/>
              </a:rPr>
              <a:t>,  windows98 </a:t>
            </a:r>
            <a:r>
              <a:rPr lang="zh-CN" altLang="en-US" b="1" dirty="0">
                <a:solidFill>
                  <a:srgbClr val="FFFFFF"/>
                </a:solidFill>
                <a:latin typeface="Arial" charset="0"/>
                <a:cs typeface="Arial" charset="0"/>
              </a:rPr>
              <a:t>微软的视窗操作系统</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teletext</a:t>
            </a:r>
            <a:r>
              <a:rPr lang="en-US" b="1" dirty="0">
                <a:solidFill>
                  <a:srgbClr val="FFFFFF"/>
                </a:solidFill>
                <a:latin typeface="Arial" charset="0"/>
                <a:cs typeface="Arial" charset="0"/>
              </a:rPr>
              <a:t> </a:t>
            </a:r>
            <a:r>
              <a:rPr lang="zh-CN" altLang="en-US" b="1" dirty="0">
                <a:solidFill>
                  <a:srgbClr val="FFFFFF"/>
                </a:solidFill>
                <a:latin typeface="Arial" charset="0"/>
                <a:cs typeface="Arial" charset="0"/>
              </a:rPr>
              <a:t>电视杂志</a:t>
            </a:r>
            <a:r>
              <a:rPr lang="en-US" b="1" dirty="0">
                <a:solidFill>
                  <a:srgbClr val="FFFFFF"/>
                </a:solidFill>
                <a:latin typeface="Arial" charset="0"/>
                <a:cs typeface="Arial" charset="0"/>
              </a:rPr>
              <a:t>, calculation </a:t>
            </a:r>
            <a:r>
              <a:rPr lang="zh-CN" altLang="en-US" b="1" dirty="0">
                <a:solidFill>
                  <a:srgbClr val="FFFFFF"/>
                </a:solidFill>
                <a:latin typeface="Arial" charset="0"/>
                <a:cs typeface="Arial" charset="0"/>
              </a:rPr>
              <a:t>计算。。。</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555830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3.2 Leop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80000" cy="3390900"/>
          </a:xfrm>
          <a:prstGeom prst="rect">
            <a:avLst/>
          </a:prstGeom>
        </p:spPr>
      </p:pic>
      <p:sp>
        <p:nvSpPr>
          <p:cNvPr id="363522" name="Rectangle 2"/>
          <p:cNvSpPr>
            <a:spLocks noGrp="1" noChangeArrowheads="1"/>
          </p:cNvSpPr>
          <p:nvPr>
            <p:ph type="ctrTitle"/>
          </p:nvPr>
        </p:nvSpPr>
        <p:spPr>
          <a:xfrm>
            <a:off x="282240" y="2018646"/>
            <a:ext cx="2134404" cy="2215991"/>
          </a:xfrm>
          <a:noFill/>
          <a:ln>
            <a:noFill/>
          </a:ln>
        </p:spPr>
        <p:txBody>
          <a:bodyPr vert="horz" wrap="square" lIns="91440" tIns="45720" rIns="91440" bIns="45720" numCol="1" anchor="ctr" anchorCtr="0" compatLnSpc="1">
            <a:prstTxWarp prst="textNoShape">
              <a:avLst/>
            </a:prstTxWarp>
            <a:spAutoFit/>
          </a:bodyPr>
          <a:lstStyle/>
          <a:p>
            <a:pPr algn="l"/>
            <a:r>
              <a:rPr lang="en-US" sz="13800" b="1" kern="1200" dirty="0">
                <a:solidFill>
                  <a:srgbClr val="FFFFFF"/>
                </a:solidFill>
                <a:effectLst>
                  <a:glow rad="292100">
                    <a:srgbClr val="000000">
                      <a:alpha val="75000"/>
                    </a:srgbClr>
                  </a:glow>
                </a:effectLst>
                <a:ea typeface="ＭＳ Ｐゴシック" charset="0"/>
              </a:rPr>
              <a:t>兽</a:t>
            </a:r>
          </a:p>
        </p:txBody>
      </p:sp>
      <p:sp>
        <p:nvSpPr>
          <p:cNvPr id="2" name="Rectangle 2"/>
          <p:cNvSpPr>
            <a:spLocks noChangeArrowheads="1"/>
          </p:cNvSpPr>
          <p:nvPr/>
        </p:nvSpPr>
        <p:spPr bwMode="auto">
          <a:xfrm>
            <a:off x="0" y="4521524"/>
            <a:ext cx="9144000" cy="2062103"/>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en-US" sz="3200" b="1" dirty="0">
                <a:solidFill>
                  <a:srgbClr val="FFFFFF"/>
                </a:solidFill>
                <a:effectLst>
                  <a:glow rad="292100">
                    <a:srgbClr val="000000">
                      <a:alpha val="75000"/>
                    </a:srgbClr>
                  </a:glow>
                </a:effectLst>
                <a:latin typeface="Arial"/>
                <a:cs typeface="Arial"/>
              </a:rPr>
              <a:t>只兽从海里上来， 有十角七头， 十角上戴着十个皇冠， 七头上有亵渎的名号。 2 我所看见的兽， 样子好像豹， 脚像熊的脚， 口像狮子的口。 龙把自己的能力、 王位和大权柄， 都交给了牠</a:t>
            </a:r>
            <a:r>
              <a:rPr lang="en-US" altLang="ja-JP" sz="3200" b="1" dirty="0">
                <a:solidFill>
                  <a:srgbClr val="FFFFFF"/>
                </a:solidFill>
                <a:effectLst>
                  <a:glow rad="292100">
                    <a:srgbClr val="000000">
                      <a:alpha val="75000"/>
                    </a:srgbClr>
                  </a:glow>
                </a:effectLst>
                <a:latin typeface="Arial"/>
                <a:cs typeface="Arial"/>
              </a:rPr>
              <a:t>(13:1-2).</a:t>
            </a:r>
            <a:endParaRPr lang="en-US" sz="3200" b="1" dirty="0">
              <a:solidFill>
                <a:srgbClr val="FFFFFF"/>
              </a:solidFill>
              <a:effectLst>
                <a:glow rad="292100">
                  <a:srgbClr val="000000">
                    <a:alpha val="75000"/>
                  </a:srgbClr>
                </a:glow>
              </a:effectLst>
              <a:latin typeface="Arial"/>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pic>
        <p:nvPicPr>
          <p:cNvPr id="5" name="Picture 4" descr="REv 13 bea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456" y="-1"/>
            <a:ext cx="5415544" cy="4157679"/>
          </a:xfrm>
          <a:prstGeom prst="rect">
            <a:avLst/>
          </a:prstGeom>
        </p:spPr>
      </p:pic>
    </p:spTree>
    <p:extLst>
      <p:ext uri="{BB962C8B-B14F-4D97-AF65-F5344CB8AC3E}">
        <p14:creationId xmlns:p14="http://schemas.microsoft.com/office/powerpoint/2010/main" val="213765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4800" dirty="0">
                <a:solidFill>
                  <a:srgbClr val="FFFFFF"/>
                </a:solidFill>
                <a:latin typeface="Arial" charset="0"/>
                <a:cs typeface="Arial" charset="0"/>
              </a:rPr>
              <a:t>Is the Antichrist Here?</a:t>
            </a:r>
            <a:endParaRPr lang="en-US" sz="4800" dirty="0">
              <a:solidFill>
                <a:schemeClr val="bg1"/>
              </a:solidFill>
              <a:latin typeface="Arial" charset="0"/>
              <a:ea typeface="Osaka" charset="0"/>
              <a:cs typeface="Arial" charset="0"/>
            </a:endParaRPr>
          </a:p>
        </p:txBody>
      </p:sp>
      <p:pic>
        <p:nvPicPr>
          <p:cNvPr id="8194" name="Picture 2">
            <a:extLst>
              <a:ext uri="{FF2B5EF4-FFF2-40B4-BE49-F238E27FC236}">
                <a16:creationId xmlns:a16="http://schemas.microsoft.com/office/drawing/2014/main" id="{C0AE00A1-7F19-DB4C-8B59-A04620E96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1821"/>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46FB0256-4EDF-2F45-B97C-703FA1CE6DDD}"/>
              </a:ext>
            </a:extLst>
          </p:cNvPr>
          <p:cNvSpPr txBox="1">
            <a:spLocks/>
          </p:cNvSpPr>
          <p:nvPr/>
        </p:nvSpPr>
        <p:spPr bwMode="auto">
          <a:xfrm>
            <a:off x="0" y="6267380"/>
            <a:ext cx="9144000" cy="61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Irvin Baxter, “</a:t>
            </a:r>
            <a:r>
              <a:rPr kumimoji="0" lang="en-SG" sz="1400" b="1" i="0" u="none" strike="noStrike" kern="1200" cap="none" spc="0" normalizeH="0" baseline="0" noProof="0" dirty="0">
                <a:ln>
                  <a:noFill/>
                </a:ln>
                <a:solidFill>
                  <a:srgbClr val="FFFFFF"/>
                </a:solidFill>
                <a:effectLst/>
                <a:uLnTx/>
                <a:uFillTx/>
                <a:latin typeface="Arial"/>
                <a:ea typeface="Osaka"/>
              </a:rPr>
              <a:t>Antichrist Is He on Earth Right Now?” (Plano, TX: End Time Ministries, 15 Oct 2019), </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https://</a:t>
            </a:r>
            <a:r>
              <a:rPr kumimoji="0" lang="en-US" sz="1400" b="1" i="0" u="none" strike="noStrike" kern="0" cap="none" spc="0" normalizeH="0" baseline="0" noProof="0" dirty="0" err="1">
                <a:ln>
                  <a:noFill/>
                </a:ln>
                <a:solidFill>
                  <a:srgbClr val="FFFFFF"/>
                </a:solidFill>
                <a:effectLst/>
                <a:uLnTx/>
                <a:uFillTx/>
                <a:latin typeface="Arial" charset="0"/>
                <a:ea typeface="Osaka"/>
                <a:cs typeface="Arial" charset="0"/>
              </a:rPr>
              <a:t>www.endtime.com</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/articles-</a:t>
            </a:r>
            <a:r>
              <a:rPr kumimoji="0" lang="en-US" sz="1400" b="1" i="0" u="none" strike="noStrike" kern="0" cap="none" spc="0" normalizeH="0" baseline="0" noProof="0" dirty="0" err="1">
                <a:ln>
                  <a:noFill/>
                </a:ln>
                <a:solidFill>
                  <a:srgbClr val="FFFFFF"/>
                </a:solidFill>
                <a:effectLst/>
                <a:uLnTx/>
                <a:uFillTx/>
                <a:latin typeface="Arial" charset="0"/>
                <a:ea typeface="Osaka"/>
                <a:cs typeface="Arial" charset="0"/>
              </a:rPr>
              <a:t>endtime</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-magazine/antichrist-is-he-on-earth-right-now/</a:t>
            </a:r>
            <a:endParaRPr kumimoji="0" lang="en-US" sz="14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Tree>
    <p:extLst>
      <p:ext uri="{BB962C8B-B14F-4D97-AF65-F5344CB8AC3E}">
        <p14:creationId xmlns:p14="http://schemas.microsoft.com/office/powerpoint/2010/main" val="1811255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0"/>
            <a:ext cx="9144000" cy="1091821"/>
          </a:xfrm>
        </p:spPr>
        <p:txBody>
          <a:bodyPr/>
          <a:lstStyle/>
          <a:p>
            <a:r>
              <a:rPr lang="en-US" sz="4800" dirty="0">
                <a:solidFill>
                  <a:srgbClr val="FFFFFF"/>
                </a:solidFill>
                <a:latin typeface="Arial" charset="0"/>
                <a:cs typeface="Arial" charset="0"/>
              </a:rPr>
              <a:t>Is the Antichrist Here?</a:t>
            </a:r>
            <a:endParaRPr lang="en-US" sz="4800" dirty="0">
              <a:solidFill>
                <a:schemeClr val="bg1"/>
              </a:solidFill>
              <a:latin typeface="Arial" charset="0"/>
              <a:ea typeface="Osaka" charset="0"/>
              <a:cs typeface="Arial" charset="0"/>
            </a:endParaRPr>
          </a:p>
        </p:txBody>
      </p:sp>
      <p:pic>
        <p:nvPicPr>
          <p:cNvPr id="3" name="Picture 2">
            <a:extLst>
              <a:ext uri="{FF2B5EF4-FFF2-40B4-BE49-F238E27FC236}">
                <a16:creationId xmlns:a16="http://schemas.microsoft.com/office/drawing/2014/main" id="{0E347DA0-054E-984A-B7E3-01F699D513F4}"/>
              </a:ext>
            </a:extLst>
          </p:cNvPr>
          <p:cNvPicPr>
            <a:picLocks noChangeAspect="1"/>
          </p:cNvPicPr>
          <p:nvPr/>
        </p:nvPicPr>
        <p:blipFill>
          <a:blip r:embed="rId3"/>
          <a:stretch>
            <a:fillRect/>
          </a:stretch>
        </p:blipFill>
        <p:spPr>
          <a:xfrm>
            <a:off x="849676" y="0"/>
            <a:ext cx="7444648" cy="6858000"/>
          </a:xfrm>
          <a:prstGeom prst="rect">
            <a:avLst/>
          </a:prstGeom>
        </p:spPr>
      </p:pic>
      <p:sp>
        <p:nvSpPr>
          <p:cNvPr id="5" name="Title 2">
            <a:extLst>
              <a:ext uri="{FF2B5EF4-FFF2-40B4-BE49-F238E27FC236}">
                <a16:creationId xmlns:a16="http://schemas.microsoft.com/office/drawing/2014/main" id="{46FB0256-4EDF-2F45-B97C-703FA1CE6DDD}"/>
              </a:ext>
            </a:extLst>
          </p:cNvPr>
          <p:cNvSpPr txBox="1">
            <a:spLocks/>
          </p:cNvSpPr>
          <p:nvPr/>
        </p:nvSpPr>
        <p:spPr bwMode="auto">
          <a:xfrm>
            <a:off x="0" y="6267380"/>
            <a:ext cx="9144000" cy="61415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Irvin Baxter, “</a:t>
            </a:r>
            <a:r>
              <a:rPr kumimoji="0" lang="en-SG" sz="1400" b="1" i="0" u="none" strike="noStrike" kern="1200" cap="none" spc="0" normalizeH="0" baseline="0" noProof="0" dirty="0">
                <a:ln>
                  <a:noFill/>
                </a:ln>
                <a:solidFill>
                  <a:srgbClr val="FFFFFF"/>
                </a:solidFill>
                <a:effectLst/>
                <a:uLnTx/>
                <a:uFillTx/>
                <a:latin typeface="Arial"/>
                <a:ea typeface="Osaka"/>
              </a:rPr>
              <a:t>Antichrist Is He on Earth Right Now?” (Plano, TX: End Time Ministries, 15 Oct 2019), </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https://</a:t>
            </a:r>
            <a:r>
              <a:rPr kumimoji="0" lang="en-US" sz="1400" b="1" i="0" u="none" strike="noStrike" kern="0" cap="none" spc="0" normalizeH="0" baseline="0" noProof="0" dirty="0" err="1">
                <a:ln>
                  <a:noFill/>
                </a:ln>
                <a:solidFill>
                  <a:srgbClr val="FFFFFF"/>
                </a:solidFill>
                <a:effectLst/>
                <a:uLnTx/>
                <a:uFillTx/>
                <a:latin typeface="Arial" charset="0"/>
                <a:ea typeface="Osaka"/>
                <a:cs typeface="Arial" charset="0"/>
              </a:rPr>
              <a:t>www.endtime.com</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/articles-</a:t>
            </a:r>
            <a:r>
              <a:rPr kumimoji="0" lang="en-US" sz="1400" b="1" i="0" u="none" strike="noStrike" kern="0" cap="none" spc="0" normalizeH="0" baseline="0" noProof="0" dirty="0" err="1">
                <a:ln>
                  <a:noFill/>
                </a:ln>
                <a:solidFill>
                  <a:srgbClr val="FFFFFF"/>
                </a:solidFill>
                <a:effectLst/>
                <a:uLnTx/>
                <a:uFillTx/>
                <a:latin typeface="Arial" charset="0"/>
                <a:ea typeface="Osaka"/>
                <a:cs typeface="Arial" charset="0"/>
              </a:rPr>
              <a:t>endtime</a:t>
            </a:r>
            <a:r>
              <a:rPr kumimoji="0" lang="en-US" sz="1400" b="1" i="0" u="none" strike="noStrike" kern="0" cap="none" spc="0" normalizeH="0" baseline="0" noProof="0" dirty="0">
                <a:ln>
                  <a:noFill/>
                </a:ln>
                <a:solidFill>
                  <a:srgbClr val="FFFFFF"/>
                </a:solidFill>
                <a:effectLst/>
                <a:uLnTx/>
                <a:uFillTx/>
                <a:latin typeface="Arial" charset="0"/>
                <a:ea typeface="Osaka"/>
                <a:cs typeface="Arial" charset="0"/>
              </a:rPr>
              <a:t>-magazine/antichrist-is-he-on-earth-right-now/</a:t>
            </a:r>
            <a:endParaRPr kumimoji="0" lang="en-US" sz="1400" b="1" i="0" u="none" strike="noStrike" kern="0" cap="none" spc="0" normalizeH="0" baseline="0" noProof="0" dirty="0">
              <a:ln>
                <a:noFill/>
              </a:ln>
              <a:solidFill>
                <a:srgbClr val="FFFFFF"/>
              </a:solidFill>
              <a:effectLst/>
              <a:uLnTx/>
              <a:uFillTx/>
              <a:latin typeface="Arial" charset="0"/>
              <a:ea typeface="Osaka" charset="0"/>
              <a:cs typeface="Arial" charset="0"/>
            </a:endParaRPr>
          </a:p>
        </p:txBody>
      </p:sp>
      <p:sp>
        <p:nvSpPr>
          <p:cNvPr id="9" name="Rectangle 5">
            <a:extLst>
              <a:ext uri="{FF2B5EF4-FFF2-40B4-BE49-F238E27FC236}">
                <a16:creationId xmlns:a16="http://schemas.microsoft.com/office/drawing/2014/main" id="{1BD4CF77-0DB8-AC4D-906A-5C5ED4CCE6C7}"/>
              </a:ext>
            </a:extLst>
          </p:cNvPr>
          <p:cNvSpPr txBox="1">
            <a:spLocks noChangeArrowheads="1"/>
          </p:cNvSpPr>
          <p:nvPr/>
        </p:nvSpPr>
        <p:spPr bwMode="auto">
          <a:xfrm>
            <a:off x="849676" y="846161"/>
            <a:ext cx="7434517" cy="958756"/>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charset="0"/>
                <a:ea typeface="ＭＳ Ｐゴシック" charset="0"/>
                <a:cs typeface="Arial" charset="0"/>
              </a:rPr>
              <a:t>Antichrist Is He on Earth Right Now?</a:t>
            </a:r>
          </a:p>
        </p:txBody>
      </p:sp>
    </p:spTree>
    <p:extLst>
      <p:ext uri="{BB962C8B-B14F-4D97-AF65-F5344CB8AC3E}">
        <p14:creationId xmlns:p14="http://schemas.microsoft.com/office/powerpoint/2010/main" val="1814889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a:extLst>
              <a:ext uri="{FF2B5EF4-FFF2-40B4-BE49-F238E27FC236}">
                <a16:creationId xmlns:a16="http://schemas.microsoft.com/office/drawing/2014/main" id="{2EF98A2D-A1B7-F34C-9409-214410144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9" y="0"/>
            <a:ext cx="7721600" cy="4343400"/>
          </a:xfrm>
          <a:prstGeom prst="rect">
            <a:avLst/>
          </a:prstGeom>
          <a:noFill/>
          <a:extLst>
            <a:ext uri="{909E8E84-426E-40DD-AFC4-6F175D3DCCD1}">
              <a14:hiddenFill xmlns:a14="http://schemas.microsoft.com/office/drawing/2010/main">
                <a:solidFill>
                  <a:srgbClr val="FFFFFF"/>
                </a:solidFill>
              </a14:hiddenFill>
            </a:ext>
          </a:extLst>
        </p:spPr>
      </p:pic>
      <p:sp>
        <p:nvSpPr>
          <p:cNvPr id="265219" name="Title 2"/>
          <p:cNvSpPr>
            <a:spLocks noGrp="1"/>
          </p:cNvSpPr>
          <p:nvPr>
            <p:ph type="title" idx="4294967295"/>
          </p:nvPr>
        </p:nvSpPr>
        <p:spPr>
          <a:xfrm>
            <a:off x="0" y="1"/>
            <a:ext cx="9144000" cy="730126"/>
          </a:xfrm>
        </p:spPr>
        <p:txBody>
          <a:bodyPr/>
          <a:lstStyle/>
          <a:p>
            <a:r>
              <a:rPr lang="en-US" sz="4800" dirty="0">
                <a:solidFill>
                  <a:srgbClr val="FFFFFF"/>
                </a:solidFill>
                <a:effectLst>
                  <a:glow rad="139700">
                    <a:schemeClr val="accent4">
                      <a:satMod val="175000"/>
                      <a:alpha val="94000"/>
                    </a:schemeClr>
                  </a:glow>
                </a:effectLst>
                <a:latin typeface="Arial" charset="0"/>
                <a:cs typeface="Arial" charset="0"/>
              </a:rPr>
              <a:t>Immanuel Macron</a:t>
            </a:r>
            <a:endParaRPr lang="en-US" sz="4800" dirty="0">
              <a:solidFill>
                <a:schemeClr val="bg1"/>
              </a:solidFill>
              <a:effectLst>
                <a:glow rad="139700">
                  <a:schemeClr val="accent4">
                    <a:satMod val="175000"/>
                    <a:alpha val="94000"/>
                  </a:schemeClr>
                </a:glow>
              </a:effectLst>
              <a:latin typeface="Arial" charset="0"/>
              <a:ea typeface="Osaka" charset="0"/>
              <a:cs typeface="Arial" charset="0"/>
            </a:endParaRPr>
          </a:p>
        </p:txBody>
      </p:sp>
      <p:pic>
        <p:nvPicPr>
          <p:cNvPr id="10242" name="Picture 2">
            <a:extLst>
              <a:ext uri="{FF2B5EF4-FFF2-40B4-BE49-F238E27FC236}">
                <a16:creationId xmlns:a16="http://schemas.microsoft.com/office/drawing/2014/main" id="{97CA2E43-56CF-8045-895C-FC113CF29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9" y="3408116"/>
            <a:ext cx="3751812" cy="375181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851DB89-7E25-CF47-87AB-4B0D90C03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7197" y="2514600"/>
            <a:ext cx="38481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D023F229-919A-3D4C-B2B2-D5931ACB37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8024">
            <a:off x="3228497" y="1885022"/>
            <a:ext cx="3096031" cy="4120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9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6600" dirty="0">
                <a:solidFill>
                  <a:srgbClr val="FFFFFF"/>
                </a:solidFill>
                <a:latin typeface="Arial" charset="0"/>
                <a:cs typeface="Arial" charset="0"/>
              </a:rPr>
              <a:t>H.R. 6666</a:t>
            </a:r>
            <a:endParaRPr lang="en-US" sz="6600" dirty="0">
              <a:solidFill>
                <a:schemeClr val="bg1"/>
              </a:solidFill>
              <a:latin typeface="Arial" charset="0"/>
              <a:ea typeface="Osaka" charset="0"/>
              <a:cs typeface="Arial" charset="0"/>
            </a:endParaRPr>
          </a:p>
        </p:txBody>
      </p:sp>
      <p:pic>
        <p:nvPicPr>
          <p:cNvPr id="3" name="Picture 2">
            <a:extLst>
              <a:ext uri="{FF2B5EF4-FFF2-40B4-BE49-F238E27FC236}">
                <a16:creationId xmlns:a16="http://schemas.microsoft.com/office/drawing/2014/main" id="{A6CA3C85-2050-2C43-BF6C-F8C086B97CB6}"/>
              </a:ext>
            </a:extLst>
          </p:cNvPr>
          <p:cNvPicPr>
            <a:picLocks noChangeAspect="1"/>
          </p:cNvPicPr>
          <p:nvPr/>
        </p:nvPicPr>
        <p:blipFill rotWithShape="1">
          <a:blip r:embed="rId2"/>
          <a:srcRect l="23071" t="2762" r="11131"/>
          <a:stretch/>
        </p:blipFill>
        <p:spPr>
          <a:xfrm>
            <a:off x="1" y="-9777"/>
            <a:ext cx="9144000" cy="6867777"/>
          </a:xfrm>
          <a:prstGeom prst="rect">
            <a:avLst/>
          </a:prstGeom>
        </p:spPr>
      </p:pic>
    </p:spTree>
    <p:extLst>
      <p:ext uri="{BB962C8B-B14F-4D97-AF65-F5344CB8AC3E}">
        <p14:creationId xmlns:p14="http://schemas.microsoft.com/office/powerpoint/2010/main" val="2453143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6600" dirty="0">
                <a:solidFill>
                  <a:srgbClr val="FFFFFF"/>
                </a:solidFill>
                <a:latin typeface="Arial" charset="0"/>
                <a:cs typeface="Arial" charset="0"/>
              </a:rPr>
              <a:t>H.R. 6666</a:t>
            </a:r>
            <a:endParaRPr lang="en-US" sz="6600" dirty="0">
              <a:solidFill>
                <a:schemeClr val="bg1"/>
              </a:solidFill>
              <a:latin typeface="Arial" charset="0"/>
              <a:ea typeface="Osaka" charset="0"/>
              <a:cs typeface="Arial" charset="0"/>
            </a:endParaRPr>
          </a:p>
        </p:txBody>
      </p:sp>
      <p:pic>
        <p:nvPicPr>
          <p:cNvPr id="3" name="Picture 2">
            <a:extLst>
              <a:ext uri="{FF2B5EF4-FFF2-40B4-BE49-F238E27FC236}">
                <a16:creationId xmlns:a16="http://schemas.microsoft.com/office/drawing/2014/main" id="{DF33C431-5132-0F46-8896-F4A61BA582A7}"/>
              </a:ext>
            </a:extLst>
          </p:cNvPr>
          <p:cNvPicPr>
            <a:picLocks noChangeAspect="1"/>
          </p:cNvPicPr>
          <p:nvPr/>
        </p:nvPicPr>
        <p:blipFill rotWithShape="1">
          <a:blip r:embed="rId2"/>
          <a:srcRect l="8920" t="4724" r="14476" b="3263"/>
          <a:stretch/>
        </p:blipFill>
        <p:spPr>
          <a:xfrm>
            <a:off x="-1" y="0"/>
            <a:ext cx="9144001" cy="5581934"/>
          </a:xfrm>
          <a:prstGeom prst="rect">
            <a:avLst/>
          </a:prstGeom>
        </p:spPr>
      </p:pic>
    </p:spTree>
    <p:extLst>
      <p:ext uri="{BB962C8B-B14F-4D97-AF65-F5344CB8AC3E}">
        <p14:creationId xmlns:p14="http://schemas.microsoft.com/office/powerpoint/2010/main" val="932276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0"/>
            <a:ext cx="9144000" cy="1091821"/>
          </a:xfrm>
        </p:spPr>
        <p:txBody>
          <a:bodyPr/>
          <a:lstStyle/>
          <a:p>
            <a:r>
              <a:rPr lang="en-US" sz="6600" dirty="0">
                <a:solidFill>
                  <a:srgbClr val="FFFFFF"/>
                </a:solidFill>
                <a:latin typeface="Arial" charset="0"/>
                <a:cs typeface="Arial" charset="0"/>
              </a:rPr>
              <a:t>H.R. 6666</a:t>
            </a:r>
            <a:endParaRPr lang="en-US" sz="6600" dirty="0">
              <a:solidFill>
                <a:schemeClr val="bg1"/>
              </a:solidFill>
              <a:latin typeface="Arial" charset="0"/>
              <a:ea typeface="Osaka" charset="0"/>
              <a:cs typeface="Arial" charset="0"/>
            </a:endParaRPr>
          </a:p>
        </p:txBody>
      </p:sp>
      <p:pic>
        <p:nvPicPr>
          <p:cNvPr id="5" name="Picture 4">
            <a:extLst>
              <a:ext uri="{FF2B5EF4-FFF2-40B4-BE49-F238E27FC236}">
                <a16:creationId xmlns:a16="http://schemas.microsoft.com/office/drawing/2014/main" id="{CCE7F612-DE76-9147-A926-CA0E80401C61}"/>
              </a:ext>
            </a:extLst>
          </p:cNvPr>
          <p:cNvPicPr>
            <a:picLocks noChangeAspect="1"/>
          </p:cNvPicPr>
          <p:nvPr/>
        </p:nvPicPr>
        <p:blipFill rotWithShape="1">
          <a:blip r:embed="rId2"/>
          <a:srcRect l="6192" t="3837" r="6711"/>
          <a:stretch/>
        </p:blipFill>
        <p:spPr>
          <a:xfrm>
            <a:off x="0" y="0"/>
            <a:ext cx="9144000" cy="5130906"/>
          </a:xfrm>
          <a:prstGeom prst="rect">
            <a:avLst/>
          </a:prstGeom>
        </p:spPr>
      </p:pic>
    </p:spTree>
    <p:extLst>
      <p:ext uri="{BB962C8B-B14F-4D97-AF65-F5344CB8AC3E}">
        <p14:creationId xmlns:p14="http://schemas.microsoft.com/office/powerpoint/2010/main" val="1842302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9F8DD6-9AB5-7541-BFE3-5B896B02809C}"/>
              </a:ext>
            </a:extLst>
          </p:cNvPr>
          <p:cNvPicPr>
            <a:picLocks noChangeAspect="1"/>
          </p:cNvPicPr>
          <p:nvPr/>
        </p:nvPicPr>
        <p:blipFill rotWithShape="1">
          <a:blip r:embed="rId2"/>
          <a:srcRect l="14535" r="5274"/>
          <a:stretch/>
        </p:blipFill>
        <p:spPr>
          <a:xfrm>
            <a:off x="0" y="0"/>
            <a:ext cx="9144000" cy="6858000"/>
          </a:xfrm>
          <a:prstGeom prst="rect">
            <a:avLst/>
          </a:prstGeom>
        </p:spPr>
      </p:pic>
      <p:sp>
        <p:nvSpPr>
          <p:cNvPr id="265219" name="Title 2"/>
          <p:cNvSpPr>
            <a:spLocks noGrp="1"/>
          </p:cNvSpPr>
          <p:nvPr>
            <p:ph type="title" idx="4294967295"/>
          </p:nvPr>
        </p:nvSpPr>
        <p:spPr>
          <a:xfrm>
            <a:off x="0" y="1643062"/>
            <a:ext cx="9144000" cy="520321"/>
          </a:xfrm>
          <a:solidFill>
            <a:schemeClr val="bg1"/>
          </a:solidFill>
        </p:spPr>
        <p:txBody>
          <a:bodyPr/>
          <a:lstStyle/>
          <a:p>
            <a:r>
              <a:rPr lang="en-US" sz="2800" dirty="0">
                <a:solidFill>
                  <a:schemeClr val="tx1"/>
                </a:solidFill>
                <a:latin typeface="Arial" charset="0"/>
                <a:cs typeface="Arial" charset="0"/>
              </a:rPr>
              <a:t>Rockefeller Foundation’s Plan to Track Americans</a:t>
            </a:r>
            <a:endParaRPr lang="en-US" sz="2800" dirty="0">
              <a:solidFill>
                <a:schemeClr val="tx1"/>
              </a:solidFill>
              <a:latin typeface="Arial" charset="0"/>
              <a:ea typeface="Osaka" charset="0"/>
              <a:cs typeface="Arial" charset="0"/>
            </a:endParaRPr>
          </a:p>
        </p:txBody>
      </p:sp>
    </p:spTree>
    <p:extLst>
      <p:ext uri="{BB962C8B-B14F-4D97-AF65-F5344CB8AC3E}">
        <p14:creationId xmlns:p14="http://schemas.microsoft.com/office/powerpoint/2010/main" val="815031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539049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5090" name="Picture 3" descr="rev 7 144,000 worship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113" y="-26988"/>
            <a:ext cx="9132887"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altLang="zh-CN" b="1" dirty="0">
                <a:solidFill>
                  <a:srgbClr val="FFFFFF"/>
                </a:solidFill>
                <a:latin typeface="SimSun" pitchFamily="2" charset="-122"/>
                <a:ea typeface="SimSun" pitchFamily="2" charset="-122"/>
              </a:rPr>
              <a:t>144,000</a:t>
            </a:r>
            <a:r>
              <a:rPr lang="zh-TW" altLang="en-US" b="1" dirty="0">
                <a:solidFill>
                  <a:srgbClr val="FFFFFF"/>
                </a:solidFill>
                <a:latin typeface="SimSun" pitchFamily="2" charset="-122"/>
                <a:ea typeface="SimSun" pitchFamily="2" charset="-122"/>
              </a:rPr>
              <a:t> </a:t>
            </a:r>
            <a:r>
              <a:rPr lang="zh-CN" altLang="en-US" b="1" dirty="0">
                <a:solidFill>
                  <a:srgbClr val="FFFFFF"/>
                </a:solidFill>
                <a:latin typeface="SimSun" pitchFamily="2" charset="-122"/>
                <a:ea typeface="SimSun" pitchFamily="2" charset="-122"/>
              </a:rPr>
              <a:t>受</a:t>
            </a:r>
            <a:r>
              <a:rPr lang="zh-TW" altLang="en-US" b="1" dirty="0">
                <a:solidFill>
                  <a:srgbClr val="FFFFFF"/>
                </a:solidFill>
                <a:latin typeface="SimSun" pitchFamily="2" charset="-122"/>
                <a:ea typeface="SimSun" pitchFamily="2" charset="-122"/>
              </a:rPr>
              <a:t> </a:t>
            </a:r>
            <a:r>
              <a:rPr lang="zh-CN" altLang="en-US" b="1" dirty="0">
                <a:solidFill>
                  <a:srgbClr val="FFFFFF"/>
                </a:solidFill>
                <a:latin typeface="SimSun" pitchFamily="2" charset="-122"/>
                <a:ea typeface="SimSun" pitchFamily="2" charset="-122"/>
              </a:rPr>
              <a:t>印</a:t>
            </a:r>
            <a:r>
              <a:rPr lang="zh-CN" altLang="en-US" sz="3600" b="1" dirty="0">
                <a:solidFill>
                  <a:srgbClr val="FFFFFF"/>
                </a:solidFill>
                <a:latin typeface="SimSun" pitchFamily="2" charset="-122"/>
                <a:ea typeface="SimSun" pitchFamily="2" charset="-122"/>
              </a:rPr>
              <a:t> </a:t>
            </a:r>
            <a:r>
              <a:rPr lang="en-US" altLang="zh-CN" sz="3600" b="1" dirty="0">
                <a:solidFill>
                  <a:srgbClr val="FFFFFF"/>
                </a:solidFill>
                <a:latin typeface="SimSun" pitchFamily="2" charset="-122"/>
                <a:ea typeface="SimSun" pitchFamily="2" charset="-122"/>
              </a:rPr>
              <a:t>(14:1-8)</a:t>
            </a:r>
            <a:endParaRPr lang="en-US" sz="36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6877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b="1" dirty="0">
                <a:solidFill>
                  <a:schemeClr val="bg1"/>
                </a:solidFill>
                <a:latin typeface="Arial" charset="0"/>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332624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7DA4AE6-DC6E-B941-8AA1-6E9F65106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985" y="55014"/>
            <a:ext cx="7785100" cy="4343400"/>
          </a:xfrm>
          <a:prstGeom prst="rect">
            <a:avLst/>
          </a:prstGeom>
          <a:noFill/>
          <a:extLst>
            <a:ext uri="{909E8E84-426E-40DD-AFC4-6F175D3DCCD1}">
              <a14:hiddenFill xmlns:a14="http://schemas.microsoft.com/office/drawing/2010/main">
                <a:solidFill>
                  <a:srgbClr val="FFFFFF"/>
                </a:solidFill>
              </a14:hiddenFill>
            </a:ext>
          </a:extLst>
        </p:spPr>
      </p:pic>
      <p:sp>
        <p:nvSpPr>
          <p:cNvPr id="363522" name="Rectangle 2"/>
          <p:cNvSpPr>
            <a:spLocks noGrp="1" noChangeArrowheads="1"/>
          </p:cNvSpPr>
          <p:nvPr>
            <p:ph type="ctrTitle"/>
          </p:nvPr>
        </p:nvSpPr>
        <p:spPr>
          <a:xfrm>
            <a:off x="0" y="38318"/>
            <a:ext cx="3668998"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dirty="0">
                <a:solidFill>
                  <a:srgbClr val="FFFFFF"/>
                </a:solidFill>
                <a:effectLst>
                  <a:glow rad="292100">
                    <a:srgbClr val="000000">
                      <a:alpha val="75000"/>
                    </a:srgbClr>
                  </a:glow>
                </a:effectLst>
                <a:ea typeface="ＭＳ Ｐゴシック" charset="0"/>
              </a:rPr>
              <a:t>The Beast</a:t>
            </a:r>
          </a:p>
        </p:txBody>
      </p:sp>
      <p:sp>
        <p:nvSpPr>
          <p:cNvPr id="2" name="Rectangle 2"/>
          <p:cNvSpPr>
            <a:spLocks noChangeArrowheads="1"/>
          </p:cNvSpPr>
          <p:nvPr/>
        </p:nvSpPr>
        <p:spPr bwMode="auto">
          <a:xfrm>
            <a:off x="0" y="4398414"/>
            <a:ext cx="9144000" cy="2308324"/>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"Then I saw a beast rising up out of the sea. It had seven heads and ten horns, with ten crowns on its horns. And written on each head were names that blasphemed God.  </a:t>
            </a:r>
            <a:r>
              <a:rPr kumimoji="0" lang="en-US" altLang="ja-JP" sz="2400" b="1" i="0" u="none" strike="noStrike" kern="1200" cap="none" spc="0" normalizeH="0" baseline="30000" noProof="0" dirty="0">
                <a:ln>
                  <a:noFill/>
                </a:ln>
                <a:solidFill>
                  <a:srgbClr val="FFFFFF"/>
                </a:solidFill>
                <a:effectLst>
                  <a:glow rad="292100">
                    <a:srgbClr val="000000">
                      <a:alpha val="75000"/>
                    </a:srgbClr>
                  </a:glow>
                </a:effectLst>
                <a:uLnTx/>
                <a:uFillTx/>
                <a:latin typeface="Arial"/>
                <a:ea typeface="ＭＳ Ｐゴシック" charset="0"/>
                <a:cs typeface="Arial"/>
              </a:rPr>
              <a:t>2</a:t>
            </a:r>
            <a:r>
              <a:rPr kumimoji="0" lang="en-US" altLang="ja-JP" sz="24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rPr>
              <a:t>This beast looked like a leopard, but it had the feet of a bear and the mouth of a lion! And the dragon gave the beast his own power and throne and great authority" (13:1-2).</a:t>
            </a:r>
            <a:endParaRPr kumimoji="0" lang="en-US" sz="2400" b="1" i="0" u="none" strike="noStrike" kern="1200" cap="none" spc="0" normalizeH="0" baseline="0" noProof="0" dirty="0">
              <a:ln>
                <a:noFill/>
              </a:ln>
              <a:solidFill>
                <a:srgbClr val="FFFFFF"/>
              </a:solidFill>
              <a:effectLst>
                <a:glow rad="292100">
                  <a:srgbClr val="000000">
                    <a:alpha val="75000"/>
                  </a:srgbClr>
                </a:glow>
              </a:effectLst>
              <a:uLnTx/>
              <a:uFillTx/>
              <a:latin typeface="Arial"/>
              <a:ea typeface="ＭＳ Ｐゴシック" charset="0"/>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41711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6">
              <a:lumMod val="25000"/>
            </a:schemeClr>
          </a:solidFill>
          <a:ln w="9525" cap="flat" cmpd="sng" algn="ctr">
            <a:solidFill>
              <a:schemeClr val="tx1"/>
            </a:solidFill>
            <a:prstDash val="solid"/>
            <a:round/>
            <a:headEnd type="none" w="med" len="med"/>
            <a:tailEnd type="none" w="med" len="med"/>
          </a:ln>
          <a:effectLst/>
        </p:spPr>
        <p:txBody>
          <a:bodyPr wrap="none"/>
          <a:lstStyle/>
          <a:p>
            <a:pPr eaLnBrk="1" hangingPunct="1">
              <a:defRPr/>
            </a:pPr>
            <a:endParaRPr lang="zh-CN" altLang="en-US">
              <a:solidFill>
                <a:srgbClr val="FFFFFF"/>
              </a:solidFill>
              <a:latin typeface="Times New Roman" charset="0"/>
              <a:ea typeface="ＭＳ Ｐゴシック" charset="-128"/>
              <a:cs typeface="ＭＳ Ｐゴシック" charset="-128"/>
            </a:endParaRPr>
          </a:p>
        </p:txBody>
      </p:sp>
      <p:pic>
        <p:nvPicPr>
          <p:cNvPr id="755715" name="Picture 1" descr="10 orthodox_jew.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5716" name="TextBox 2"/>
          <p:cNvSpPr txBox="1">
            <a:spLocks noChangeArrowheads="1"/>
          </p:cNvSpPr>
          <p:nvPr/>
        </p:nvSpPr>
        <p:spPr bwMode="auto">
          <a:xfrm>
            <a:off x="152400" y="1220788"/>
            <a:ext cx="4876800"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aseline="30000">
                <a:solidFill>
                  <a:srgbClr val="FFFFFF"/>
                </a:solidFill>
                <a:latin typeface="Arial" charset="0"/>
                <a:cs typeface="Arial" charset="0"/>
              </a:rPr>
              <a:t>25</a:t>
            </a:r>
            <a:r>
              <a:rPr lang="zh-CN" altLang="en-US" sz="2400">
                <a:solidFill>
                  <a:srgbClr val="FFFFFF"/>
                </a:solidFill>
                <a:latin typeface="Arial" charset="0"/>
                <a:ea typeface="ＭＳ Ｐゴシック" charset="0"/>
                <a:cs typeface="ＭＳ Ｐゴシック" charset="0"/>
              </a:rPr>
              <a:t>弟兄们，我不愿意你们不知道这奥秘（恐怕你们自以为聪明）：就是以色列人有几分是硬心的，</a:t>
            </a:r>
            <a:r>
              <a:rPr lang="zh-CN" altLang="en-US" sz="2400" u="sng">
                <a:solidFill>
                  <a:srgbClr val="FFFFFF"/>
                </a:solidFill>
                <a:latin typeface="Arial" charset="0"/>
                <a:ea typeface="ＭＳ Ｐゴシック" charset="0"/>
                <a:cs typeface="ＭＳ Ｐゴシック" charset="0"/>
              </a:rPr>
              <a:t>等到</a:t>
            </a:r>
            <a:r>
              <a:rPr lang="zh-CN" altLang="en-US" sz="2400">
                <a:solidFill>
                  <a:srgbClr val="FFFFFF"/>
                </a:solidFill>
                <a:latin typeface="Arial" charset="0"/>
                <a:ea typeface="ＭＳ Ｐゴシック" charset="0"/>
                <a:cs typeface="ＭＳ Ｐゴシック" charset="0"/>
              </a:rPr>
              <a:t>外邦人的数目添满了，</a:t>
            </a:r>
            <a:endParaRPr lang="en-US" altLang="zh-CN" sz="2400">
              <a:solidFill>
                <a:srgbClr val="FFFFFF"/>
              </a:solidFill>
              <a:latin typeface="Arial" charset="0"/>
              <a:cs typeface="Arial" charset="0"/>
            </a:endParaRPr>
          </a:p>
          <a:p>
            <a:pPr eaLnBrk="1" hangingPunct="1"/>
            <a:endParaRPr lang="en-US" altLang="zh-CN" sz="2400">
              <a:solidFill>
                <a:srgbClr val="FFFFFF"/>
              </a:solidFill>
              <a:latin typeface="Arial" charset="0"/>
              <a:cs typeface="Arial" charset="0"/>
            </a:endParaRPr>
          </a:p>
          <a:p>
            <a:pPr eaLnBrk="1" hangingPunct="1"/>
            <a:r>
              <a:rPr lang="en-US" altLang="zh-CN" sz="2400" baseline="30000">
                <a:solidFill>
                  <a:srgbClr val="FFFFFF"/>
                </a:solidFill>
                <a:latin typeface="Arial" charset="0"/>
                <a:cs typeface="Arial" charset="0"/>
              </a:rPr>
              <a:t>26</a:t>
            </a:r>
            <a:r>
              <a:rPr lang="zh-CN" altLang="en-US" sz="2400" u="sng">
                <a:solidFill>
                  <a:srgbClr val="FFFFFF"/>
                </a:solidFill>
                <a:latin typeface="Arial" charset="0"/>
                <a:ea typeface="ＭＳ Ｐゴシック" charset="0"/>
                <a:cs typeface="ＭＳ Ｐゴシック" charset="0"/>
              </a:rPr>
              <a:t>于是</a:t>
            </a:r>
            <a:r>
              <a:rPr lang="zh-CN" altLang="en-US" sz="2400">
                <a:solidFill>
                  <a:srgbClr val="FFFF00"/>
                </a:solidFill>
                <a:latin typeface="Arial" charset="0"/>
                <a:ea typeface="ＭＳ Ｐゴシック" charset="0"/>
                <a:cs typeface="ＭＳ Ｐゴシック" charset="0"/>
              </a:rPr>
              <a:t>以色列全家都要得救</a:t>
            </a:r>
            <a:r>
              <a:rPr lang="zh-CN" altLang="en-US" sz="2400">
                <a:solidFill>
                  <a:srgbClr val="FFFFFF"/>
                </a:solidFill>
                <a:latin typeface="Arial" charset="0"/>
                <a:ea typeface="ＭＳ Ｐゴシック" charset="0"/>
                <a:cs typeface="ＭＳ Ｐゴシック" charset="0"/>
              </a:rPr>
              <a:t>。如经上所记：</a:t>
            </a:r>
            <a:endParaRPr lang="en-US" altLang="zh-CN" sz="2400">
              <a:solidFill>
                <a:srgbClr val="FFFFFF"/>
              </a:solidFill>
              <a:latin typeface="Arial" charset="0"/>
              <a:cs typeface="Arial" charset="0"/>
            </a:endParaRPr>
          </a:p>
        </p:txBody>
      </p:sp>
      <p:sp>
        <p:nvSpPr>
          <p:cNvPr id="755717" name="TextBox 3"/>
          <p:cNvSpPr txBox="1">
            <a:spLocks noChangeArrowheads="1"/>
          </p:cNvSpPr>
          <p:nvPr/>
        </p:nvSpPr>
        <p:spPr bwMode="auto">
          <a:xfrm>
            <a:off x="142875" y="4000500"/>
            <a:ext cx="4786313"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a:solidFill>
                  <a:srgbClr val="FFFFFF"/>
                </a:solidFill>
                <a:latin typeface="Arial" charset="0"/>
                <a:ea typeface="ＭＳ Ｐゴシック" charset="0"/>
                <a:cs typeface="ＭＳ Ｐゴシック" charset="0"/>
              </a:rPr>
              <a:t>“必有一位救主从锡安出来，要消除雅各家的一切罪恶。”</a:t>
            </a:r>
            <a:endParaRPr lang="en-US" altLang="zh-CN" sz="2400">
              <a:solidFill>
                <a:srgbClr val="FFFFFF"/>
              </a:solidFill>
              <a:latin typeface="Arial" charset="0"/>
              <a:cs typeface="Arial" charset="0"/>
            </a:endParaRPr>
          </a:p>
          <a:p>
            <a:pPr eaLnBrk="1" hangingPunct="1"/>
            <a:endParaRPr lang="en-US" altLang="zh-CN" sz="2400">
              <a:solidFill>
                <a:srgbClr val="FFFFFF"/>
              </a:solidFill>
              <a:latin typeface="Arial" charset="0"/>
              <a:cs typeface="Arial" charset="0"/>
            </a:endParaRPr>
          </a:p>
          <a:p>
            <a:pPr eaLnBrk="1" hangingPunct="1"/>
            <a:r>
              <a:rPr lang="en-US" altLang="zh-CN" sz="2400" baseline="30000">
                <a:solidFill>
                  <a:srgbClr val="FFFFFF"/>
                </a:solidFill>
                <a:latin typeface="Arial" charset="0"/>
                <a:cs typeface="Arial" charset="0"/>
              </a:rPr>
              <a:t>27</a:t>
            </a:r>
            <a:r>
              <a:rPr lang="zh-CN" altLang="en-US" sz="2400">
                <a:solidFill>
                  <a:srgbClr val="FFFFFF"/>
                </a:solidFill>
                <a:latin typeface="Arial" charset="0"/>
                <a:ea typeface="ＭＳ Ｐゴシック" charset="0"/>
                <a:cs typeface="ＭＳ Ｐゴシック" charset="0"/>
              </a:rPr>
              <a:t>又说：“我除去他们罪的时候，这就是我与他们所立的约。”</a:t>
            </a:r>
            <a:endParaRPr lang="en-US" altLang="zh-CN" sz="2400">
              <a:solidFill>
                <a:srgbClr val="FFFFFF"/>
              </a:solidFill>
              <a:latin typeface="Arial" charset="0"/>
              <a:cs typeface="Arial" charset="0"/>
            </a:endParaRPr>
          </a:p>
        </p:txBody>
      </p:sp>
      <p:sp>
        <p:nvSpPr>
          <p:cNvPr id="348166"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zh-CN" altLang="en-US" sz="3600"/>
              <a:t>“以色列全家都要得救”</a:t>
            </a:r>
            <a:r>
              <a:rPr lang="en-US" altLang="zh-CN" sz="3600"/>
              <a:t> (11:25-27)</a:t>
            </a:r>
          </a:p>
        </p:txBody>
      </p:sp>
      <p:sp>
        <p:nvSpPr>
          <p:cNvPr id="8" name="Text Box 8"/>
          <p:cNvSpPr txBox="1">
            <a:spLocks noChangeArrowheads="1"/>
          </p:cNvSpPr>
          <p:nvPr/>
        </p:nvSpPr>
        <p:spPr bwMode="auto">
          <a:xfrm>
            <a:off x="8205788" y="0"/>
            <a:ext cx="930275"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Arial" pitchFamily="-112" charset="0"/>
                <a:ea typeface="ＭＳ Ｐゴシック"/>
                <a:cs typeface="ＭＳ Ｐゴシック"/>
              </a:rPr>
              <a:t>155w</a:t>
            </a:r>
          </a:p>
        </p:txBody>
      </p:sp>
    </p:spTree>
    <p:extLst>
      <p:ext uri="{BB962C8B-B14F-4D97-AF65-F5344CB8AC3E}">
        <p14:creationId xmlns:p14="http://schemas.microsoft.com/office/powerpoint/2010/main" val="1063556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84065" name="Picture 7"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1" name="Picture 5" descr="BD0764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139825"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4067" name="Rectangle 2"/>
          <p:cNvSpPr>
            <a:spLocks noGrp="1" noChangeArrowheads="1"/>
          </p:cNvSpPr>
          <p:nvPr>
            <p:ph type="title"/>
          </p:nvPr>
        </p:nvSpPr>
        <p:spPr>
          <a:xfrm>
            <a:off x="1524000" y="762000"/>
            <a:ext cx="6629400" cy="533400"/>
          </a:xfrm>
        </p:spPr>
        <p:txBody>
          <a:bodyPr/>
          <a:lstStyle/>
          <a:p>
            <a:pPr eaLnBrk="1" hangingPunct="1"/>
            <a:r>
              <a:rPr lang="zh-CN" altLang="en-US" sz="3200" b="1" dirty="0">
                <a:solidFill>
                  <a:srgbClr val="000000"/>
                </a:solidFill>
                <a:latin typeface="Arial Narrow" charset="0"/>
                <a:ea typeface="ＭＳ Ｐゴシック" charset="0"/>
                <a:cs typeface="Times New Roman" charset="0"/>
              </a:rPr>
              <a:t>以色列如何</a:t>
            </a:r>
            <a:r>
              <a:rPr lang="zh-CN" altLang="en-US" sz="3200" b="1" dirty="0">
                <a:solidFill>
                  <a:srgbClr val="0000FF"/>
                </a:solidFill>
                <a:latin typeface="Arial Narrow" charset="0"/>
                <a:ea typeface="ＭＳ Ｐゴシック" charset="0"/>
                <a:cs typeface="Times New Roman" charset="0"/>
              </a:rPr>
              <a:t>全</a:t>
            </a:r>
            <a:r>
              <a:rPr lang="zh-TW" altLang="en-US" sz="3200" b="1" dirty="0">
                <a:solidFill>
                  <a:srgbClr val="0000FF"/>
                </a:solidFill>
                <a:latin typeface="Arial Narrow" charset="0"/>
                <a:ea typeface="ＭＳ Ｐゴシック" charset="0"/>
                <a:cs typeface="Times New Roman" charset="0"/>
              </a:rPr>
              <a:t>族</a:t>
            </a:r>
            <a:r>
              <a:rPr lang="zh-CN" altLang="en-US" sz="3200" b="1" dirty="0">
                <a:solidFill>
                  <a:srgbClr val="000000"/>
                </a:solidFill>
                <a:latin typeface="Arial Narrow" charset="0"/>
                <a:ea typeface="ＭＳ Ｐゴシック" charset="0"/>
                <a:cs typeface="Times New Roman" charset="0"/>
              </a:rPr>
              <a:t>得救呢</a:t>
            </a:r>
            <a:r>
              <a:rPr lang="en-US" altLang="zh-CN" sz="3200" b="1" dirty="0">
                <a:solidFill>
                  <a:srgbClr val="000000"/>
                </a:solidFill>
                <a:latin typeface="Arial Narrow" charset="0"/>
                <a:ea typeface="ＭＳ Ｐゴシック" charset="0"/>
                <a:cs typeface="Times New Roman" charset="0"/>
              </a:rPr>
              <a:t>? 11:25-32</a:t>
            </a:r>
            <a:endParaRPr lang="en-US" sz="3200" b="1" dirty="0">
              <a:solidFill>
                <a:srgbClr val="000000"/>
              </a:solidFill>
              <a:latin typeface="Tahoma" charset="0"/>
              <a:ea typeface="ＭＳ Ｐゴシック" charset="0"/>
              <a:cs typeface="Times New Roman" charset="0"/>
            </a:endParaRPr>
          </a:p>
        </p:txBody>
      </p:sp>
      <p:pic>
        <p:nvPicPr>
          <p:cNvPr id="984068" name="Picture 6" descr="j00761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56588" y="685800"/>
            <a:ext cx="811212" cy="81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4" name="Text Box 8"/>
          <p:cNvSpPr txBox="1">
            <a:spLocks noChangeArrowheads="1"/>
          </p:cNvSpPr>
          <p:nvPr/>
        </p:nvSpPr>
        <p:spPr bwMode="auto">
          <a:xfrm>
            <a:off x="8239229" y="0"/>
            <a:ext cx="941283"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b="1" dirty="0">
                <a:solidFill>
                  <a:srgbClr val="111F41"/>
                </a:solidFill>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457200" indent="-457200" algn="ctr" eaLnBrk="1" hangingPunct="1">
              <a:spcBef>
                <a:spcPct val="20000"/>
              </a:spcBef>
              <a:defRPr/>
            </a:pPr>
            <a:r>
              <a:rPr lang="zh-CN" altLang="en-US" sz="2000" b="1" u="sng" dirty="0">
                <a:solidFill>
                  <a:srgbClr val="111F41"/>
                </a:solidFill>
                <a:latin typeface="Arial"/>
                <a:ea typeface="Times New Roman" pitchFamily="-112" charset="0"/>
                <a:cs typeface="Arial"/>
              </a:rPr>
              <a:t>观点</a:t>
            </a:r>
            <a:r>
              <a:rPr lang="en-US" sz="2000" b="1" u="sng" dirty="0">
                <a:solidFill>
                  <a:srgbClr val="111F41"/>
                </a:solidFill>
                <a:latin typeface="Arial" charset="0"/>
                <a:ea typeface="Arial" charset="0"/>
                <a:cs typeface="Arial" charset="0"/>
              </a:rPr>
              <a:t>2:</a:t>
            </a:r>
            <a:r>
              <a:rPr lang="zh-CN" altLang="en-US" sz="2000" dirty="0">
                <a:solidFill>
                  <a:srgbClr val="111F41"/>
                </a:solidFill>
                <a:latin typeface="Times New Roman" charset="0"/>
                <a:ea typeface="SimSun" charset="0"/>
                <a:cs typeface="SimSun" charset="0"/>
              </a:rPr>
              <a:t>所有的基督徒将被得救</a:t>
            </a:r>
            <a:endParaRPr lang="en-US" sz="2000" b="1" u="sng" dirty="0">
              <a:solidFill>
                <a:srgbClr val="111F41"/>
              </a:solidFill>
              <a:latin typeface="Arial"/>
              <a:ea typeface="Times New Roman" pitchFamily="-112" charset="0"/>
              <a:cs typeface="Arial"/>
            </a:endParaRPr>
          </a:p>
          <a:p>
            <a:pPr marL="533400" indent="-533400" eaLnBrk="1" hangingPunct="1"/>
            <a:r>
              <a:rPr lang="en-US" sz="2000" b="1" dirty="0">
                <a:solidFill>
                  <a:srgbClr val="111F41"/>
                </a:solidFill>
                <a:latin typeface="Arial" charset="0"/>
                <a:ea typeface="Arial" charset="0"/>
                <a:cs typeface="Arial" charset="0"/>
              </a:rPr>
              <a:t> </a:t>
            </a:r>
          </a:p>
          <a:p>
            <a:pPr marL="533400" indent="-533400" eaLnBrk="1" hangingPunct="1">
              <a:buFontTx/>
              <a:buAutoNum type="alphaUcPeriod"/>
            </a:pPr>
            <a:r>
              <a:rPr lang="zh-CN" altLang="en-US" sz="2000" dirty="0">
                <a:solidFill>
                  <a:srgbClr val="111F41"/>
                </a:solidFill>
                <a:latin typeface="Times New Roman" charset="0"/>
                <a:ea typeface="SimSun" charset="0"/>
                <a:cs typeface="SimSun" charset="0"/>
              </a:rPr>
              <a:t>支持</a:t>
            </a:r>
            <a:r>
              <a:rPr lang="en-US" sz="2000" b="1" dirty="0">
                <a:solidFill>
                  <a:srgbClr val="111F41"/>
                </a:solidFill>
                <a:latin typeface="Arial" charset="0"/>
                <a:ea typeface="SimSun" charset="0"/>
                <a:cs typeface="Arial" charset="0"/>
              </a:rPr>
              <a:t>: </a:t>
            </a:r>
            <a:r>
              <a:rPr lang="zh-CN" altLang="en-US" sz="2000" b="1" dirty="0">
                <a:solidFill>
                  <a:srgbClr val="111F41"/>
                </a:solidFill>
                <a:latin typeface="Arial" charset="0"/>
                <a:ea typeface="SimSun" charset="0"/>
                <a:cs typeface="Arial" charset="0"/>
              </a:rPr>
              <a:t>保罗在别处</a:t>
            </a:r>
            <a:r>
              <a:rPr lang="zh-CN" altLang="en-US" sz="2000" dirty="0">
                <a:solidFill>
                  <a:srgbClr val="111F41"/>
                </a:solidFill>
                <a:latin typeface="Times New Roman" charset="0"/>
                <a:ea typeface="SimSun" charset="0"/>
                <a:cs typeface="SimSun" charset="0"/>
              </a:rPr>
              <a:t>坚持</a:t>
            </a:r>
            <a:r>
              <a:rPr lang="zh-CN" altLang="en-US" sz="2000" b="1" dirty="0">
                <a:solidFill>
                  <a:srgbClr val="111F41"/>
                </a:solidFill>
                <a:latin typeface="Arial" charset="0"/>
                <a:ea typeface="SimSun" charset="0"/>
                <a:cs typeface="Arial" charset="0"/>
              </a:rPr>
              <a:t>信徒的稳妥性。</a:t>
            </a:r>
            <a:r>
              <a:rPr lang="en-US" sz="2000" b="1" dirty="0">
                <a:solidFill>
                  <a:srgbClr val="111F41"/>
                </a:solidFill>
                <a:latin typeface="Arial" charset="0"/>
                <a:ea typeface="SimSun" charset="0"/>
                <a:cs typeface="Arial" charset="0"/>
              </a:rPr>
              <a:t>(</a:t>
            </a:r>
            <a:r>
              <a:rPr lang="zh-CN" altLang="en-US" sz="2000" b="1" dirty="0">
                <a:solidFill>
                  <a:srgbClr val="111F41"/>
                </a:solidFill>
                <a:latin typeface="Arial" charset="0"/>
                <a:ea typeface="SimSun" charset="0"/>
                <a:cs typeface="Arial" charset="0"/>
              </a:rPr>
              <a:t>参阅罗马书</a:t>
            </a:r>
            <a:r>
              <a:rPr lang="en-US" sz="2000" b="1" dirty="0">
                <a:solidFill>
                  <a:srgbClr val="111F41"/>
                </a:solidFill>
                <a:latin typeface="Arial" charset="0"/>
                <a:ea typeface="SimSun" charset="0"/>
                <a:cs typeface="Arial" charset="0"/>
              </a:rPr>
              <a:t>8).</a:t>
            </a:r>
          </a:p>
          <a:p>
            <a:pPr marL="533400" indent="-533400" eaLnBrk="1" hangingPunct="1">
              <a:buFontTx/>
              <a:buAutoNum type="alphaUcPeriod"/>
            </a:pPr>
            <a:endParaRPr lang="en-US" sz="2000" b="1" dirty="0">
              <a:solidFill>
                <a:srgbClr val="111F41"/>
              </a:solidFill>
              <a:latin typeface="Arial" charset="0"/>
              <a:ea typeface="SimSun" charset="0"/>
              <a:cs typeface="Arial" charset="0"/>
            </a:endParaRPr>
          </a:p>
          <a:p>
            <a:pPr marL="533400" indent="-533400" eaLnBrk="1" hangingPunct="1"/>
            <a:r>
              <a:rPr lang="en-US" sz="2000" b="1" dirty="0">
                <a:solidFill>
                  <a:srgbClr val="111F41"/>
                </a:solidFill>
                <a:latin typeface="Arial" charset="0"/>
                <a:ea typeface="SimSun" charset="0"/>
                <a:cs typeface="Arial" charset="0"/>
              </a:rPr>
              <a:t>B.	</a:t>
            </a:r>
            <a:r>
              <a:rPr lang="zh-CN" altLang="en-US" sz="2000" b="1" dirty="0">
                <a:solidFill>
                  <a:srgbClr val="111F41"/>
                </a:solidFill>
                <a:latin typeface="Arial"/>
                <a:ea typeface="Times New Roman" pitchFamily="-112" charset="0"/>
                <a:cs typeface="Arial"/>
              </a:rPr>
              <a:t>回应</a:t>
            </a:r>
            <a:r>
              <a:rPr lang="en-US" sz="2000" b="1" dirty="0">
                <a:solidFill>
                  <a:srgbClr val="111F41"/>
                </a:solidFill>
                <a:latin typeface="Arial" charset="0"/>
                <a:ea typeface="SimSun" charset="0"/>
                <a:cs typeface="Arial" charset="0"/>
              </a:rPr>
              <a:t>: </a:t>
            </a:r>
            <a:r>
              <a:rPr lang="zh-CN" altLang="en-US" sz="2000" b="1" dirty="0">
                <a:solidFill>
                  <a:srgbClr val="111F41"/>
                </a:solidFill>
                <a:latin typeface="Arial" charset="0"/>
                <a:ea typeface="SimSun" charset="0"/>
                <a:cs typeface="Arial" charset="0"/>
              </a:rPr>
              <a:t>在神学上正确但不确定保罗在此处有这样的想法</a:t>
            </a:r>
            <a:r>
              <a:rPr lang="zh-CN" altLang="zh-CN" sz="2000" b="1" dirty="0">
                <a:solidFill>
                  <a:srgbClr val="111F41"/>
                </a:solidFill>
                <a:latin typeface="Arial" charset="0"/>
                <a:ea typeface="SimSun" charset="0"/>
                <a:cs typeface="Arial" charset="0"/>
              </a:rPr>
              <a:t>。</a:t>
            </a:r>
            <a:r>
              <a:rPr lang="zh-CN" altLang="en-US" sz="2000" b="1" dirty="0">
                <a:solidFill>
                  <a:srgbClr val="111F41"/>
                </a:solidFill>
                <a:latin typeface="Arial" charset="0"/>
                <a:ea typeface="SimSun" charset="0"/>
                <a:cs typeface="Arial" charset="0"/>
              </a:rPr>
              <a:t>信徒的稳托性不在此处境中。但这观点最大的问题是保罗不曾称教会或基督徒为“以色列”。</a:t>
            </a:r>
            <a:endParaRPr lang="en-US" sz="2000" b="1" dirty="0">
              <a:solidFill>
                <a:srgbClr val="111F41"/>
              </a:solidFill>
              <a:latin typeface="Arial" charset="0"/>
              <a:ea typeface="SimSun" charset="0"/>
              <a:cs typeface="Arial" charset="0"/>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eaLnBrk="1" hangingPunct="1">
              <a:spcBef>
                <a:spcPct val="20000"/>
              </a:spcBef>
              <a:defRPr/>
            </a:pPr>
            <a:r>
              <a:rPr lang="zh-CN" altLang="en-US" sz="2000" b="1" u="sng" dirty="0">
                <a:solidFill>
                  <a:srgbClr val="FFFFFF"/>
                </a:solidFill>
                <a:latin typeface="Arial"/>
                <a:ea typeface="Times New Roman" pitchFamily="-112" charset="0"/>
                <a:cs typeface="Arial"/>
              </a:rPr>
              <a:t>观点</a:t>
            </a:r>
            <a:r>
              <a:rPr lang="en-US" sz="2000" b="1" u="sng" dirty="0">
                <a:solidFill>
                  <a:srgbClr val="FFFFFF"/>
                </a:solidFill>
                <a:latin typeface="Arial"/>
                <a:ea typeface="Times New Roman" pitchFamily="-112" charset="0"/>
                <a:cs typeface="Arial"/>
              </a:rPr>
              <a:t>1:</a:t>
            </a:r>
            <a:r>
              <a:rPr lang="zh-CN" altLang="en-US" sz="2000" dirty="0">
                <a:solidFill>
                  <a:srgbClr val="FFFFFF"/>
                </a:solidFill>
                <a:latin typeface="Times New Roman" charset="0"/>
                <a:ea typeface="SimSun" charset="0"/>
                <a:cs typeface="SimSun" charset="0"/>
              </a:rPr>
              <a:t>所有的犹太人将被得救</a:t>
            </a:r>
            <a:endParaRPr lang="en-US" sz="2000" b="1" u="sng" dirty="0">
              <a:solidFill>
                <a:srgbClr val="FFFFFF"/>
              </a:solidFill>
              <a:latin typeface="Arial"/>
              <a:ea typeface="Times New Roman" pitchFamily="-112" charset="0"/>
              <a:cs typeface="Arial"/>
            </a:endParaRPr>
          </a:p>
          <a:p>
            <a:pPr eaLnBrk="1" hangingPunct="1">
              <a:spcBef>
                <a:spcPct val="20000"/>
              </a:spcBef>
              <a:defRPr/>
            </a:pPr>
            <a:endParaRPr lang="en-US" sz="2000" b="1" dirty="0">
              <a:solidFill>
                <a:srgbClr val="FFFFFF"/>
              </a:solidFill>
              <a:latin typeface="Arial"/>
              <a:ea typeface="Times New Roman" pitchFamily="-112" charset="0"/>
              <a:cs typeface="Arial"/>
            </a:endParaRPr>
          </a:p>
          <a:p>
            <a:pPr marL="457200" indent="-457200" eaLnBrk="1" hangingPunct="1">
              <a:spcBef>
                <a:spcPct val="20000"/>
              </a:spcBef>
              <a:buFontTx/>
              <a:buAutoNum type="alphaUcPeriod"/>
              <a:defRPr/>
            </a:pPr>
            <a:r>
              <a:rPr lang="zh-CN" altLang="en-US" sz="2000" dirty="0">
                <a:solidFill>
                  <a:srgbClr val="FFFFFF"/>
                </a:solidFill>
                <a:latin typeface="Times New Roman" charset="0"/>
                <a:ea typeface="SimSun" charset="0"/>
                <a:cs typeface="SimSun" charset="0"/>
              </a:rPr>
              <a:t>支持</a:t>
            </a:r>
            <a:r>
              <a:rPr lang="en-US" sz="2000" b="1" dirty="0">
                <a:solidFill>
                  <a:srgbClr val="FFFFFF"/>
                </a:solidFill>
                <a:latin typeface="Arial"/>
                <a:ea typeface="Times New Roman" pitchFamily="-112" charset="0"/>
                <a:cs typeface="Arial"/>
              </a:rPr>
              <a:t>: </a:t>
            </a:r>
            <a:r>
              <a:rPr lang="zh-CN" altLang="en-US" sz="2000" b="1" dirty="0">
                <a:solidFill>
                  <a:srgbClr val="FFFFFF"/>
                </a:solidFill>
                <a:latin typeface="Arial"/>
                <a:ea typeface="Times New Roman" pitchFamily="-112" charset="0"/>
                <a:cs typeface="Arial"/>
              </a:rPr>
              <a:t>以色列是神的子民</a:t>
            </a:r>
            <a:r>
              <a:rPr lang="en-US" sz="2000" b="1" dirty="0">
                <a:solidFill>
                  <a:srgbClr val="FFFFFF"/>
                </a:solidFill>
                <a:latin typeface="Arial"/>
                <a:ea typeface="Times New Roman" pitchFamily="-112" charset="0"/>
                <a:cs typeface="Arial"/>
              </a:rPr>
              <a:t>––</a:t>
            </a:r>
            <a:r>
              <a:rPr lang="zh-CN" altLang="en-US" sz="2000" b="1" dirty="0">
                <a:solidFill>
                  <a:srgbClr val="FFFFFF"/>
                </a:solidFill>
                <a:latin typeface="Arial"/>
                <a:ea typeface="Times New Roman" pitchFamily="-112" charset="0"/>
                <a:cs typeface="Arial"/>
              </a:rPr>
              <a:t>神所拣选的国度</a:t>
            </a:r>
            <a:r>
              <a:rPr lang="en-US" sz="2000" b="1" dirty="0">
                <a:solidFill>
                  <a:srgbClr val="FFFFFF"/>
                </a:solidFill>
                <a:latin typeface="Arial"/>
                <a:ea typeface="Times New Roman" pitchFamily="-112" charset="0"/>
                <a:cs typeface="Arial"/>
              </a:rPr>
              <a:t> (9:4, 11; 11:1, 28).</a:t>
            </a:r>
          </a:p>
          <a:p>
            <a:pPr marL="457200" indent="-457200" eaLnBrk="1" hangingPunct="1">
              <a:spcBef>
                <a:spcPct val="20000"/>
              </a:spcBef>
              <a:buFontTx/>
              <a:buAutoNum type="alphaUcPeriod"/>
              <a:defRPr/>
            </a:pPr>
            <a:endParaRPr lang="en-US" sz="2000" b="1" dirty="0">
              <a:solidFill>
                <a:srgbClr val="FFFFFF"/>
              </a:solidFill>
              <a:latin typeface="Arial"/>
              <a:ea typeface="Times New Roman" pitchFamily="-112" charset="0"/>
              <a:cs typeface="Arial"/>
            </a:endParaRPr>
          </a:p>
          <a:p>
            <a:pPr marL="354013" indent="-354013" eaLnBrk="1" hangingPunct="1">
              <a:spcBef>
                <a:spcPct val="20000"/>
              </a:spcBef>
              <a:defRPr/>
            </a:pPr>
            <a:r>
              <a:rPr lang="en-US" sz="2000" b="1" dirty="0">
                <a:solidFill>
                  <a:srgbClr val="FFFFFF"/>
                </a:solidFill>
                <a:latin typeface="Arial"/>
                <a:ea typeface="Times New Roman" pitchFamily="-112" charset="0"/>
                <a:cs typeface="Arial"/>
              </a:rPr>
              <a:t>B.	</a:t>
            </a:r>
            <a:r>
              <a:rPr lang="zh-CN" altLang="en-US" sz="2000" b="1" dirty="0">
                <a:solidFill>
                  <a:srgbClr val="FFFFFF"/>
                </a:solidFill>
                <a:latin typeface="Arial"/>
                <a:ea typeface="Times New Roman" pitchFamily="-112" charset="0"/>
                <a:cs typeface="Arial"/>
              </a:rPr>
              <a:t>回应</a:t>
            </a:r>
            <a:r>
              <a:rPr lang="en-US" sz="2000" b="1" dirty="0">
                <a:solidFill>
                  <a:srgbClr val="FFFFFF"/>
                </a:solidFill>
                <a:latin typeface="Arial"/>
                <a:ea typeface="Times New Roman" pitchFamily="-112" charset="0"/>
                <a:cs typeface="Arial"/>
              </a:rPr>
              <a:t>: </a:t>
            </a:r>
            <a:r>
              <a:rPr lang="zh-CN" altLang="en-US" sz="2000" b="1" dirty="0">
                <a:solidFill>
                  <a:srgbClr val="FFFFFF"/>
                </a:solidFill>
                <a:latin typeface="Arial"/>
                <a:ea typeface="Times New Roman" pitchFamily="-112" charset="0"/>
                <a:cs typeface="Arial"/>
              </a:rPr>
              <a:t>国度的拣选不代表个别的救恩，</a:t>
            </a:r>
            <a:r>
              <a:rPr lang="en-US" altLang="zh-CN" sz="2000" b="1" dirty="0">
                <a:solidFill>
                  <a:srgbClr val="FFFFFF"/>
                </a:solidFill>
                <a:latin typeface="Arial"/>
                <a:ea typeface="Times New Roman" pitchFamily="-112" charset="0"/>
                <a:cs typeface="Arial"/>
              </a:rPr>
              <a:t> </a:t>
            </a:r>
            <a:r>
              <a:rPr lang="zh-CN" altLang="en-US" sz="2000" b="1" dirty="0">
                <a:solidFill>
                  <a:srgbClr val="FFFFFF"/>
                </a:solidFill>
                <a:latin typeface="Arial"/>
                <a:ea typeface="Times New Roman" pitchFamily="-112" charset="0"/>
                <a:cs typeface="Arial"/>
              </a:rPr>
              <a:t>尤其是多数的历代犹太人已拒绝基督。神没有为犹太人另一套救恩，他们也必须相信基督</a:t>
            </a:r>
            <a:r>
              <a:rPr lang="en-US" sz="2000" b="1" dirty="0">
                <a:solidFill>
                  <a:srgbClr val="FFFFFF"/>
                </a:solidFill>
                <a:latin typeface="Arial"/>
                <a:ea typeface="Times New Roman" pitchFamily="-112" charset="0"/>
                <a:cs typeface="Arial"/>
              </a:rPr>
              <a:t> (1:16-17).</a:t>
            </a:r>
          </a:p>
        </p:txBody>
      </p:sp>
    </p:spTree>
    <p:extLst>
      <p:ext uri="{BB962C8B-B14F-4D97-AF65-F5344CB8AC3E}">
        <p14:creationId xmlns:p14="http://schemas.microsoft.com/office/powerpoint/2010/main" val="27320644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5067">
                                            <p:txEl>
                                              <p:pRg st="0" end="0"/>
                                            </p:txEl>
                                          </p:spTgt>
                                        </p:tgtEl>
                                        <p:attrNameLst>
                                          <p:attrName>style.visibility</p:attrName>
                                        </p:attrNameLst>
                                      </p:cBhvr>
                                      <p:to>
                                        <p:strVal val="visible"/>
                                      </p:to>
                                    </p:set>
                                    <p:anim calcmode="lin" valueType="num">
                                      <p:cBhvr additive="base">
                                        <p:cTn id="17"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5067">
                                            <p:txEl>
                                              <p:pRg st="2" end="2"/>
                                            </p:txEl>
                                          </p:spTgt>
                                        </p:tgtEl>
                                        <p:attrNameLst>
                                          <p:attrName>style.visibility</p:attrName>
                                        </p:attrNameLst>
                                      </p:cBhvr>
                                      <p:to>
                                        <p:strVal val="visible"/>
                                      </p:to>
                                    </p:set>
                                    <p:anim calcmode="lin" valueType="num">
                                      <p:cBhvr additive="base">
                                        <p:cTn id="23"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5067">
                                            <p:txEl>
                                              <p:pRg st="4" end="4"/>
                                            </p:txEl>
                                          </p:spTgt>
                                        </p:tgtEl>
                                        <p:attrNameLst>
                                          <p:attrName>style.visibility</p:attrName>
                                        </p:attrNameLst>
                                      </p:cBhvr>
                                      <p:to>
                                        <p:strVal val="visible"/>
                                      </p:to>
                                    </p:set>
                                    <p:anim calcmode="lin" valueType="num">
                                      <p:cBhvr additive="base">
                                        <p:cTn id="29"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5065">
                                            <p:txEl>
                                              <p:pRg st="0" end="0"/>
                                            </p:txEl>
                                          </p:spTgt>
                                        </p:tgtEl>
                                        <p:attrNameLst>
                                          <p:attrName>style.visibility</p:attrName>
                                        </p:attrNameLst>
                                      </p:cBhvr>
                                      <p:to>
                                        <p:strVal val="visible"/>
                                      </p:to>
                                    </p:set>
                                    <p:anim calcmode="lin" valueType="num">
                                      <p:cBhvr additive="base">
                                        <p:cTn id="35"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5065">
                                            <p:txEl>
                                              <p:pRg st="1" end="1"/>
                                            </p:txEl>
                                          </p:spTgt>
                                        </p:tgtEl>
                                        <p:attrNameLst>
                                          <p:attrName>style.visibility</p:attrName>
                                        </p:attrNameLst>
                                      </p:cBhvr>
                                      <p:to>
                                        <p:strVal val="visible"/>
                                      </p:to>
                                    </p:set>
                                    <p:anim calcmode="lin" valueType="num">
                                      <p:cBhvr additive="base">
                                        <p:cTn id="41" dur="500" fill="hold"/>
                                        <p:tgtEl>
                                          <p:spTgt spid="45065">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506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5065">
                                            <p:bg/>
                                          </p:spTgt>
                                        </p:tgtEl>
                                        <p:attrNameLst>
                                          <p:attrName>style.visibility</p:attrName>
                                        </p:attrNameLst>
                                      </p:cBhvr>
                                      <p:to>
                                        <p:strVal val="visible"/>
                                      </p:to>
                                    </p:set>
                                    <p:anim calcmode="lin" valueType="num">
                                      <p:cBhvr additive="base">
                                        <p:cTn id="47"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48" dur="500" fill="hold"/>
                                        <p:tgtEl>
                                          <p:spTgt spid="45065">
                                            <p:bg/>
                                          </p:spTgt>
                                        </p:tgtEl>
                                        <p:attrNameLst>
                                          <p:attrName>ppt_y</p:attrName>
                                        </p:attrNameLst>
                                      </p:cBhvr>
                                      <p:tavLst>
                                        <p:tav tm="0">
                                          <p:val>
                                            <p:strVal val="#ppt_y"/>
                                          </p:val>
                                        </p:tav>
                                        <p:tav tm="100000">
                                          <p:val>
                                            <p:strVal val="#ppt_y"/>
                                          </p:val>
                                        </p:tav>
                                      </p:tavLst>
                                    </p:anim>
                                  </p:childTnLst>
                                </p:cTn>
                              </p:par>
                              <p:par>
                                <p:cTn id="49" presetID="1" presetClass="entr" presetSubtype="0" fill="hold" grpId="1" nodeType="withEffect">
                                  <p:stCondLst>
                                    <p:cond delay="0"/>
                                  </p:stCondLst>
                                  <p:childTnLst>
                                    <p:set>
                                      <p:cBhvr>
                                        <p:cTn id="50" dur="1" fill="hold">
                                          <p:stCondLst>
                                            <p:cond delay="0"/>
                                          </p:stCondLst>
                                        </p:cTn>
                                        <p:tgtEl>
                                          <p:spTgt spid="45065">
                                            <p:bg/>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45065">
                                            <p:txEl>
                                              <p:pRg st="2" end="2"/>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450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5" grpId="1" build="allAtOnce" animBg="1"/>
      <p:bldP spid="45067" grpId="0" build="p"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56738" name="Picture 7"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39" name="Rectangle 2"/>
          <p:cNvSpPr>
            <a:spLocks noGrp="1" noChangeArrowheads="1"/>
          </p:cNvSpPr>
          <p:nvPr>
            <p:ph type="title"/>
          </p:nvPr>
        </p:nvSpPr>
        <p:spPr>
          <a:xfrm>
            <a:off x="1524000" y="762000"/>
            <a:ext cx="6629400" cy="533400"/>
          </a:xfrm>
        </p:spPr>
        <p:txBody>
          <a:bodyPr/>
          <a:lstStyle/>
          <a:p>
            <a:pPr algn="ctr" eaLnBrk="1" hangingPunct="1"/>
            <a:r>
              <a:rPr lang="zh-CN" altLang="en-US" sz="3200" b="1">
                <a:solidFill>
                  <a:schemeClr val="tx1"/>
                </a:solidFill>
                <a:latin typeface="Arial Narrow" charset="0"/>
                <a:ea typeface="ＭＳ Ｐゴシック" charset="0"/>
                <a:cs typeface="Times New Roman" charset="0"/>
              </a:rPr>
              <a:t>以色列如何</a:t>
            </a:r>
            <a:r>
              <a:rPr lang="zh-CN" altLang="en-US" sz="3200" b="1">
                <a:solidFill>
                  <a:srgbClr val="0E039B"/>
                </a:solidFill>
                <a:latin typeface="Arial Narrow" charset="0"/>
                <a:ea typeface="ＭＳ Ｐゴシック" charset="0"/>
                <a:cs typeface="Times New Roman" charset="0"/>
              </a:rPr>
              <a:t>全</a:t>
            </a:r>
            <a:r>
              <a:rPr lang="zh-TW" altLang="en-US" sz="3200" b="1">
                <a:solidFill>
                  <a:srgbClr val="0E039B"/>
                </a:solidFill>
                <a:latin typeface="Arial Narrow" charset="0"/>
                <a:ea typeface="ＭＳ Ｐゴシック" charset="0"/>
                <a:cs typeface="Times New Roman" charset="0"/>
              </a:rPr>
              <a:t>族</a:t>
            </a:r>
            <a:r>
              <a:rPr lang="zh-CN" altLang="en-US" sz="3200" b="1">
                <a:solidFill>
                  <a:schemeClr val="tx1"/>
                </a:solidFill>
                <a:latin typeface="Arial Narrow" charset="0"/>
                <a:ea typeface="ＭＳ Ｐゴシック" charset="0"/>
                <a:cs typeface="Times New Roman" charset="0"/>
              </a:rPr>
              <a:t>得救呢</a:t>
            </a:r>
            <a:r>
              <a:rPr lang="en-US" altLang="zh-CN" sz="3200" b="1">
                <a:solidFill>
                  <a:schemeClr val="tx1"/>
                </a:solidFill>
                <a:latin typeface="Arial Narrow" charset="0"/>
                <a:ea typeface="ＭＳ Ｐゴシック" charset="0"/>
                <a:cs typeface="Times New Roman" charset="0"/>
              </a:rPr>
              <a:t>? 11:25-32</a:t>
            </a:r>
          </a:p>
        </p:txBody>
      </p:sp>
      <p:pic>
        <p:nvPicPr>
          <p:cNvPr id="756740" name="Picture 6" descr="j007619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6588" y="685800"/>
            <a:ext cx="811212" cy="81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9"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a:defRPr/>
            </a:pPr>
            <a:r>
              <a:rPr lang="en-US" b="1">
                <a:solidFill>
                  <a:srgbClr val="FFFFFF"/>
                </a:solidFill>
                <a:latin typeface="Arial" pitchFamily="34" charset="0"/>
                <a:ea typeface="ＭＳ Ｐゴシック" pitchFamily="34" charset="-128"/>
                <a:cs typeface="SimSun" charset="0"/>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algn="ctr">
              <a:lnSpc>
                <a:spcPct val="90000"/>
              </a:lnSpc>
            </a:pPr>
            <a:r>
              <a:rPr lang="zh-CN" altLang="en-US" sz="1800" b="1" u="sng">
                <a:solidFill>
                  <a:srgbClr val="000000"/>
                </a:solidFill>
                <a:latin typeface="Arial Narrow" charset="0"/>
              </a:rPr>
              <a:t>观点二</a:t>
            </a:r>
            <a:r>
              <a:rPr lang="en-US" altLang="zh-CN" sz="1800" b="1" u="sng">
                <a:solidFill>
                  <a:srgbClr val="000000"/>
                </a:solidFill>
                <a:latin typeface="Arial Narrow" charset="0"/>
                <a:ea typeface="SimSun" charset="0"/>
                <a:cs typeface="Times New Roman" charset="0"/>
              </a:rPr>
              <a:t>: </a:t>
            </a:r>
            <a:r>
              <a:rPr lang="zh-CN" altLang="en-US" sz="1800" b="1" u="sng">
                <a:solidFill>
                  <a:srgbClr val="000000"/>
                </a:solidFill>
                <a:latin typeface="Arial Narrow" charset="0"/>
              </a:rPr>
              <a:t>最后一代犹太人中的大部分</a:t>
            </a:r>
            <a:endParaRPr lang="en-US" altLang="zh-CN" sz="1800" b="1" u="sng">
              <a:solidFill>
                <a:srgbClr val="000000"/>
              </a:solidFill>
              <a:latin typeface="Arial Narrow" charset="0"/>
              <a:ea typeface="SimSun" charset="0"/>
              <a:cs typeface="Times New Roman" charset="0"/>
            </a:endParaRPr>
          </a:p>
          <a:p>
            <a:pPr marL="533400" indent="-533400">
              <a:lnSpc>
                <a:spcPct val="90000"/>
              </a:lnSpc>
            </a:pPr>
            <a:r>
              <a:rPr lang="en-US" altLang="zh-CN" sz="2000" b="1">
                <a:solidFill>
                  <a:srgbClr val="000000"/>
                </a:solidFill>
                <a:latin typeface="Arial Narrow" charset="0"/>
                <a:ea typeface="SimSun" charset="0"/>
                <a:cs typeface="Times New Roman" charset="0"/>
              </a:rPr>
              <a:t> </a:t>
            </a:r>
          </a:p>
          <a:p>
            <a:pPr marL="533400" indent="-533400">
              <a:lnSpc>
                <a:spcPct val="90000"/>
              </a:lnSpc>
            </a:pPr>
            <a:r>
              <a:rPr lang="zh-CN" altLang="en-US" sz="1800" b="1">
                <a:solidFill>
                  <a:srgbClr val="000000"/>
                </a:solidFill>
                <a:latin typeface="SimSun" charset="0"/>
              </a:rPr>
              <a:t>“全以色列”是指末世时在地球上生存的全部犹太人，他们将会在基督再来之前那刻或是当时得救</a:t>
            </a:r>
            <a:r>
              <a:rPr lang="en-US" altLang="zh-CN" sz="1800" b="1">
                <a:solidFill>
                  <a:srgbClr val="000000"/>
                </a:solidFill>
                <a:latin typeface="SimSun" charset="0"/>
                <a:ea typeface="SimSun" charset="0"/>
                <a:cs typeface="Times New Roman" charset="0"/>
              </a:rPr>
              <a:t>(</a:t>
            </a:r>
            <a:r>
              <a:rPr lang="en-US" altLang="zh-CN" sz="1800" b="1">
                <a:solidFill>
                  <a:srgbClr val="000000"/>
                </a:solidFill>
                <a:latin typeface="Arial Narrow" charset="0"/>
                <a:ea typeface="SimSun" charset="0"/>
                <a:cs typeface="Times New Roman" charset="0"/>
              </a:rPr>
              <a:t>11:26</a:t>
            </a:r>
            <a:r>
              <a:rPr lang="en-US" altLang="zh-CN" sz="1800" b="1">
                <a:solidFill>
                  <a:srgbClr val="000000"/>
                </a:solidFill>
                <a:latin typeface="SimSun" charset="0"/>
                <a:ea typeface="SimSun" charset="0"/>
                <a:cs typeface="Times New Roman" charset="0"/>
              </a:rPr>
              <a:t>)</a:t>
            </a:r>
            <a:r>
              <a:rPr lang="zh-CN" altLang="en-US" sz="1800" b="1">
                <a:solidFill>
                  <a:srgbClr val="000000"/>
                </a:solidFill>
                <a:latin typeface="SimSun" charset="0"/>
              </a:rPr>
              <a:t>。“过后全以色列将被救。”</a:t>
            </a:r>
            <a:endParaRPr lang="en-US" altLang="zh-CN" sz="1800" b="1">
              <a:solidFill>
                <a:srgbClr val="000000"/>
              </a:solidFill>
              <a:latin typeface="SimSun" charset="0"/>
              <a:ea typeface="SimSun" charset="0"/>
              <a:cs typeface="Times New Roman" charset="0"/>
            </a:endParaRPr>
          </a:p>
          <a:p>
            <a:pPr marL="533400" indent="-533400">
              <a:lnSpc>
                <a:spcPct val="90000"/>
              </a:lnSpc>
            </a:pPr>
            <a:endParaRPr lang="en-US" altLang="zh-CN" sz="1800" b="1">
              <a:solidFill>
                <a:srgbClr val="000000"/>
              </a:solidFill>
              <a:latin typeface="SimSun" charset="0"/>
              <a:ea typeface="SimSun" charset="0"/>
              <a:cs typeface="SimSun" charset="0"/>
            </a:endParaRPr>
          </a:p>
          <a:p>
            <a:pPr marL="533400" indent="-533400">
              <a:lnSpc>
                <a:spcPct val="90000"/>
              </a:lnSpc>
              <a:buFontTx/>
              <a:buAutoNum type="arabicPeriod"/>
            </a:pPr>
            <a:r>
              <a:rPr lang="zh-CN" altLang="en-US" sz="1800" b="1">
                <a:solidFill>
                  <a:srgbClr val="000000"/>
                </a:solidFill>
                <a:latin typeface="Arial Narrow" charset="0"/>
              </a:rPr>
              <a:t>旧约先知许多次提到全民族的救赎（如赛</a:t>
            </a:r>
            <a:r>
              <a:rPr lang="en-US" altLang="zh-CN" sz="2000" b="1">
                <a:solidFill>
                  <a:srgbClr val="000000"/>
                </a:solidFill>
                <a:latin typeface="Arial Narrow" charset="0"/>
              </a:rPr>
              <a:t> 2:5</a:t>
            </a:r>
            <a:r>
              <a:rPr lang="zh-CN" altLang="en-US" sz="1800" b="1">
                <a:solidFill>
                  <a:srgbClr val="000000"/>
                </a:solidFill>
                <a:latin typeface="Arial Narrow" charset="0"/>
              </a:rPr>
              <a:t>等</a:t>
            </a:r>
            <a:r>
              <a:rPr lang="zh-CN" altLang="en-US" sz="2000" b="1">
                <a:solidFill>
                  <a:srgbClr val="000000"/>
                </a:solidFill>
                <a:latin typeface="Arial Narrow" charset="0"/>
              </a:rPr>
              <a:t>）。</a:t>
            </a:r>
            <a:endParaRPr lang="en-US" altLang="zh-CN" sz="2000" b="1">
              <a:solidFill>
                <a:srgbClr val="000000"/>
              </a:solidFill>
              <a:latin typeface="Arial Narrow" charset="0"/>
            </a:endParaRPr>
          </a:p>
          <a:p>
            <a:pPr marL="533400" indent="-533400">
              <a:lnSpc>
                <a:spcPct val="90000"/>
              </a:lnSpc>
              <a:buFontTx/>
              <a:buAutoNum type="arabicPeriod"/>
            </a:pPr>
            <a:r>
              <a:rPr lang="zh-CN" altLang="en-US" sz="1800" b="1">
                <a:solidFill>
                  <a:srgbClr val="000000"/>
                </a:solidFill>
                <a:latin typeface="Arial Narrow" charset="0"/>
              </a:rPr>
              <a:t>犹太人的“硬心”是在“外邦人的数目添满了</a:t>
            </a:r>
            <a:r>
              <a:rPr lang="en-US" altLang="zh-CN" sz="1800" b="1">
                <a:solidFill>
                  <a:srgbClr val="000000"/>
                </a:solidFill>
                <a:latin typeface="Arial Narrow" charset="0"/>
              </a:rPr>
              <a:t>”</a:t>
            </a:r>
            <a:r>
              <a:rPr lang="zh-CN" altLang="en-US" sz="1800" b="1">
                <a:solidFill>
                  <a:srgbClr val="000000"/>
                </a:solidFill>
                <a:latin typeface="Arial Narrow" charset="0"/>
              </a:rPr>
              <a:t>（或“之后”）。</a:t>
            </a:r>
            <a:endParaRPr lang="en-US" altLang="zh-CN" sz="1800" b="1">
              <a:solidFill>
                <a:srgbClr val="000000"/>
              </a:solidFill>
              <a:latin typeface="Arial Narrow" charset="0"/>
            </a:endParaRPr>
          </a:p>
          <a:p>
            <a:pPr marL="533400" indent="-533400">
              <a:lnSpc>
                <a:spcPct val="90000"/>
              </a:lnSpc>
              <a:buFontTx/>
              <a:buAutoNum type="arabicPeriod"/>
            </a:pPr>
            <a:r>
              <a:rPr lang="zh-CN" altLang="en-US" sz="1800" b="1">
                <a:solidFill>
                  <a:srgbClr val="000000"/>
                </a:solidFill>
                <a:latin typeface="Arial Narrow" charset="0"/>
              </a:rPr>
              <a:t>这里讲的是基督从锡安的回归（罗</a:t>
            </a:r>
            <a:r>
              <a:rPr lang="en-US" altLang="zh-CN" sz="1800" b="1">
                <a:solidFill>
                  <a:srgbClr val="000000"/>
                </a:solidFill>
                <a:latin typeface="Arial Narrow" charset="0"/>
              </a:rPr>
              <a:t>11:26b-27</a:t>
            </a:r>
            <a:r>
              <a:rPr lang="zh-CN" altLang="en-US" sz="1800" b="1">
                <a:solidFill>
                  <a:srgbClr val="000000"/>
                </a:solidFill>
                <a:latin typeface="Arial Narrow" charset="0"/>
              </a:rPr>
              <a:t>；赛</a:t>
            </a:r>
            <a:r>
              <a:rPr lang="en-US" altLang="zh-CN" sz="1800" b="1">
                <a:solidFill>
                  <a:srgbClr val="000000"/>
                </a:solidFill>
                <a:latin typeface="Arial Narrow" charset="0"/>
              </a:rPr>
              <a:t>59:20b</a:t>
            </a:r>
            <a:r>
              <a:rPr lang="zh-CN" altLang="en-US" sz="1800" b="1">
                <a:solidFill>
                  <a:srgbClr val="000000"/>
                </a:solidFill>
                <a:latin typeface="Arial Narrow" charset="0"/>
              </a:rPr>
              <a:t>）。</a:t>
            </a:r>
            <a:endParaRPr lang="en-US" altLang="zh-CN" sz="1800" b="1">
              <a:solidFill>
                <a:srgbClr val="000000"/>
              </a:solidFill>
              <a:latin typeface="Arial Narrow" charset="0"/>
            </a:endParaRPr>
          </a:p>
          <a:p>
            <a:pPr marL="533400" indent="-533400">
              <a:lnSpc>
                <a:spcPct val="90000"/>
              </a:lnSpc>
              <a:buFontTx/>
              <a:buAutoNum type="arabicPeriod"/>
            </a:pPr>
            <a:r>
              <a:rPr lang="zh-CN" altLang="en-US" sz="1800" b="1">
                <a:solidFill>
                  <a:srgbClr val="000000"/>
                </a:solidFill>
                <a:latin typeface="Arial Narrow" charset="0"/>
              </a:rPr>
              <a:t>这样就应验上帝“除去他们的罪的时候”的应许（</a:t>
            </a:r>
            <a:r>
              <a:rPr lang="en-US" altLang="zh-CN" sz="1800" b="1">
                <a:solidFill>
                  <a:srgbClr val="000000"/>
                </a:solidFill>
                <a:latin typeface="Arial Narrow" charset="0"/>
              </a:rPr>
              <a:t>11:27</a:t>
            </a:r>
            <a:r>
              <a:rPr lang="zh-CN" altLang="en-US" sz="1800" b="1">
                <a:solidFill>
                  <a:srgbClr val="000000"/>
                </a:solidFill>
                <a:latin typeface="Arial Narrow" charset="0"/>
              </a:rPr>
              <a:t>；参</a:t>
            </a:r>
            <a:r>
              <a:rPr lang="en-US" altLang="zh-CN" sz="1800" b="1">
                <a:solidFill>
                  <a:srgbClr val="000000"/>
                </a:solidFill>
                <a:latin typeface="Arial Narrow" charset="0"/>
              </a:rPr>
              <a:t> </a:t>
            </a:r>
            <a:r>
              <a:rPr lang="zh-CN" altLang="en-US" sz="1800" b="1">
                <a:solidFill>
                  <a:srgbClr val="000000"/>
                </a:solidFill>
                <a:latin typeface="Arial Narrow" charset="0"/>
              </a:rPr>
              <a:t>耶</a:t>
            </a:r>
            <a:r>
              <a:rPr lang="en-US" altLang="zh-CN" sz="1800" b="1">
                <a:solidFill>
                  <a:srgbClr val="000000"/>
                </a:solidFill>
                <a:latin typeface="Arial Narrow" charset="0"/>
              </a:rPr>
              <a:t>31:34</a:t>
            </a:r>
            <a:r>
              <a:rPr lang="zh-CN" altLang="en-US" sz="1800" b="1">
                <a:solidFill>
                  <a:srgbClr val="000000"/>
                </a:solidFill>
                <a:latin typeface="Arial Narrow" charset="0"/>
              </a:rPr>
              <a:t>；赛</a:t>
            </a:r>
            <a:r>
              <a:rPr lang="en-US" altLang="zh-CN" sz="1800" b="1">
                <a:solidFill>
                  <a:srgbClr val="000000"/>
                </a:solidFill>
                <a:latin typeface="Arial Narrow" charset="0"/>
              </a:rPr>
              <a:t>59:21</a:t>
            </a:r>
            <a:r>
              <a:rPr lang="zh-CN" altLang="en-US" sz="1800" b="1">
                <a:solidFill>
                  <a:srgbClr val="000000"/>
                </a:solidFill>
                <a:latin typeface="Arial Narrow" charset="0"/>
              </a:rPr>
              <a:t>）。</a:t>
            </a:r>
            <a:endParaRPr lang="en-US" altLang="zh-CN" sz="1800" b="1">
              <a:solidFill>
                <a:srgbClr val="000000"/>
              </a:solidFill>
              <a:latin typeface="Arial Narrow" charset="0"/>
            </a:endParaRPr>
          </a:p>
          <a:p>
            <a:pPr marL="533400" indent="-533400">
              <a:lnSpc>
                <a:spcPct val="90000"/>
              </a:lnSpc>
              <a:buFontTx/>
              <a:buAutoNum type="arabicPeriod"/>
            </a:pPr>
            <a:r>
              <a:rPr lang="zh-CN" altLang="en-US" sz="1800" b="1">
                <a:solidFill>
                  <a:srgbClr val="000000"/>
                </a:solidFill>
                <a:latin typeface="Arial Narrow" charset="0"/>
              </a:rPr>
              <a:t>经文早先提到上帝能够把他们从新接上（</a:t>
            </a:r>
            <a:r>
              <a:rPr lang="en-US" altLang="zh-CN" sz="1800" b="1">
                <a:solidFill>
                  <a:srgbClr val="000000"/>
                </a:solidFill>
                <a:latin typeface="Arial Narrow" charset="0"/>
              </a:rPr>
              <a:t>11:23b</a:t>
            </a:r>
            <a:r>
              <a:rPr lang="zh-CN" altLang="en-US" sz="1800" b="1">
                <a:solidFill>
                  <a:srgbClr val="000000"/>
                </a:solidFill>
                <a:latin typeface="Arial Narrow" charset="0"/>
              </a:rPr>
              <a:t>）。</a:t>
            </a:r>
            <a:endParaRPr lang="en-US" altLang="zh-CN" sz="1800" b="1">
              <a:solidFill>
                <a:srgbClr val="000000"/>
              </a:solidFill>
              <a:latin typeface="Arial Narrow" charset="0"/>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gn="ctr" eaLnBrk="1" hangingPunct="1">
              <a:spcBef>
                <a:spcPct val="20000"/>
              </a:spcBef>
            </a:pPr>
            <a:r>
              <a:rPr lang="zh-CN" altLang="en-US" sz="1800" b="1" u="sng">
                <a:solidFill>
                  <a:srgbClr val="FCFCC6"/>
                </a:solidFill>
                <a:latin typeface="Arial Narrow" charset="0"/>
              </a:rPr>
              <a:t>观点一</a:t>
            </a:r>
            <a:r>
              <a:rPr lang="en-US" altLang="zh-CN" sz="1800" b="1" u="sng">
                <a:solidFill>
                  <a:srgbClr val="FCFCC6"/>
                </a:solidFill>
                <a:latin typeface="Arial Narrow" charset="0"/>
                <a:ea typeface="SimSun" charset="0"/>
                <a:cs typeface="Times New Roman" charset="0"/>
              </a:rPr>
              <a:t>: </a:t>
            </a:r>
            <a:r>
              <a:rPr lang="zh-CN" altLang="en-US" sz="1800" b="1" u="sng">
                <a:solidFill>
                  <a:srgbClr val="FCFCC6"/>
                </a:solidFill>
                <a:latin typeface="Arial Narrow" charset="0"/>
              </a:rPr>
              <a:t>所有被拣选的犹太人</a:t>
            </a:r>
            <a:endParaRPr lang="en-US" altLang="zh-CN" sz="1800" b="1" u="sng">
              <a:solidFill>
                <a:srgbClr val="FCFCC6"/>
              </a:solidFill>
              <a:latin typeface="Arial Narrow" charset="0"/>
              <a:ea typeface="SimSun" charset="0"/>
              <a:cs typeface="Times New Roman" charset="0"/>
            </a:endParaRPr>
          </a:p>
          <a:p>
            <a:pPr marL="457200" indent="-457200" eaLnBrk="1" hangingPunct="1">
              <a:spcBef>
                <a:spcPct val="20000"/>
              </a:spcBef>
            </a:pPr>
            <a:endParaRPr lang="en-US" altLang="zh-CN" sz="1000" b="1">
              <a:solidFill>
                <a:srgbClr val="FCFCC6"/>
              </a:solidFill>
              <a:latin typeface="Arial Narrow" charset="0"/>
              <a:ea typeface="SimSun" charset="0"/>
              <a:cs typeface="Times New Roman" charset="0"/>
            </a:endParaRPr>
          </a:p>
          <a:p>
            <a:pPr marL="457200" indent="-457200" eaLnBrk="1" hangingPunct="1">
              <a:spcBef>
                <a:spcPct val="20000"/>
              </a:spcBef>
            </a:pPr>
            <a:r>
              <a:rPr lang="en-US" altLang="zh-CN" sz="1800" b="1">
                <a:solidFill>
                  <a:srgbClr val="FCFCC6"/>
                </a:solidFill>
                <a:latin typeface="Arial Narrow" charset="0"/>
                <a:ea typeface="SimSun" charset="0"/>
                <a:cs typeface="SimSun" charset="0"/>
              </a:rPr>
              <a:t>“</a:t>
            </a:r>
            <a:r>
              <a:rPr lang="zh-CN" altLang="en-US" sz="1800" b="1">
                <a:solidFill>
                  <a:srgbClr val="FCFCC6"/>
                </a:solidFill>
                <a:latin typeface="Times New Roman" charset="0"/>
                <a:ea typeface="SimSun" charset="0"/>
                <a:cs typeface="SimSun" charset="0"/>
              </a:rPr>
              <a:t>全以色列</a:t>
            </a:r>
            <a:r>
              <a:rPr lang="zh-CN" altLang="en-US" sz="1800" b="1">
                <a:solidFill>
                  <a:srgbClr val="FCFCC6"/>
                </a:solidFill>
                <a:latin typeface="Arial Narrow" charset="0"/>
                <a:ea typeface="SimSun" charset="0"/>
                <a:cs typeface="SimSun" charset="0"/>
              </a:rPr>
              <a:t>”</a:t>
            </a:r>
            <a:r>
              <a:rPr lang="zh-CN" altLang="en-US" sz="1800" b="1">
                <a:solidFill>
                  <a:srgbClr val="FCFCC6"/>
                </a:solidFill>
                <a:latin typeface="Times New Roman" charset="0"/>
                <a:ea typeface="SimSun" charset="0"/>
                <a:cs typeface="SimSun" charset="0"/>
              </a:rPr>
              <a:t>指的是所有被拣选的犹太人，或是以色列所留余民的总数。</a:t>
            </a:r>
            <a:endParaRPr lang="en-US" altLang="zh-CN" sz="1800" b="1">
              <a:solidFill>
                <a:srgbClr val="FCFCC6"/>
              </a:solidFill>
              <a:latin typeface="Arial Narrow" charset="0"/>
              <a:ea typeface="SimSun" charset="0"/>
              <a:cs typeface="Times New Roman"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罗</a:t>
            </a:r>
            <a:r>
              <a:rPr lang="en-US" altLang="zh-CN" sz="1800" b="1">
                <a:solidFill>
                  <a:srgbClr val="FCFCC6"/>
                </a:solidFill>
                <a:latin typeface="Arial Narrow" charset="0"/>
                <a:ea typeface="SimSun" charset="0"/>
                <a:cs typeface="Times New Roman" charset="0"/>
              </a:rPr>
              <a:t>11:26</a:t>
            </a:r>
            <a:r>
              <a:rPr lang="zh-CN" altLang="en-US" sz="1800" b="1">
                <a:solidFill>
                  <a:srgbClr val="FCFCC6"/>
                </a:solidFill>
                <a:latin typeface="Arial Narrow" charset="0"/>
              </a:rPr>
              <a:t>中原文</a:t>
            </a:r>
            <a:r>
              <a:rPr lang="en-US" altLang="zh-CN" sz="1800" b="1" i="1">
                <a:solidFill>
                  <a:srgbClr val="FCFCC6"/>
                </a:solidFill>
                <a:latin typeface="Arial Narrow" charset="0"/>
                <a:ea typeface="SimSun" charset="0"/>
                <a:cs typeface="Times New Roman" charset="0"/>
              </a:rPr>
              <a:t>houtos</a:t>
            </a:r>
            <a:r>
              <a:rPr lang="zh-CN" altLang="en-US" sz="1800" b="1">
                <a:solidFill>
                  <a:srgbClr val="FCFCC6"/>
                </a:solidFill>
                <a:latin typeface="Arial Narrow" charset="0"/>
              </a:rPr>
              <a:t>的翻译应该是“像这样”，而不是“过后”。</a:t>
            </a:r>
            <a:endParaRPr lang="en-US" altLang="zh-CN" sz="1800" b="1">
              <a:solidFill>
                <a:srgbClr val="FCFCC6"/>
              </a:solidFill>
              <a:latin typeface="Arial Narrow" charset="0"/>
              <a:ea typeface="SimSun" charset="0"/>
              <a:cs typeface="Times New Roman"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罗</a:t>
            </a:r>
            <a:r>
              <a:rPr lang="en-US" altLang="zh-CN" sz="1800" b="1">
                <a:solidFill>
                  <a:srgbClr val="FCFCC6"/>
                </a:solidFill>
                <a:latin typeface="Arial Narrow" charset="0"/>
              </a:rPr>
              <a:t>11:25-27</a:t>
            </a:r>
            <a:r>
              <a:rPr lang="zh-CN" altLang="en-US" sz="1800" b="1">
                <a:solidFill>
                  <a:srgbClr val="FCFCC6"/>
                </a:solidFill>
                <a:latin typeface="Arial Narrow" charset="0"/>
              </a:rPr>
              <a:t>与</a:t>
            </a:r>
            <a:r>
              <a:rPr lang="en-US" altLang="zh-CN" sz="1800" b="1">
                <a:solidFill>
                  <a:srgbClr val="FCFCC6"/>
                </a:solidFill>
                <a:latin typeface="Arial Narrow" charset="0"/>
              </a:rPr>
              <a:t>11:30-31 </a:t>
            </a:r>
            <a:r>
              <a:rPr lang="zh-CN" altLang="en-US" sz="1800" b="1">
                <a:solidFill>
                  <a:srgbClr val="FCFCC6"/>
                </a:solidFill>
                <a:latin typeface="Arial Narrow" charset="0"/>
              </a:rPr>
              <a:t>是相对的。因着神的怜悯，从不顺服到顺服。</a:t>
            </a:r>
            <a:endParaRPr lang="en-US" altLang="zh-CN" sz="1800" b="1">
              <a:solidFill>
                <a:srgbClr val="FCFCC6"/>
              </a:solidFill>
              <a:latin typeface="Arial Narrow"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以色列目前正被救</a:t>
            </a:r>
            <a:r>
              <a:rPr lang="en-US" altLang="zh-CN" sz="1800" b="1">
                <a:solidFill>
                  <a:srgbClr val="FCFCC6"/>
                </a:solidFill>
                <a:latin typeface="Arial Narrow" charset="0"/>
              </a:rPr>
              <a:t>(11:31)</a:t>
            </a:r>
            <a:r>
              <a:rPr lang="zh-CN" altLang="en-US" sz="1800" b="1">
                <a:solidFill>
                  <a:srgbClr val="FCFCC6"/>
                </a:solidFill>
                <a:latin typeface="Arial Narrow" charset="0"/>
              </a:rPr>
              <a:t>。</a:t>
            </a:r>
            <a:endParaRPr lang="en-US" altLang="zh-CN" sz="1800" b="1">
              <a:solidFill>
                <a:srgbClr val="FCFCC6"/>
              </a:solidFill>
              <a:latin typeface="Arial Narrow"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将来的大批皈依与帖前</a:t>
            </a:r>
            <a:r>
              <a:rPr lang="en-US" altLang="zh-CN" sz="1800" b="1">
                <a:solidFill>
                  <a:srgbClr val="FCFCC6"/>
                </a:solidFill>
                <a:latin typeface="Arial Narrow" charset="0"/>
              </a:rPr>
              <a:t>2:14b-16</a:t>
            </a:r>
            <a:r>
              <a:rPr lang="zh-CN" altLang="en-US" sz="1800" b="1">
                <a:solidFill>
                  <a:srgbClr val="FCFCC6"/>
                </a:solidFill>
                <a:latin typeface="Arial Narrow" charset="0"/>
              </a:rPr>
              <a:t>一句意思相冲突。</a:t>
            </a:r>
            <a:endParaRPr lang="en-US" altLang="zh-CN" sz="1800" b="1">
              <a:solidFill>
                <a:srgbClr val="FCFCC6"/>
              </a:solidFill>
              <a:latin typeface="Arial Narrow"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罗</a:t>
            </a:r>
            <a:r>
              <a:rPr lang="en-US" altLang="zh-CN" sz="1800" b="1">
                <a:solidFill>
                  <a:srgbClr val="FCFCC6"/>
                </a:solidFill>
                <a:latin typeface="Arial Narrow" charset="0"/>
              </a:rPr>
              <a:t>11:26b-27</a:t>
            </a:r>
            <a:r>
              <a:rPr lang="zh-CN" altLang="en-US" sz="1800" b="1">
                <a:solidFill>
                  <a:srgbClr val="FCFCC6"/>
                </a:solidFill>
                <a:latin typeface="Arial Narrow" charset="0"/>
              </a:rPr>
              <a:t>指的不是基督的第二次来，而是祂的第一次来。</a:t>
            </a:r>
            <a:endParaRPr lang="en-US" altLang="zh-CN" sz="1800" b="1">
              <a:solidFill>
                <a:srgbClr val="FCFCC6"/>
              </a:solidFill>
              <a:latin typeface="Arial Narrow"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有些犹太人相信基督，有些却不。</a:t>
            </a:r>
            <a:endParaRPr lang="en-US" altLang="zh-CN" sz="1800" b="1">
              <a:solidFill>
                <a:srgbClr val="FCFCC6"/>
              </a:solidFill>
              <a:latin typeface="Arial Narrow" charset="0"/>
            </a:endParaRPr>
          </a:p>
          <a:p>
            <a:pPr marL="457200" indent="-457200" eaLnBrk="1" hangingPunct="1">
              <a:spcBef>
                <a:spcPct val="20000"/>
              </a:spcBef>
              <a:buFontTx/>
              <a:buAutoNum type="arabicPeriod"/>
            </a:pPr>
            <a:r>
              <a:rPr lang="zh-CN" altLang="en-US" sz="1800" b="1">
                <a:solidFill>
                  <a:srgbClr val="FCFCC6"/>
                </a:solidFill>
                <a:latin typeface="Arial Narrow" charset="0"/>
              </a:rPr>
              <a:t>在历史上，神总保留一部分余民</a:t>
            </a:r>
            <a:r>
              <a:rPr lang="en-US" altLang="zh-CN" sz="1800" b="1">
                <a:solidFill>
                  <a:srgbClr val="FCFCC6"/>
                </a:solidFill>
                <a:latin typeface="Arial Narrow" charset="0"/>
              </a:rPr>
              <a:t>(11:5)</a:t>
            </a:r>
            <a:r>
              <a:rPr lang="zh-CN" altLang="en-US" sz="1800" b="1">
                <a:solidFill>
                  <a:srgbClr val="FCFCC6"/>
                </a:solidFill>
                <a:latin typeface="Arial Narrow" charset="0"/>
              </a:rPr>
              <a:t>。</a:t>
            </a:r>
            <a:endParaRPr lang="en-US" altLang="zh-CN" sz="1800" b="1">
              <a:solidFill>
                <a:srgbClr val="FCFCC6"/>
              </a:solidFill>
              <a:latin typeface="Arial Narrow" charset="0"/>
            </a:endParaRPr>
          </a:p>
        </p:txBody>
      </p:sp>
      <p:pic>
        <p:nvPicPr>
          <p:cNvPr id="45061" name="Picture 5" descr="BD07640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 y="0"/>
            <a:ext cx="1139825"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145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7">
                                            <p:txEl>
                                              <p:pRg st="0" end="0"/>
                                            </p:txEl>
                                          </p:spTgt>
                                        </p:tgtEl>
                                        <p:attrNameLst>
                                          <p:attrName>style.visibility</p:attrName>
                                        </p:attrNameLst>
                                      </p:cBhvr>
                                      <p:to>
                                        <p:strVal val="visible"/>
                                      </p:to>
                                    </p:set>
                                    <p:anim calcmode="lin" valueType="num">
                                      <p:cBhvr additive="base">
                                        <p:cTn id="19"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67">
                                            <p:txEl>
                                              <p:pRg st="2" end="2"/>
                                            </p:txEl>
                                          </p:spTgt>
                                        </p:tgtEl>
                                        <p:attrNameLst>
                                          <p:attrName>style.visibility</p:attrName>
                                        </p:attrNameLst>
                                      </p:cBhvr>
                                      <p:to>
                                        <p:strVal val="visible"/>
                                      </p:to>
                                    </p:set>
                                    <p:anim calcmode="lin" valueType="num">
                                      <p:cBhvr additive="base">
                                        <p:cTn id="25"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67">
                                            <p:txEl>
                                              <p:pRg st="3" end="3"/>
                                            </p:txEl>
                                          </p:spTgt>
                                        </p:tgtEl>
                                        <p:attrNameLst>
                                          <p:attrName>style.visibility</p:attrName>
                                        </p:attrNameLst>
                                      </p:cBhvr>
                                      <p:to>
                                        <p:strVal val="visible"/>
                                      </p:to>
                                    </p:set>
                                    <p:anim calcmode="lin" valueType="num">
                                      <p:cBhvr additive="base">
                                        <p:cTn id="31" dur="500" fill="hold"/>
                                        <p:tgtEl>
                                          <p:spTgt spid="450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67">
                                            <p:txEl>
                                              <p:pRg st="4" end="4"/>
                                            </p:txEl>
                                          </p:spTgt>
                                        </p:tgtEl>
                                        <p:attrNameLst>
                                          <p:attrName>style.visibility</p:attrName>
                                        </p:attrNameLst>
                                      </p:cBhvr>
                                      <p:to>
                                        <p:strVal val="visible"/>
                                      </p:to>
                                    </p:set>
                                    <p:anim calcmode="lin" valueType="num">
                                      <p:cBhvr additive="base">
                                        <p:cTn id="37"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067">
                                            <p:txEl>
                                              <p:pRg st="5" end="5"/>
                                            </p:txEl>
                                          </p:spTgt>
                                        </p:tgtEl>
                                        <p:attrNameLst>
                                          <p:attrName>style.visibility</p:attrName>
                                        </p:attrNameLst>
                                      </p:cBhvr>
                                      <p:to>
                                        <p:strVal val="visible"/>
                                      </p:to>
                                    </p:set>
                                    <p:anim calcmode="lin" valueType="num">
                                      <p:cBhvr additive="base">
                                        <p:cTn id="43" dur="500" fill="hold"/>
                                        <p:tgtEl>
                                          <p:spTgt spid="450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50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67">
                                            <p:txEl>
                                              <p:pRg st="6" end="6"/>
                                            </p:txEl>
                                          </p:spTgt>
                                        </p:tgtEl>
                                        <p:attrNameLst>
                                          <p:attrName>style.visibility</p:attrName>
                                        </p:attrNameLst>
                                      </p:cBhvr>
                                      <p:to>
                                        <p:strVal val="visible"/>
                                      </p:to>
                                    </p:set>
                                    <p:anim calcmode="lin" valueType="num">
                                      <p:cBhvr additive="base">
                                        <p:cTn id="49" dur="500" fill="hold"/>
                                        <p:tgtEl>
                                          <p:spTgt spid="450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50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067">
                                            <p:txEl>
                                              <p:pRg st="7" end="7"/>
                                            </p:txEl>
                                          </p:spTgt>
                                        </p:tgtEl>
                                        <p:attrNameLst>
                                          <p:attrName>style.visibility</p:attrName>
                                        </p:attrNameLst>
                                      </p:cBhvr>
                                      <p:to>
                                        <p:strVal val="visible"/>
                                      </p:to>
                                    </p:set>
                                    <p:anim calcmode="lin" valueType="num">
                                      <p:cBhvr additive="base">
                                        <p:cTn id="55" dur="500" fill="hold"/>
                                        <p:tgtEl>
                                          <p:spTgt spid="4506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50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067">
                                            <p:txEl>
                                              <p:pRg st="8" end="8"/>
                                            </p:txEl>
                                          </p:spTgt>
                                        </p:tgtEl>
                                        <p:attrNameLst>
                                          <p:attrName>style.visibility</p:attrName>
                                        </p:attrNameLst>
                                      </p:cBhvr>
                                      <p:to>
                                        <p:strVal val="visible"/>
                                      </p:to>
                                    </p:set>
                                    <p:anim calcmode="lin" valueType="num">
                                      <p:cBhvr additive="base">
                                        <p:cTn id="61" dur="500" fill="hold"/>
                                        <p:tgtEl>
                                          <p:spTgt spid="4506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50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45067">
                                            <p:txEl>
                                              <p:pRg st="9" end="9"/>
                                            </p:txEl>
                                          </p:spTgt>
                                        </p:tgtEl>
                                        <p:attrNameLst>
                                          <p:attrName>style.visibility</p:attrName>
                                        </p:attrNameLst>
                                      </p:cBhvr>
                                      <p:to>
                                        <p:strVal val="visible"/>
                                      </p:to>
                                    </p:set>
                                    <p:anim calcmode="lin" valueType="num">
                                      <p:cBhvr additive="base">
                                        <p:cTn id="67" dur="500" fill="hold"/>
                                        <p:tgtEl>
                                          <p:spTgt spid="45067">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50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065">
                                            <p:bg/>
                                          </p:spTgt>
                                        </p:tgtEl>
                                        <p:attrNameLst>
                                          <p:attrName>style.visibility</p:attrName>
                                        </p:attrNameLst>
                                      </p:cBhvr>
                                      <p:to>
                                        <p:strVal val="visible"/>
                                      </p:to>
                                    </p:set>
                                    <p:anim calcmode="lin" valueType="num">
                                      <p:cBhvr additive="base">
                                        <p:cTn id="73"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74" dur="500" fill="hold"/>
                                        <p:tgtEl>
                                          <p:spTgt spid="45065">
                                            <p:bg/>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5065">
                                            <p:txEl>
                                              <p:pRg st="0" end="0"/>
                                            </p:txEl>
                                          </p:spTgt>
                                        </p:tgtEl>
                                        <p:attrNameLst>
                                          <p:attrName>style.visibility</p:attrName>
                                        </p:attrNameLst>
                                      </p:cBhvr>
                                      <p:to>
                                        <p:strVal val="visible"/>
                                      </p:to>
                                    </p:set>
                                    <p:anim calcmode="lin" valueType="num">
                                      <p:cBhvr additive="base">
                                        <p:cTn id="79"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5065">
                                            <p:txEl>
                                              <p:pRg st="2" end="2"/>
                                            </p:txEl>
                                          </p:spTgt>
                                        </p:tgtEl>
                                        <p:attrNameLst>
                                          <p:attrName>style.visibility</p:attrName>
                                        </p:attrNameLst>
                                      </p:cBhvr>
                                      <p:to>
                                        <p:strVal val="visible"/>
                                      </p:to>
                                    </p:set>
                                    <p:anim calcmode="lin" valueType="num">
                                      <p:cBhvr additive="base">
                                        <p:cTn id="85" dur="500" fill="hold"/>
                                        <p:tgtEl>
                                          <p:spTgt spid="45065">
                                            <p:txEl>
                                              <p:pRg st="2" end="2"/>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50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5065">
                                            <p:txEl>
                                              <p:pRg st="4" end="4"/>
                                            </p:txEl>
                                          </p:spTgt>
                                        </p:tgtEl>
                                        <p:attrNameLst>
                                          <p:attrName>style.visibility</p:attrName>
                                        </p:attrNameLst>
                                      </p:cBhvr>
                                      <p:to>
                                        <p:strVal val="visible"/>
                                      </p:to>
                                    </p:set>
                                    <p:anim calcmode="lin" valueType="num">
                                      <p:cBhvr additive="base">
                                        <p:cTn id="91" dur="500" fill="hold"/>
                                        <p:tgtEl>
                                          <p:spTgt spid="45065">
                                            <p:txEl>
                                              <p:pRg st="4" end="4"/>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50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5065">
                                            <p:txEl>
                                              <p:pRg st="5" end="5"/>
                                            </p:txEl>
                                          </p:spTgt>
                                        </p:tgtEl>
                                        <p:attrNameLst>
                                          <p:attrName>style.visibility</p:attrName>
                                        </p:attrNameLst>
                                      </p:cBhvr>
                                      <p:to>
                                        <p:strVal val="visible"/>
                                      </p:to>
                                    </p:set>
                                    <p:anim calcmode="lin" valueType="num">
                                      <p:cBhvr additive="base">
                                        <p:cTn id="97" dur="500" fill="hold"/>
                                        <p:tgtEl>
                                          <p:spTgt spid="45065">
                                            <p:txEl>
                                              <p:pRg st="5" end="5"/>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50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5065">
                                            <p:txEl>
                                              <p:pRg st="6" end="6"/>
                                            </p:txEl>
                                          </p:spTgt>
                                        </p:tgtEl>
                                        <p:attrNameLst>
                                          <p:attrName>style.visibility</p:attrName>
                                        </p:attrNameLst>
                                      </p:cBhvr>
                                      <p:to>
                                        <p:strVal val="visible"/>
                                      </p:to>
                                    </p:set>
                                    <p:anim calcmode="lin" valueType="num">
                                      <p:cBhvr additive="base">
                                        <p:cTn id="103" dur="500" fill="hold"/>
                                        <p:tgtEl>
                                          <p:spTgt spid="45065">
                                            <p:txEl>
                                              <p:pRg st="6" end="6"/>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450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5065">
                                            <p:txEl>
                                              <p:pRg st="7" end="7"/>
                                            </p:txEl>
                                          </p:spTgt>
                                        </p:tgtEl>
                                        <p:attrNameLst>
                                          <p:attrName>style.visibility</p:attrName>
                                        </p:attrNameLst>
                                      </p:cBhvr>
                                      <p:to>
                                        <p:strVal val="visible"/>
                                      </p:to>
                                    </p:set>
                                    <p:anim calcmode="lin" valueType="num">
                                      <p:cBhvr additive="base">
                                        <p:cTn id="109" dur="500" fill="hold"/>
                                        <p:tgtEl>
                                          <p:spTgt spid="45065">
                                            <p:txEl>
                                              <p:pRg st="7" end="7"/>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506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5065">
                                            <p:txEl>
                                              <p:pRg st="8" end="8"/>
                                            </p:txEl>
                                          </p:spTgt>
                                        </p:tgtEl>
                                        <p:attrNameLst>
                                          <p:attrName>style.visibility</p:attrName>
                                        </p:attrNameLst>
                                      </p:cBhvr>
                                      <p:to>
                                        <p:strVal val="visible"/>
                                      </p:to>
                                    </p:set>
                                    <p:anim calcmode="lin" valueType="num">
                                      <p:cBhvr additive="base">
                                        <p:cTn id="115" dur="500" fill="hold"/>
                                        <p:tgtEl>
                                          <p:spTgt spid="45065">
                                            <p:txEl>
                                              <p:pRg st="8" end="8"/>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506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7" grpId="0" build="p"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3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14v19 angels-fourt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1" y="1185333"/>
            <a:ext cx="9159761" cy="5672667"/>
          </a:xfrm>
          <a:prstGeom prst="rect">
            <a:avLst/>
          </a:prstGeom>
        </p:spPr>
      </p:pic>
      <p:sp>
        <p:nvSpPr>
          <p:cNvPr id="2080770" name="Rectangle 2"/>
          <p:cNvSpPr>
            <a:spLocks noGrp="1" noChangeArrowheads="1"/>
          </p:cNvSpPr>
          <p:nvPr>
            <p:ph type="title"/>
          </p:nvPr>
        </p:nvSpPr>
        <p:spPr>
          <a:xfrm>
            <a:off x="0" y="0"/>
            <a:ext cx="8229600" cy="1143000"/>
          </a:xfrm>
        </p:spPr>
        <p:txBody>
          <a:bodyPr/>
          <a:lstStyle/>
          <a:p>
            <a:pPr eaLnBrk="1" hangingPunct="1">
              <a:defRPr/>
            </a:pPr>
            <a:r>
              <a:rPr lang="zh-CN" altLang="en-US" sz="4800" b="1" dirty="0">
                <a:solidFill>
                  <a:srgbClr val="00FF00"/>
                </a:solidFill>
                <a:latin typeface="Arial" charset="0"/>
                <a:cs typeface="Arial" charset="0"/>
              </a:rPr>
              <a:t>启示录</a:t>
            </a:r>
            <a:r>
              <a:rPr lang="en-US" sz="4800" b="1" dirty="0">
                <a:solidFill>
                  <a:srgbClr val="00FF00"/>
                </a:solidFill>
                <a:latin typeface="Arial" charset="0"/>
                <a:cs typeface="Arial" charset="0"/>
              </a:rPr>
              <a:t> 14:6-7</a:t>
            </a:r>
          </a:p>
        </p:txBody>
      </p:sp>
      <p:sp>
        <p:nvSpPr>
          <p:cNvPr id="2080772" name="Text Box 4"/>
          <p:cNvSpPr txBox="1">
            <a:spLocks noChangeArrowheads="1"/>
          </p:cNvSpPr>
          <p:nvPr/>
        </p:nvSpPr>
        <p:spPr bwMode="auto">
          <a:xfrm>
            <a:off x="914399" y="1363163"/>
            <a:ext cx="7636933" cy="22021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eaLnBrk="1" hangingPunct="1">
              <a:lnSpc>
                <a:spcPct val="95000"/>
              </a:lnSpc>
              <a:defRPr/>
            </a:pPr>
            <a:r>
              <a:rPr lang="en-US" sz="3600" b="1" baseline="30000" dirty="0">
                <a:solidFill>
                  <a:srgbClr val="FFFFFF"/>
                </a:solidFill>
                <a:effectLst>
                  <a:glow rad="254000">
                    <a:srgbClr val="000000">
                      <a:alpha val="75000"/>
                    </a:srgbClr>
                  </a:glow>
                </a:effectLst>
                <a:latin typeface="Arial" charset="0"/>
                <a:cs typeface="Arial" charset="0"/>
              </a:rPr>
              <a:t>6</a:t>
            </a:r>
            <a:r>
              <a:rPr lang="zh-TW" altLang="en-US" sz="3600" b="1" dirty="0">
                <a:solidFill>
                  <a:srgbClr val="FFFFFF"/>
                </a:solidFill>
                <a:effectLst>
                  <a:glow rad="254000">
                    <a:srgbClr val="000000">
                      <a:alpha val="75000"/>
                    </a:srgbClr>
                  </a:glow>
                </a:effectLst>
                <a:latin typeface="Arial" charset="0"/>
                <a:cs typeface="Arial" charset="0"/>
              </a:rPr>
              <a:t>我 又 看 见 另 有 一 位 天 使 飞 在 空 中 ， 有 永 远 的 福 音 要 传 给 住 在 地 上 的 人 ， 就 是 各 国 、 各 族 、 各 方 、 各 民 。</a:t>
            </a:r>
            <a:endParaRPr lang="en-US" sz="3600" b="1" dirty="0">
              <a:solidFill>
                <a:srgbClr val="FFFFFF"/>
              </a:solidFill>
              <a:effectLst>
                <a:glow rad="254000">
                  <a:srgbClr val="000000">
                    <a:alpha val="75000"/>
                  </a:srgbClr>
                </a:glow>
              </a:effectLst>
              <a:latin typeface="Arial" charset="0"/>
              <a:cs typeface="Arial" charset="0"/>
            </a:endParaRPr>
          </a:p>
        </p:txBody>
      </p:sp>
      <p:sp>
        <p:nvSpPr>
          <p:cNvPr id="6"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sp>
        <p:nvSpPr>
          <p:cNvPr id="8" name="Text Box 4"/>
          <p:cNvSpPr txBox="1">
            <a:spLocks noChangeArrowheads="1"/>
          </p:cNvSpPr>
          <p:nvPr/>
        </p:nvSpPr>
        <p:spPr bwMode="auto">
          <a:xfrm>
            <a:off x="914399" y="3782215"/>
            <a:ext cx="7636933" cy="22021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eaLnBrk="1" hangingPunct="1">
              <a:lnSpc>
                <a:spcPct val="95000"/>
              </a:lnSpc>
              <a:defRPr/>
            </a:pPr>
            <a:r>
              <a:rPr lang="en-US" sz="3600" b="1" baseline="30000" dirty="0">
                <a:solidFill>
                  <a:srgbClr val="FFFFFF"/>
                </a:solidFill>
                <a:effectLst>
                  <a:glow rad="254000">
                    <a:srgbClr val="000000">
                      <a:alpha val="75000"/>
                    </a:srgbClr>
                  </a:glow>
                </a:effectLst>
                <a:latin typeface="Arial" charset="0"/>
                <a:cs typeface="Arial" charset="0"/>
              </a:rPr>
              <a:t>7</a:t>
            </a:r>
            <a:r>
              <a:rPr lang="zh-TW" altLang="en-US" sz="3600" b="1" dirty="0">
                <a:solidFill>
                  <a:srgbClr val="FFFFFF"/>
                </a:solidFill>
                <a:effectLst>
                  <a:glow rad="254000">
                    <a:srgbClr val="000000">
                      <a:alpha val="75000"/>
                    </a:srgbClr>
                  </a:glow>
                </a:effectLst>
                <a:latin typeface="Arial" charset="0"/>
                <a:cs typeface="Arial" charset="0"/>
              </a:rPr>
              <a:t>他 大 声 说 ： 应 当 敬 畏 神 ， 将 荣 耀 归 给 他 ！ 因 他 施 行 审 判 的 时 候 已 经 到 了 。 应 当 敬 拜 那 创 造 天 地 海 和 众 水 泉 源 的 。</a:t>
            </a:r>
            <a:endParaRPr lang="en-US" sz="3600" b="1" dirty="0">
              <a:solidFill>
                <a:srgbClr val="FFFFFF"/>
              </a:solidFill>
              <a:effectLst>
                <a:glow rad="254000">
                  <a:srgbClr val="000000">
                    <a:alpha val="75000"/>
                  </a:srgbClr>
                </a:glow>
              </a:effectLst>
              <a:latin typeface="Arial" charset="0"/>
              <a:cs typeface="Arial" charset="0"/>
            </a:endParaRPr>
          </a:p>
        </p:txBody>
      </p:sp>
    </p:spTree>
    <p:extLst>
      <p:ext uri="{BB962C8B-B14F-4D97-AF65-F5344CB8AC3E}">
        <p14:creationId xmlns:p14="http://schemas.microsoft.com/office/powerpoint/2010/main" val="1536313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0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0772"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5" descr="John 1.3 jesus creating_ad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idx="4294967295"/>
          </p:nvPr>
        </p:nvSpPr>
        <p:spPr>
          <a:xfrm>
            <a:off x="332371" y="741192"/>
            <a:ext cx="2895600" cy="3607141"/>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lgn="l" eaLnBrk="1" hangingPunct="1">
              <a:lnSpc>
                <a:spcPct val="95000"/>
              </a:lnSpc>
            </a:pP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耶稣用地上的尘土造人</a:t>
            </a:r>
            <a:r>
              <a:rPr lang="zh-CN" sz="7200" b="1" kern="1200" baseline="30000">
                <a:solidFill>
                  <a:srgbClr val="FFFFFF"/>
                </a:solidFill>
                <a:effectLst>
                  <a:glow rad="254000">
                    <a:srgbClr val="000000">
                      <a:alpha val="75000"/>
                    </a:srgbClr>
                  </a:glow>
                </a:effectLst>
                <a:latin typeface="Arial" charset="0"/>
                <a:ea typeface="ＭＳ Ｐゴシック" charset="0"/>
                <a:cs typeface="Arial" charset="0"/>
              </a:rPr>
              <a:t> </a:t>
            </a:r>
            <a:br>
              <a:rPr lang="zh-CN" sz="7200" b="1" kern="1200" baseline="30000">
                <a:solidFill>
                  <a:srgbClr val="FFFFFF"/>
                </a:solidFill>
                <a:effectLst>
                  <a:glow rad="254000">
                    <a:srgbClr val="000000">
                      <a:alpha val="75000"/>
                    </a:srgbClr>
                  </a:glow>
                </a:effectLst>
                <a:latin typeface="Arial" charset="0"/>
                <a:ea typeface="ＭＳ Ｐゴシック" charset="0"/>
                <a:cs typeface="Arial" charset="0"/>
              </a:rPr>
            </a:b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a:t>
            </a: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约</a:t>
            </a: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1:3; </a:t>
            </a: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创</a:t>
            </a: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 2:7).</a:t>
            </a:r>
            <a:endParaRPr lang="en-US" sz="7200" b="1" kern="1200" baseline="30000">
              <a:solidFill>
                <a:srgbClr val="FFFFFF"/>
              </a:solidFill>
              <a:effectLst>
                <a:glow rad="2540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307632580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4" descr="Jesus Creator-Adam Ev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953000" y="3813060"/>
            <a:ext cx="4114800" cy="2203680"/>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lgn="l" eaLnBrk="1" hangingPunct="1">
              <a:lnSpc>
                <a:spcPct val="95000"/>
              </a:lnSpc>
            </a:pP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耶稣造亚当夏娃</a:t>
            </a: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 (</a:t>
            </a: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约 </a:t>
            </a: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1:3; </a:t>
            </a:r>
            <a:r>
              <a:rPr lang="zh-CN" altLang="en-US" sz="7200" b="1" kern="1200" baseline="30000">
                <a:solidFill>
                  <a:srgbClr val="FFFFFF"/>
                </a:solidFill>
                <a:effectLst>
                  <a:glow rad="254000">
                    <a:srgbClr val="000000">
                      <a:alpha val="75000"/>
                    </a:srgbClr>
                  </a:glow>
                </a:effectLst>
                <a:latin typeface="Arial" charset="0"/>
                <a:ea typeface="ＭＳ Ｐゴシック" charset="0"/>
                <a:cs typeface="Arial" charset="0"/>
              </a:rPr>
              <a:t>创</a:t>
            </a:r>
            <a:r>
              <a:rPr lang="en-US" altLang="ja-JP" sz="7200" b="1" kern="1200" baseline="30000">
                <a:solidFill>
                  <a:srgbClr val="FFFFFF"/>
                </a:solidFill>
                <a:effectLst>
                  <a:glow rad="254000">
                    <a:srgbClr val="000000">
                      <a:alpha val="75000"/>
                    </a:srgbClr>
                  </a:glow>
                </a:effectLst>
                <a:latin typeface="Arial" charset="0"/>
                <a:ea typeface="ＭＳ Ｐゴシック" charset="0"/>
                <a:cs typeface="Arial" charset="0"/>
              </a:rPr>
              <a:t> 2:21-23)</a:t>
            </a:r>
            <a:endParaRPr lang="en-US" sz="7200" b="1" kern="1200" baseline="30000">
              <a:solidFill>
                <a:srgbClr val="FFFFFF"/>
              </a:solidFill>
              <a:effectLst>
                <a:glow rad="2540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70129644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2605099" cy="6781800"/>
          </a:xfrm>
        </p:spPr>
        <p:txBody>
          <a:bodyPr/>
          <a:lstStyle/>
          <a:p>
            <a:pPr>
              <a:defRPr/>
            </a:pPr>
            <a:r>
              <a:rPr lang="en-US" dirty="0">
                <a:latin typeface="Arial" charset="0"/>
              </a:rPr>
              <a:t>Jesus is best qualified to judge and rescue his creation</a:t>
            </a:r>
          </a:p>
        </p:txBody>
      </p:sp>
      <p:pic>
        <p:nvPicPr>
          <p:cNvPr id="3" name="Picture 2" descr="rev 7 Grace HandsReachDownU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117" y="0"/>
            <a:ext cx="6491883" cy="6858000"/>
          </a:xfrm>
          <a:prstGeom prst="rect">
            <a:avLst/>
          </a:prstGeom>
        </p:spPr>
      </p:pic>
    </p:spTree>
    <p:extLst>
      <p:ext uri="{BB962C8B-B14F-4D97-AF65-F5344CB8AC3E}">
        <p14:creationId xmlns:p14="http://schemas.microsoft.com/office/powerpoint/2010/main" val="888081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6802" name="Rectangle 2"/>
          <p:cNvSpPr>
            <a:spLocks noGrp="1" noChangeArrowheads="1"/>
          </p:cNvSpPr>
          <p:nvPr>
            <p:ph type="title" idx="4294967295"/>
          </p:nvPr>
        </p:nvSpPr>
        <p:spPr/>
        <p:txBody>
          <a:bodyPr/>
          <a:lstStyle/>
          <a:p>
            <a:pPr eaLnBrk="1" hangingPunct="1">
              <a:spcAft>
                <a:spcPts val="13"/>
              </a:spcAft>
              <a:defRPr/>
            </a:pPr>
            <a:r>
              <a:rPr lang="en-US">
                <a:cs typeface="+mj-cs"/>
              </a:rPr>
              <a:t>Evolution Creation 00896</a:t>
            </a:r>
          </a:p>
        </p:txBody>
      </p:sp>
      <p:pic>
        <p:nvPicPr>
          <p:cNvPr id="989186" name="Picture 3" descr="Evolution Creation 00896"/>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16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185738" y="263525"/>
            <a:ext cx="4800600" cy="630942"/>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lnSpc>
                <a:spcPct val="80000"/>
              </a:lnSpc>
              <a:spcBef>
                <a:spcPct val="50000"/>
              </a:spcBef>
              <a:defRPr/>
            </a:pPr>
            <a:r>
              <a:rPr lang="zh-CN" altLang="en-US" sz="4200" dirty="0">
                <a:solidFill>
                  <a:srgbClr val="000000"/>
                </a:solidFill>
                <a:latin typeface="Futura Md BT" pitchFamily="34" charset="0"/>
                <a:ea typeface="ＭＳ Ｐゴシック"/>
                <a:cs typeface="Arial" charset="0"/>
              </a:rPr>
              <a:t>进化论</a:t>
            </a:r>
            <a:endParaRPr lang="en-US" sz="4200" dirty="0">
              <a:solidFill>
                <a:srgbClr val="000000"/>
              </a:solidFill>
              <a:latin typeface="Futura Md BT" pitchFamily="34" charset="0"/>
              <a:ea typeface="ＭＳ Ｐゴシック"/>
              <a:cs typeface="Arial" charset="0"/>
            </a:endParaRPr>
          </a:p>
        </p:txBody>
      </p:sp>
      <p:sp>
        <p:nvSpPr>
          <p:cNvPr id="6149" name="Text Box 5"/>
          <p:cNvSpPr txBox="1">
            <a:spLocks noChangeArrowheads="1"/>
          </p:cNvSpPr>
          <p:nvPr/>
        </p:nvSpPr>
        <p:spPr bwMode="auto">
          <a:xfrm>
            <a:off x="6815138" y="2643225"/>
            <a:ext cx="1828800" cy="374461"/>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000" dirty="0">
                <a:solidFill>
                  <a:srgbClr val="000000"/>
                </a:solidFill>
                <a:latin typeface="Futura Md BT" charset="0"/>
                <a:cs typeface="Arial" charset="0"/>
              </a:rPr>
              <a:t>人的存在</a:t>
            </a:r>
            <a:endParaRPr lang="en-US" sz="2000" dirty="0">
              <a:solidFill>
                <a:srgbClr val="000000"/>
              </a:solidFill>
              <a:latin typeface="Futura Md BT" charset="0"/>
              <a:cs typeface="Arial" charset="0"/>
            </a:endParaRPr>
          </a:p>
        </p:txBody>
      </p:sp>
      <p:sp>
        <p:nvSpPr>
          <p:cNvPr id="6150" name="Text Box 6"/>
          <p:cNvSpPr txBox="1">
            <a:spLocks noChangeArrowheads="1"/>
          </p:cNvSpPr>
          <p:nvPr/>
        </p:nvSpPr>
        <p:spPr bwMode="auto">
          <a:xfrm>
            <a:off x="0" y="2895600"/>
            <a:ext cx="8763000" cy="32385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lnSpc>
                <a:spcPct val="80000"/>
              </a:lnSpc>
              <a:spcBef>
                <a:spcPct val="50000"/>
              </a:spcBef>
              <a:defRPr/>
            </a:pPr>
            <a:r>
              <a:rPr lang="zh-CN" altLang="en-US" sz="1800" dirty="0">
                <a:solidFill>
                  <a:srgbClr val="000000"/>
                </a:solidFill>
                <a:latin typeface="Futura Md BT" pitchFamily="34" charset="0"/>
                <a:ea typeface="ＭＳ Ｐゴシック"/>
                <a:cs typeface="Arial" charset="0"/>
              </a:rPr>
              <a:t>痛苦</a:t>
            </a:r>
            <a:r>
              <a:rPr lang="en-US" altLang="zh-CN" sz="1800" dirty="0">
                <a:solidFill>
                  <a:srgbClr val="000000"/>
                </a:solidFill>
                <a:latin typeface="Futura Md BT" pitchFamily="34" charset="0"/>
                <a:ea typeface="ＭＳ Ｐゴシック"/>
                <a:cs typeface="Arial" charset="0"/>
              </a:rPr>
              <a:t> </a:t>
            </a:r>
            <a:r>
              <a:rPr lang="en-US" sz="1800" dirty="0">
                <a:solidFill>
                  <a:srgbClr val="000000"/>
                </a:solidFill>
                <a:latin typeface="Futura Md BT" pitchFamily="34" charset="0"/>
                <a:ea typeface="ＭＳ Ｐゴシック"/>
                <a:cs typeface="Arial" charset="0"/>
              </a:rPr>
              <a:t>•  </a:t>
            </a:r>
            <a:r>
              <a:rPr lang="zh-CN" altLang="en-US" sz="1800" dirty="0">
                <a:solidFill>
                  <a:srgbClr val="000000"/>
                </a:solidFill>
                <a:latin typeface="Futura Md BT" pitchFamily="34" charset="0"/>
                <a:ea typeface="ＭＳ Ｐゴシック"/>
                <a:cs typeface="Arial" charset="0"/>
              </a:rPr>
              <a:t>疾病</a:t>
            </a:r>
            <a:r>
              <a:rPr lang="en-US" sz="1800" dirty="0">
                <a:solidFill>
                  <a:srgbClr val="000000"/>
                </a:solidFill>
                <a:latin typeface="Futura Md BT" pitchFamily="34" charset="0"/>
                <a:ea typeface="ＭＳ Ｐゴシック"/>
                <a:cs typeface="Arial" charset="0"/>
              </a:rPr>
              <a:t> •  </a:t>
            </a:r>
            <a:r>
              <a:rPr lang="zh-CN" altLang="en-US" sz="1800" dirty="0">
                <a:solidFill>
                  <a:srgbClr val="000000"/>
                </a:solidFill>
                <a:latin typeface="Futura Md BT" pitchFamily="34" charset="0"/>
                <a:ea typeface="ＭＳ Ｐゴシック"/>
                <a:cs typeface="Arial" charset="0"/>
              </a:rPr>
              <a:t>伤亡</a:t>
            </a:r>
            <a:endParaRPr lang="en-US" sz="1800" dirty="0">
              <a:solidFill>
                <a:srgbClr val="000000"/>
              </a:solidFill>
              <a:latin typeface="Futura Md BT" pitchFamily="34" charset="0"/>
              <a:ea typeface="ＭＳ Ｐゴシック"/>
              <a:cs typeface="Arial" charset="0"/>
            </a:endParaRPr>
          </a:p>
        </p:txBody>
      </p:sp>
      <p:sp>
        <p:nvSpPr>
          <p:cNvPr id="6153" name="Text Box 9"/>
          <p:cNvSpPr txBox="1">
            <a:spLocks noChangeArrowheads="1"/>
          </p:cNvSpPr>
          <p:nvPr/>
        </p:nvSpPr>
        <p:spPr bwMode="auto">
          <a:xfrm>
            <a:off x="185738" y="3516313"/>
            <a:ext cx="4800600" cy="630942"/>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lnSpc>
                <a:spcPct val="80000"/>
              </a:lnSpc>
              <a:spcBef>
                <a:spcPct val="50000"/>
              </a:spcBef>
              <a:defRPr/>
            </a:pPr>
            <a:r>
              <a:rPr lang="zh-CN" altLang="en-US" sz="4200" dirty="0">
                <a:solidFill>
                  <a:srgbClr val="000000"/>
                </a:solidFill>
                <a:latin typeface="Futura Md BT" pitchFamily="34" charset="0"/>
                <a:ea typeface="ＭＳ Ｐゴシック"/>
                <a:cs typeface="Arial" charset="0"/>
              </a:rPr>
              <a:t>创造论</a:t>
            </a:r>
            <a:endParaRPr lang="en-US" sz="4200" dirty="0">
              <a:solidFill>
                <a:srgbClr val="000000"/>
              </a:solidFill>
              <a:latin typeface="Futura Md BT" pitchFamily="34" charset="0"/>
              <a:ea typeface="ＭＳ Ｐゴシック"/>
              <a:cs typeface="Arial" charset="0"/>
            </a:endParaRPr>
          </a:p>
        </p:txBody>
      </p:sp>
      <p:sp>
        <p:nvSpPr>
          <p:cNvPr id="6154" name="Text Box 10"/>
          <p:cNvSpPr txBox="1">
            <a:spLocks noChangeArrowheads="1"/>
          </p:cNvSpPr>
          <p:nvPr/>
        </p:nvSpPr>
        <p:spPr bwMode="auto">
          <a:xfrm rot="1968474">
            <a:off x="3924300" y="5170763"/>
            <a:ext cx="1828800" cy="402674"/>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zh-CN" altLang="en-US" sz="2200" dirty="0">
                <a:solidFill>
                  <a:srgbClr val="000000"/>
                </a:solidFill>
                <a:latin typeface="Futura Md BT" charset="0"/>
                <a:cs typeface="Arial" charset="0"/>
              </a:rPr>
              <a:t>人的行动</a:t>
            </a:r>
            <a:endParaRPr lang="en-US" sz="2200" dirty="0">
              <a:solidFill>
                <a:srgbClr val="000000"/>
              </a:solidFill>
              <a:latin typeface="Futura Md BT" charset="0"/>
              <a:cs typeface="Arial" charset="0"/>
            </a:endParaRPr>
          </a:p>
        </p:txBody>
      </p:sp>
      <p:sp>
        <p:nvSpPr>
          <p:cNvPr id="6155" name="Text Box 11"/>
          <p:cNvSpPr txBox="1">
            <a:spLocks noChangeArrowheads="1"/>
          </p:cNvSpPr>
          <p:nvPr/>
        </p:nvSpPr>
        <p:spPr bwMode="auto">
          <a:xfrm rot="-859022">
            <a:off x="2074863" y="1877718"/>
            <a:ext cx="2354262" cy="684803"/>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lnSpc>
                <a:spcPct val="90000"/>
              </a:lnSpc>
              <a:spcBef>
                <a:spcPct val="50000"/>
              </a:spcBef>
              <a:defRPr/>
            </a:pPr>
            <a:r>
              <a:rPr lang="zh-CN" altLang="en-US" sz="4200" dirty="0">
                <a:solidFill>
                  <a:srgbClr val="FFFFFF"/>
                </a:solidFill>
                <a:latin typeface="Futura Md BT" pitchFamily="34" charset="0"/>
                <a:ea typeface="ＭＳ Ｐゴシック"/>
                <a:cs typeface="Arial" charset="0"/>
              </a:rPr>
              <a:t>死亡</a:t>
            </a:r>
            <a:endParaRPr lang="en-US" sz="4200" dirty="0">
              <a:solidFill>
                <a:srgbClr val="FFFFFF"/>
              </a:solidFill>
              <a:latin typeface="Futura Md BT" pitchFamily="34" charset="0"/>
              <a:ea typeface="ＭＳ Ｐゴシック"/>
              <a:cs typeface="Arial" charset="0"/>
            </a:endParaRPr>
          </a:p>
        </p:txBody>
      </p:sp>
      <p:sp>
        <p:nvSpPr>
          <p:cNvPr id="6156" name="Text Box 12"/>
          <p:cNvSpPr txBox="1">
            <a:spLocks noChangeArrowheads="1"/>
          </p:cNvSpPr>
          <p:nvPr/>
        </p:nvSpPr>
        <p:spPr bwMode="auto">
          <a:xfrm rot="-897523">
            <a:off x="3516313" y="1421701"/>
            <a:ext cx="3962400" cy="374461"/>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lnSpc>
                <a:spcPct val="90000"/>
              </a:lnSpc>
              <a:spcBef>
                <a:spcPct val="50000"/>
              </a:spcBef>
              <a:defRPr/>
            </a:pPr>
            <a:r>
              <a:rPr lang="zh-CN" altLang="en-US" sz="2000" dirty="0">
                <a:solidFill>
                  <a:srgbClr val="FFFFFF"/>
                </a:solidFill>
                <a:latin typeface="Futura Md BT" pitchFamily="34" charset="0"/>
                <a:ea typeface="ＭＳ Ｐゴシック"/>
                <a:cs typeface="Arial" charset="0"/>
              </a:rPr>
              <a:t>数万年</a:t>
            </a:r>
            <a:endParaRPr lang="en-US" sz="2000" dirty="0">
              <a:solidFill>
                <a:srgbClr val="FFFFFF"/>
              </a:solidFill>
              <a:latin typeface="Futura Md BT" pitchFamily="34" charset="0"/>
              <a:ea typeface="ＭＳ Ｐゴシック"/>
              <a:cs typeface="Arial" charset="0"/>
            </a:endParaRPr>
          </a:p>
        </p:txBody>
      </p:sp>
      <p:sp>
        <p:nvSpPr>
          <p:cNvPr id="989194" name="WordArt 13"/>
          <p:cNvSpPr>
            <a:spLocks noChangeArrowheads="1" noChangeShapeType="1" noTextEdit="1"/>
          </p:cNvSpPr>
          <p:nvPr/>
        </p:nvSpPr>
        <p:spPr bwMode="auto">
          <a:xfrm>
            <a:off x="6508750" y="5160963"/>
            <a:ext cx="990600" cy="457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spc="-180">
                <a:solidFill>
                  <a:srgbClr val="000000"/>
                </a:solidFill>
                <a:latin typeface="Times New Roman"/>
                <a:ea typeface="Times New Roman"/>
                <a:cs typeface="Times New Roman"/>
              </a:rPr>
              <a:t>DEATH</a:t>
            </a:r>
          </a:p>
        </p:txBody>
      </p:sp>
    </p:spTree>
    <p:extLst>
      <p:ext uri="{BB962C8B-B14F-4D97-AF65-F5344CB8AC3E}">
        <p14:creationId xmlns:p14="http://schemas.microsoft.com/office/powerpoint/2010/main" val="226317707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a:solidFill>
                  <a:schemeClr val="bg1"/>
                </a:solidFill>
              </a:rPr>
              <a:t>7 C</a:t>
            </a:r>
            <a:r>
              <a:rPr lang="fr-FR" altLang="ja-JP" sz="2000" dirty="0">
                <a:solidFill>
                  <a:schemeClr val="bg1"/>
                </a:solidFill>
                <a:latin typeface="Arial"/>
              </a:rPr>
              <a:t>'</a:t>
            </a:r>
            <a:r>
              <a:rPr lang="en-US" sz="2000" dirty="0">
                <a:solidFill>
                  <a:schemeClr val="bg1"/>
                </a:solidFill>
              </a:rPr>
              <a:t>s Animated—Gen. 1:31 omitted</a:t>
            </a:r>
          </a:p>
        </p:txBody>
      </p:sp>
      <p:pic>
        <p:nvPicPr>
          <p:cNvPr id="991234" name="Picture 3" descr="Seven C's of History 00906-bkg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1235" name="Picture 5" descr="Seven C's of History 00906-fl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675" y="809625"/>
            <a:ext cx="1803400" cy="181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1236" name="Picture 6" descr="Seven C's of History 009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2436813"/>
            <a:ext cx="1785937" cy="183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1237" name="Picture 7" descr="Seven C's of History 00906-Chr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8688" y="4144963"/>
            <a:ext cx="1839912" cy="187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1238"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876800"/>
            <a:ext cx="1778000" cy="176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1239"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0538" y="152400"/>
            <a:ext cx="1795462"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1240"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3200" y="152400"/>
            <a:ext cx="1839913"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1241" name="Picture 11" descr="Seven C's of History 00906-cro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1638" y="4872038"/>
            <a:ext cx="1893887"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3714270" y="2743200"/>
            <a:ext cx="504873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6000" b="1" spc="-170" dirty="0">
                <a:solidFill>
                  <a:srgbClr val="FF9900"/>
                </a:solidFill>
                <a:effectLst>
                  <a:glow rad="101600">
                    <a:srgbClr val="000000">
                      <a:alpha val="75000"/>
                    </a:srgbClr>
                  </a:glow>
                </a:effectLst>
                <a:latin typeface="Arial Narrow"/>
                <a:cs typeface="Arial Narrow"/>
              </a:rPr>
              <a:t>历史的过程</a:t>
            </a:r>
            <a:endParaRPr lang="en-US" sz="6000" b="1" spc="-170" dirty="0">
              <a:solidFill>
                <a:srgbClr val="FF9900"/>
              </a:solidFill>
              <a:effectLst>
                <a:glow rad="101600">
                  <a:srgbClr val="000000">
                    <a:alpha val="75000"/>
                  </a:srgbClr>
                </a:glow>
              </a:effectLst>
              <a:latin typeface="Arial Narrow"/>
              <a:cs typeface="Arial Narrow"/>
            </a:endParaRPr>
          </a:p>
        </p:txBody>
      </p:sp>
      <p:sp>
        <p:nvSpPr>
          <p:cNvPr id="13" name="Rectangle 2"/>
          <p:cNvSpPr txBox="1">
            <a:spLocks noChangeArrowheads="1"/>
          </p:cNvSpPr>
          <p:nvPr/>
        </p:nvSpPr>
        <p:spPr bwMode="auto">
          <a:xfrm>
            <a:off x="3673304" y="381000"/>
            <a:ext cx="1813096"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腐败</a:t>
            </a:r>
            <a:endParaRPr lang="en-US" sz="3600" b="1" spc="-170" dirty="0">
              <a:solidFill>
                <a:srgbClr val="FFFFFF"/>
              </a:solidFill>
              <a:effectLst>
                <a:glow rad="101600">
                  <a:srgbClr val="000000">
                    <a:alpha val="75000"/>
                  </a:srgbClr>
                </a:glow>
              </a:effectLst>
            </a:endParaRPr>
          </a:p>
        </p:txBody>
      </p:sp>
      <p:sp>
        <p:nvSpPr>
          <p:cNvPr id="15" name="Rectangle 2"/>
          <p:cNvSpPr txBox="1">
            <a:spLocks noChangeArrowheads="1"/>
          </p:cNvSpPr>
          <p:nvPr/>
        </p:nvSpPr>
        <p:spPr bwMode="auto">
          <a:xfrm>
            <a:off x="3454816" y="6172200"/>
            <a:ext cx="3250783"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十字架</a:t>
            </a:r>
            <a:endParaRPr lang="en-US" sz="3600" b="1" spc="-170" dirty="0">
              <a:solidFill>
                <a:srgbClr val="FFFFFF"/>
              </a:solidFill>
              <a:effectLst>
                <a:glow rad="101600">
                  <a:srgbClr val="000000">
                    <a:alpha val="75000"/>
                  </a:srgbClr>
                </a:glow>
              </a:effectLst>
            </a:endParaRPr>
          </a:p>
        </p:txBody>
      </p:sp>
      <p:sp>
        <p:nvSpPr>
          <p:cNvPr id="16" name="Rectangle 2"/>
          <p:cNvSpPr txBox="1">
            <a:spLocks noChangeArrowheads="1"/>
          </p:cNvSpPr>
          <p:nvPr/>
        </p:nvSpPr>
        <p:spPr bwMode="auto">
          <a:xfrm>
            <a:off x="1747892" y="4953000"/>
            <a:ext cx="3128908"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基督</a:t>
            </a:r>
            <a:endParaRPr lang="en-US" sz="3600" b="1" spc="-170" dirty="0">
              <a:solidFill>
                <a:srgbClr val="FFFFFF"/>
              </a:solidFill>
              <a:effectLst>
                <a:glow rad="101600">
                  <a:srgbClr val="000000">
                    <a:alpha val="75000"/>
                  </a:srgbClr>
                </a:glow>
              </a:effectLst>
            </a:endParaRPr>
          </a:p>
        </p:txBody>
      </p:sp>
      <p:sp>
        <p:nvSpPr>
          <p:cNvPr id="17" name="Rectangle 2"/>
          <p:cNvSpPr txBox="1">
            <a:spLocks noChangeArrowheads="1"/>
          </p:cNvSpPr>
          <p:nvPr/>
        </p:nvSpPr>
        <p:spPr bwMode="auto">
          <a:xfrm>
            <a:off x="751046" y="3505200"/>
            <a:ext cx="3211353"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混乱</a:t>
            </a:r>
            <a:endParaRPr lang="en-US" sz="3600" b="1" spc="-170" dirty="0">
              <a:solidFill>
                <a:srgbClr val="FFFFFF"/>
              </a:solidFill>
              <a:effectLst>
                <a:glow rad="101600">
                  <a:srgbClr val="000000">
                    <a:alpha val="75000"/>
                  </a:srgbClr>
                </a:glow>
              </a:effectLst>
            </a:endParaRPr>
          </a:p>
        </p:txBody>
      </p:sp>
      <p:sp>
        <p:nvSpPr>
          <p:cNvPr id="18" name="Rectangle 2"/>
          <p:cNvSpPr txBox="1">
            <a:spLocks noChangeArrowheads="1"/>
          </p:cNvSpPr>
          <p:nvPr/>
        </p:nvSpPr>
        <p:spPr bwMode="auto">
          <a:xfrm>
            <a:off x="1747892" y="1828800"/>
            <a:ext cx="2214507"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灾难</a:t>
            </a:r>
            <a:endParaRPr lang="en-US" sz="3600" b="1" spc="-170" dirty="0">
              <a:solidFill>
                <a:srgbClr val="FFFFFF"/>
              </a:solidFill>
              <a:effectLst>
                <a:glow rad="101600">
                  <a:srgbClr val="000000">
                    <a:alpha val="75000"/>
                  </a:srgbClr>
                </a:glow>
              </a:effectLst>
            </a:endParaRPr>
          </a:p>
        </p:txBody>
      </p:sp>
      <p:sp>
        <p:nvSpPr>
          <p:cNvPr id="19" name="Rectangle 2"/>
          <p:cNvSpPr txBox="1">
            <a:spLocks noChangeArrowheads="1"/>
          </p:cNvSpPr>
          <p:nvPr/>
        </p:nvSpPr>
        <p:spPr bwMode="auto">
          <a:xfrm>
            <a:off x="6213208" y="0"/>
            <a:ext cx="2625991"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创造</a:t>
            </a:r>
            <a:endParaRPr lang="en-US" sz="3600" b="1" spc="-170" dirty="0">
              <a:solidFill>
                <a:srgbClr val="FFFFFF"/>
              </a:solidFill>
              <a:effectLst>
                <a:glow rad="101600">
                  <a:srgbClr val="000000">
                    <a:alpha val="75000"/>
                  </a:srgbClr>
                </a:glow>
              </a:effectLst>
            </a:endParaRPr>
          </a:p>
        </p:txBody>
      </p:sp>
      <p:sp>
        <p:nvSpPr>
          <p:cNvPr id="20" name="Rectangle 2"/>
          <p:cNvSpPr txBox="1">
            <a:spLocks noChangeArrowheads="1"/>
          </p:cNvSpPr>
          <p:nvPr/>
        </p:nvSpPr>
        <p:spPr bwMode="auto">
          <a:xfrm>
            <a:off x="6336108" y="5867400"/>
            <a:ext cx="2884092"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zh-CN" altLang="en-US" sz="3600" b="1" spc="-170" dirty="0">
                <a:solidFill>
                  <a:srgbClr val="FFFFFF"/>
                </a:solidFill>
                <a:effectLst>
                  <a:glow rad="101600">
                    <a:srgbClr val="000000">
                      <a:alpha val="75000"/>
                    </a:srgbClr>
                  </a:glow>
                </a:effectLst>
              </a:rPr>
              <a:t>完成</a:t>
            </a:r>
            <a:endParaRPr lang="en-US" sz="3600" b="1" spc="-170" dirty="0">
              <a:solidFill>
                <a:srgbClr val="FFFFFF"/>
              </a:solidFill>
              <a:effectLst>
                <a:glow rad="101600">
                  <a:srgbClr val="000000">
                    <a:alpha val="75000"/>
                  </a:srgbClr>
                </a:glow>
              </a:effectLst>
            </a:endParaRPr>
          </a:p>
        </p:txBody>
      </p:sp>
    </p:spTree>
    <p:extLst>
      <p:ext uri="{BB962C8B-B14F-4D97-AF65-F5344CB8AC3E}">
        <p14:creationId xmlns:p14="http://schemas.microsoft.com/office/powerpoint/2010/main" val="413847611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pic>
        <p:nvPicPr>
          <p:cNvPr id="3" name="Picture 2" descr="Rev 14.8 Babylon the Gr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7572375" cy="5715000"/>
          </a:xfrm>
          <a:prstGeom prst="rect">
            <a:avLst/>
          </a:prstGeom>
        </p:spPr>
      </p:pic>
      <p:sp>
        <p:nvSpPr>
          <p:cNvPr id="2080770" name="Rectangle 2"/>
          <p:cNvSpPr>
            <a:spLocks noGrp="1" noChangeArrowheads="1"/>
          </p:cNvSpPr>
          <p:nvPr>
            <p:ph type="title"/>
          </p:nvPr>
        </p:nvSpPr>
        <p:spPr>
          <a:xfrm>
            <a:off x="0" y="-1"/>
            <a:ext cx="8515048" cy="1862667"/>
          </a:xfrm>
        </p:spPr>
        <p:txBody>
          <a:bodyPr>
            <a:normAutofit/>
          </a:bodyPr>
          <a:lstStyle/>
          <a:p>
            <a:pPr eaLnBrk="1" hangingPunct="1">
              <a:lnSpc>
                <a:spcPct val="95000"/>
              </a:lnSpc>
              <a:defRPr/>
            </a:pPr>
            <a:r>
              <a:rPr lang="en-US" sz="4000" b="1" dirty="0">
                <a:solidFill>
                  <a:srgbClr val="FFFFFF"/>
                </a:solidFill>
                <a:effectLst>
                  <a:glow rad="254000">
                    <a:srgbClr val="000000">
                      <a:alpha val="75000"/>
                    </a:srgbClr>
                  </a:glow>
                </a:effectLst>
                <a:latin typeface="Arial" charset="0"/>
                <a:cs typeface="Arial" charset="0"/>
              </a:rPr>
              <a:t>它曾经叫列国喝它淫乱烈怒的酒 (14:8)</a:t>
            </a:r>
          </a:p>
        </p:txBody>
      </p:sp>
      <p:pic>
        <p:nvPicPr>
          <p:cNvPr id="5" name="Picture 4" descr="rev 14 babylon burn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434" y="1865161"/>
            <a:ext cx="5667375" cy="4276725"/>
          </a:xfrm>
          <a:prstGeom prst="rect">
            <a:avLst/>
          </a:prstGeom>
          <a:ln>
            <a:solidFill>
              <a:srgbClr val="000000"/>
            </a:solidFill>
          </a:ln>
        </p:spPr>
      </p:pic>
    </p:spTree>
    <p:extLst>
      <p:ext uri="{BB962C8B-B14F-4D97-AF65-F5344CB8AC3E}">
        <p14:creationId xmlns:p14="http://schemas.microsoft.com/office/powerpoint/2010/main" val="3913320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99228-A062-514D-A0C4-0AE974173751}"/>
              </a:ext>
            </a:extLst>
          </p:cNvPr>
          <p:cNvPicPr>
            <a:picLocks noChangeAspect="1"/>
          </p:cNvPicPr>
          <p:nvPr/>
        </p:nvPicPr>
        <p:blipFill>
          <a:blip r:embed="rId3"/>
          <a:stretch>
            <a:fillRect/>
          </a:stretch>
        </p:blipFill>
        <p:spPr>
          <a:xfrm>
            <a:off x="-1" y="653009"/>
            <a:ext cx="9131549" cy="5551982"/>
          </a:xfrm>
          <a:prstGeom prst="rect">
            <a:avLst/>
          </a:prstGeom>
        </p:spPr>
      </p:pic>
      <p:sp>
        <p:nvSpPr>
          <p:cNvPr id="6"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p:nvPr>
        </p:nvSpPr>
        <p:spPr>
          <a:xfrm>
            <a:off x="12452" y="4628367"/>
            <a:ext cx="9119096" cy="1631216"/>
          </a:xfrm>
          <a:solidFill>
            <a:schemeClr val="bg1"/>
          </a:solidFill>
          <a:ln>
            <a:noFill/>
          </a:ln>
        </p:spPr>
        <p:txBody>
          <a:bodyPr wrap="square">
            <a:spAutoFit/>
          </a:bodyPr>
          <a:lstStyle/>
          <a:p>
            <a:r>
              <a:rPr lang="en-US" sz="2400" b="1" kern="1200" dirty="0">
                <a:solidFill>
                  <a:schemeClr val="tx1"/>
                </a:solidFill>
                <a:effectLst/>
                <a:ea typeface="ＭＳ Ｐゴシック" charset="0"/>
              </a:rPr>
              <a:t>"I saw that one of the heads of the beast seemed wounded beyond recovery—but the fatal wound was healed! </a:t>
            </a:r>
            <a:br>
              <a:rPr lang="en-US" sz="2400" b="1" kern="1200" dirty="0">
                <a:solidFill>
                  <a:schemeClr val="tx1"/>
                </a:solidFill>
                <a:effectLst/>
                <a:ea typeface="ＭＳ Ｐゴシック" charset="0"/>
              </a:rPr>
            </a:br>
            <a:r>
              <a:rPr lang="en-US" sz="2400" b="1" kern="1200" dirty="0">
                <a:solidFill>
                  <a:schemeClr val="tx1"/>
                </a:solidFill>
                <a:effectLst/>
                <a:ea typeface="ＭＳ Ｐゴシック" charset="0"/>
              </a:rPr>
              <a:t>The whole world marveled at this miracle and gave allegiance to the beast” (13:3</a:t>
            </a:r>
            <a:r>
              <a:rPr lang="en-US" sz="2000" b="1" kern="1200" dirty="0">
                <a:solidFill>
                  <a:schemeClr val="tx1"/>
                </a:solidFill>
                <a:effectLst/>
                <a:ea typeface="ＭＳ Ｐゴシック" charset="0"/>
              </a:rPr>
              <a:t> NLT</a:t>
            </a:r>
            <a:r>
              <a:rPr lang="en-US" sz="2400" b="1" kern="1200" dirty="0">
                <a:solidFill>
                  <a:schemeClr val="tx1"/>
                </a:solidFill>
                <a:effectLst/>
                <a:ea typeface="ＭＳ Ｐゴシック" charset="0"/>
              </a:rPr>
              <a:t>).</a:t>
            </a:r>
          </a:p>
        </p:txBody>
      </p:sp>
    </p:spTree>
    <p:extLst>
      <p:ext uri="{BB962C8B-B14F-4D97-AF65-F5344CB8AC3E}">
        <p14:creationId xmlns:p14="http://schemas.microsoft.com/office/powerpoint/2010/main" val="10131140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4.10 Lake of F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19"/>
          <p:cNvSpPr txBox="1">
            <a:spLocks noChangeArrowheads="1"/>
          </p:cNvSpPr>
          <p:nvPr/>
        </p:nvSpPr>
        <p:spPr bwMode="auto">
          <a:xfrm>
            <a:off x="8436279" y="12452"/>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389</a:t>
            </a:r>
            <a:endParaRPr lang="en-US" dirty="0">
              <a:solidFill>
                <a:srgbClr val="FFFFFF"/>
              </a:solidFill>
              <a:latin typeface="Arial" charset="0"/>
              <a:cs typeface="Arial" charset="0"/>
            </a:endParaRPr>
          </a:p>
        </p:txBody>
      </p:sp>
      <p:sp>
        <p:nvSpPr>
          <p:cNvPr id="2080770" name="Rectangle 2"/>
          <p:cNvSpPr>
            <a:spLocks noGrp="1" noChangeArrowheads="1"/>
          </p:cNvSpPr>
          <p:nvPr>
            <p:ph type="title"/>
          </p:nvPr>
        </p:nvSpPr>
        <p:spPr>
          <a:xfrm>
            <a:off x="0" y="-1"/>
            <a:ext cx="8229599" cy="4305906"/>
          </a:xfrm>
        </p:spPr>
        <p:txBody>
          <a:bodyPr anchor="t">
            <a:normAutofit/>
          </a:bodyPr>
          <a:lstStyle/>
          <a:p>
            <a:pPr eaLnBrk="1" hangingPunct="1">
              <a:lnSpc>
                <a:spcPct val="95000"/>
              </a:lnSpc>
              <a:defRPr/>
            </a:pPr>
            <a:r>
              <a:rPr lang="en-US" sz="3200" b="1" dirty="0">
                <a:solidFill>
                  <a:srgbClr val="FFFFFF"/>
                </a:solidFill>
                <a:effectLst>
                  <a:glow rad="254000">
                    <a:srgbClr val="000000">
                      <a:alpha val="75000"/>
                    </a:srgbClr>
                  </a:glow>
                </a:effectLst>
                <a:latin typeface="Arial" charset="0"/>
                <a:cs typeface="Arial" charset="0"/>
              </a:rPr>
              <a:t>又有第三位天使接着他们大声说： “如果有人拜兽和兽像， 又在自己的额上或手上受了记号， </a:t>
            </a:r>
            <a:r>
              <a:rPr lang="en-US" sz="3200" b="1" baseline="30000" dirty="0">
                <a:solidFill>
                  <a:srgbClr val="FFFFFF"/>
                </a:solidFill>
                <a:effectLst>
                  <a:glow rad="254000">
                    <a:srgbClr val="000000">
                      <a:alpha val="75000"/>
                    </a:srgbClr>
                  </a:glow>
                </a:effectLst>
                <a:latin typeface="Arial" charset="0"/>
                <a:cs typeface="Arial" charset="0"/>
              </a:rPr>
              <a:t>10</a:t>
            </a:r>
            <a:r>
              <a:rPr lang="en-US" sz="3200" b="1" dirty="0">
                <a:solidFill>
                  <a:srgbClr val="FFFFFF"/>
                </a:solidFill>
                <a:effectLst>
                  <a:glow rad="254000">
                    <a:srgbClr val="000000">
                      <a:alpha val="75000"/>
                    </a:srgbClr>
                  </a:glow>
                </a:effectLst>
                <a:latin typeface="Arial" charset="0"/>
                <a:cs typeface="Arial" charset="0"/>
              </a:rPr>
              <a:t>他就必定喝 神烈怒的酒： 这酒是斟在 神震怒的杯中， 纯一不杂的。 他必定在众天使和羊羔面前， 在火与硫磺之中受痛苦。 </a:t>
            </a:r>
            <a:r>
              <a:rPr lang="en-US" sz="3200" b="1" baseline="30000" dirty="0">
                <a:solidFill>
                  <a:srgbClr val="FFFFFF"/>
                </a:solidFill>
                <a:effectLst>
                  <a:glow rad="254000">
                    <a:srgbClr val="000000">
                      <a:alpha val="75000"/>
                    </a:srgbClr>
                  </a:glow>
                </a:effectLst>
                <a:latin typeface="Arial" charset="0"/>
                <a:cs typeface="Arial" charset="0"/>
              </a:rPr>
              <a:t>11</a:t>
            </a:r>
            <a:r>
              <a:rPr lang="en-US" sz="3200" b="1" dirty="0">
                <a:solidFill>
                  <a:srgbClr val="FFFFFF"/>
                </a:solidFill>
                <a:effectLst>
                  <a:glow rad="254000">
                    <a:srgbClr val="000000">
                      <a:alpha val="75000"/>
                    </a:srgbClr>
                  </a:glow>
                </a:effectLst>
                <a:latin typeface="Arial" charset="0"/>
                <a:cs typeface="Arial" charset="0"/>
              </a:rPr>
              <a:t>他们受痛苦的烟往上冒， 直到永永远远。 那些拜兽和兽像的， 以及接受牠名字的记号的人， 日夜得不到安息” (14:9-11)</a:t>
            </a:r>
          </a:p>
        </p:txBody>
      </p:sp>
    </p:spTree>
    <p:extLst>
      <p:ext uri="{BB962C8B-B14F-4D97-AF65-F5344CB8AC3E}">
        <p14:creationId xmlns:p14="http://schemas.microsoft.com/office/powerpoint/2010/main" val="5207469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019524" y="374945"/>
            <a:ext cx="4124476" cy="6186397"/>
          </a:xfrm>
        </p:spPr>
        <p:txBody>
          <a:bodyPr/>
          <a:lstStyle/>
          <a:p>
            <a:r>
              <a:rPr lang="en-US" sz="3600" dirty="0">
                <a:solidFill>
                  <a:srgbClr val="000000"/>
                </a:solidFill>
              </a:rPr>
              <a:t>我</a:t>
            </a:r>
            <a:r>
              <a:rPr lang="en-US" sz="3600" b="1" dirty="0">
                <a:latin typeface="Arial" charset="0"/>
                <a:ea typeface="ＭＳ Ｐゴシック" charset="0"/>
              </a:rPr>
              <a:t>听见从天上有声音说： “你要写下来！ 从今以后， 那在主里死去的人有福了！” 圣灵说： “是的， 他们脱离自己的劳苦， 得享安息了， 他们的作为也随着他们。”</a:t>
            </a:r>
            <a:br>
              <a:rPr lang="en-US" sz="3600" b="1" dirty="0">
                <a:latin typeface="Arial" charset="0"/>
                <a:ea typeface="ＭＳ Ｐゴシック" charset="0"/>
              </a:rPr>
            </a:br>
            <a:r>
              <a:rPr lang="en-US" sz="3600" b="1" dirty="0">
                <a:latin typeface="Arial" charset="0"/>
                <a:ea typeface="ＭＳ Ｐゴシック" charset="0"/>
              </a:rPr>
              <a:t>(14:13)</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4 sealed taken to heav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89"/>
            <a:ext cx="5019524" cy="6783141"/>
          </a:xfrm>
          <a:prstGeom prst="rect">
            <a:avLst/>
          </a:prstGeom>
        </p:spPr>
      </p:pic>
    </p:spTree>
    <p:extLst>
      <p:ext uri="{BB962C8B-B14F-4D97-AF65-F5344CB8AC3E}">
        <p14:creationId xmlns:p14="http://schemas.microsoft.com/office/powerpoint/2010/main" val="40434642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12098" y="4440085"/>
            <a:ext cx="9150396" cy="2134492"/>
          </a:xfrm>
        </p:spPr>
        <p:txBody>
          <a:bodyPr/>
          <a:lstStyle/>
          <a:p>
            <a:r>
              <a:rPr lang="en-US" b="1" dirty="0">
                <a:latin typeface="Arial" charset="0"/>
                <a:ea typeface="ＭＳ Ｐゴシック" charset="0"/>
              </a:rPr>
              <a:t>我又观看， 见有一片白云， 云上坐着一位好像人子的， 头上戴着金冠， </a:t>
            </a:r>
            <a:br>
              <a:rPr lang="en-US" b="1" dirty="0">
                <a:latin typeface="Arial" charset="0"/>
                <a:ea typeface="ＭＳ Ｐゴシック" charset="0"/>
              </a:rPr>
            </a:br>
            <a:r>
              <a:rPr lang="en-US" b="1" dirty="0">
                <a:latin typeface="Arial" charset="0"/>
                <a:ea typeface="ＭＳ Ｐゴシック" charset="0"/>
              </a:rPr>
              <a:t>手里拿着锋利的镰刀 (14:14)</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4.14 clou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141" y="0"/>
            <a:ext cx="5007429" cy="3755572"/>
          </a:xfrm>
          <a:prstGeom prst="rect">
            <a:avLst/>
          </a:prstGeom>
        </p:spPr>
      </p:pic>
      <p:pic>
        <p:nvPicPr>
          <p:cNvPr id="5" name="Picture 4" descr="REv 14.14 Gold Cr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0095"/>
            <a:ext cx="3176509" cy="2258182"/>
          </a:xfrm>
          <a:prstGeom prst="rect">
            <a:avLst/>
          </a:prstGeom>
        </p:spPr>
      </p:pic>
      <p:pic>
        <p:nvPicPr>
          <p:cNvPr id="6" name="Picture 5" descr="REv 14.14 sickle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048" y="1790095"/>
            <a:ext cx="3168952" cy="2242033"/>
          </a:xfrm>
          <a:prstGeom prst="rect">
            <a:avLst/>
          </a:prstGeom>
        </p:spPr>
      </p:pic>
    </p:spTree>
    <p:extLst>
      <p:ext uri="{BB962C8B-B14F-4D97-AF65-F5344CB8AC3E}">
        <p14:creationId xmlns:p14="http://schemas.microsoft.com/office/powerpoint/2010/main" val="397251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par>
                          <p:cTn id="8" fill="hold">
                            <p:stCondLst>
                              <p:cond delay="1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668177" y="1003209"/>
            <a:ext cx="3276600" cy="5183188"/>
          </a:xfrm>
        </p:spPr>
        <p:txBody>
          <a:bodyPr/>
          <a:lstStyle/>
          <a:p>
            <a:r>
              <a:rPr lang="en-US" sz="3600" b="1" dirty="0">
                <a:latin typeface="Arial" charset="0"/>
                <a:ea typeface="ＭＳ Ｐゴシック" charset="0"/>
              </a:rPr>
              <a:t>The final judgment is previewed in the imagery of 3 angels trampling grapes in a winepress (14:14-20)</a:t>
            </a:r>
          </a:p>
        </p:txBody>
      </p:sp>
      <p:pic>
        <p:nvPicPr>
          <p:cNvPr id="2" name="Picture 1" descr="rev 14 winepress of wrath angel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003209"/>
            <a:ext cx="5482060" cy="5325255"/>
          </a:xfrm>
          <a:prstGeom prst="rect">
            <a:avLst/>
          </a:prstGeom>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145471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en-US" sz="2800" b="1" dirty="0">
                <a:latin typeface="Arial" charset="0"/>
                <a:ea typeface="ＭＳ Ｐゴシック" charset="0"/>
              </a:rPr>
              <a:t>又有另一位天使从天上的圣所出来， 他也拿着一把锋利的镰刀。 18 接着， 又有一位天使从祭坛那里出来， 是有权柄掌管火的； 他向那拿着锋利镰刀的天使大声说： “伸出你锋利的镰刀来， 收取地上葡萄树累累的果子吧！ 因为葡萄已经熟透了。</a:t>
            </a:r>
            <a:r>
              <a:rPr lang="en-US" sz="2800" dirty="0">
                <a:solidFill>
                  <a:srgbClr val="000000"/>
                </a:solidFill>
              </a:rPr>
              <a:t>”</a:t>
            </a:r>
            <a:r>
              <a:rPr lang="en-US" sz="2800" b="1" dirty="0">
                <a:latin typeface="Arial" charset="0"/>
                <a:ea typeface="ＭＳ Ｐゴシック" charset="0"/>
              </a:rPr>
              <a:t>(14:17-18)</a:t>
            </a:r>
          </a:p>
        </p:txBody>
      </p:sp>
      <p:pic>
        <p:nvPicPr>
          <p:cNvPr id="2" name="Picture 1" descr="REv 14.10 Angels on balcon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630" y="2482408"/>
            <a:ext cx="8133322" cy="4119994"/>
          </a:xfrm>
          <a:prstGeom prst="rect">
            <a:avLst/>
          </a:prstGeom>
        </p:spPr>
      </p:pic>
    </p:spTree>
    <p:extLst>
      <p:ext uri="{BB962C8B-B14F-4D97-AF65-F5344CB8AC3E}">
        <p14:creationId xmlns:p14="http://schemas.microsoft.com/office/powerpoint/2010/main" val="4317363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1"/>
            <a:ext cx="8944778" cy="2286000"/>
          </a:xfrm>
        </p:spPr>
        <p:txBody>
          <a:bodyPr anchor="t"/>
          <a:lstStyle/>
          <a:p>
            <a:r>
              <a:rPr lang="en-US" sz="2400" b="1" dirty="0">
                <a:latin typeface="Arial" charset="0"/>
                <a:ea typeface="ＭＳ Ｐゴシック" charset="0"/>
              </a:rPr>
              <a:t>Grapes</a:t>
            </a:r>
          </a:p>
        </p:txBody>
      </p:sp>
      <p:pic>
        <p:nvPicPr>
          <p:cNvPr id="5" name="Picture 4" descr="rev 14 grape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2095" y="12097"/>
            <a:ext cx="9156395" cy="6845903"/>
          </a:xfrm>
          <a:prstGeom prst="rect">
            <a:avLst/>
          </a:prstGeom>
        </p:spPr>
      </p:pic>
      <p:pic>
        <p:nvPicPr>
          <p:cNvPr id="7" name="Picture 6" descr="rev 14 Sick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47" y="3998987"/>
            <a:ext cx="3907530" cy="2774346"/>
          </a:xfrm>
          <a:prstGeom prst="rect">
            <a:avLst/>
          </a:prstGeom>
        </p:spPr>
      </p:pic>
    </p:spTree>
    <p:extLst>
      <p:ext uri="{BB962C8B-B14F-4D97-AF65-F5344CB8AC3E}">
        <p14:creationId xmlns:p14="http://schemas.microsoft.com/office/powerpoint/2010/main" val="407927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5" name="Picture 4" descr="rev 14 gods wrath agai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127" y="-1"/>
            <a:ext cx="6079873" cy="4559905"/>
          </a:xfrm>
          <a:prstGeom prst="rect">
            <a:avLst/>
          </a:prstGeom>
        </p:spPr>
      </p:pic>
      <p:sp>
        <p:nvSpPr>
          <p:cNvPr id="998401" name="Title 1"/>
          <p:cNvSpPr>
            <a:spLocks noGrp="1"/>
          </p:cNvSpPr>
          <p:nvPr>
            <p:ph type="title"/>
          </p:nvPr>
        </p:nvSpPr>
        <p:spPr>
          <a:xfrm>
            <a:off x="0" y="0"/>
            <a:ext cx="3362476" cy="6858000"/>
          </a:xfrm>
        </p:spPr>
        <p:txBody>
          <a:bodyPr/>
          <a:lstStyle/>
          <a:p>
            <a:r>
              <a:rPr lang="en-US" sz="2800" b="1" dirty="0">
                <a:latin typeface="Arial" charset="0"/>
                <a:ea typeface="ＭＳ Ｐゴシック" charset="0"/>
              </a:rPr>
              <a:t>"是， 那天使向地上挥动镰刀， 收取了地上的葡萄， 把葡萄扔在 神烈怒的大压酒池里。 20 那压酒池在城外被踹踏， 就有血从压酒池流出来， 涨到马的嚼环那么高， 流到三百公里（“三百公里” </a:t>
            </a:r>
            <a:r>
              <a:rPr lang="en-US" sz="2800" b="1" dirty="0" err="1">
                <a:latin typeface="Arial" charset="0"/>
                <a:ea typeface="ＭＳ Ｐゴシック" charset="0"/>
              </a:rPr>
              <a:t>原文作“一千六百司他町</a:t>
            </a:r>
            <a:r>
              <a:rPr lang="en-US" sz="2800" b="1" dirty="0">
                <a:latin typeface="Arial" charset="0"/>
                <a:ea typeface="ＭＳ Ｐゴシック" charset="0"/>
              </a:rPr>
              <a:t>”） 那么远" (14:19-20)</a:t>
            </a:r>
          </a:p>
        </p:txBody>
      </p:sp>
      <p:pic>
        <p:nvPicPr>
          <p:cNvPr id="3" name="Picture 2" descr="rev 14 grapes_and_blood_by_hisue995-d32r0qm-269x3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275" y="2818195"/>
            <a:ext cx="3416300" cy="3810000"/>
          </a:xfrm>
          <a:prstGeom prst="rect">
            <a:avLst/>
          </a:prstGeom>
          <a:ln w="76200" cmpd="sng">
            <a:solidFill>
              <a:schemeClr val="bg1"/>
            </a:solidFill>
          </a:ln>
        </p:spPr>
      </p:pic>
    </p:spTree>
    <p:extLst>
      <p:ext uri="{BB962C8B-B14F-4D97-AF65-F5344CB8AC3E}">
        <p14:creationId xmlns:p14="http://schemas.microsoft.com/office/powerpoint/2010/main" val="7730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a:solidFill>
                  <a:schemeClr val="bg1"/>
                </a:solidFill>
                <a:latin typeface="Comic Sans MS" charset="0"/>
              </a:rPr>
              <a:t>Chronology of Revelation</a:t>
            </a: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340</a:t>
            </a:r>
          </a:p>
        </p:txBody>
      </p:sp>
      <p:sp>
        <p:nvSpPr>
          <p:cNvPr id="32" name="Rectangle 31" descr="Purple mesh">
            <a:extLst>
              <a:ext uri="{FF2B5EF4-FFF2-40B4-BE49-F238E27FC236}">
                <a16:creationId xmlns:a16="http://schemas.microsoft.com/office/drawing/2014/main" id="{609F7078-BFE2-1B4F-B43E-499A14886229}"/>
              </a:ext>
            </a:extLst>
          </p:cNvPr>
          <p:cNvSpPr txBox="1">
            <a:spLocks noChangeArrowheads="1"/>
          </p:cNvSpPr>
          <p:nvPr/>
        </p:nvSpPr>
        <p:spPr bwMode="auto">
          <a:xfrm>
            <a:off x="165326" y="1711348"/>
            <a:ext cx="8677731" cy="1571842"/>
          </a:xfrm>
          <a:prstGeom prst="rect">
            <a:avLst/>
          </a:prstGeom>
          <a:blipFill dpi="0" rotWithShape="0">
            <a:blip r:embed="rId3"/>
            <a:srcRect/>
            <a:tile tx="0" ty="0" sx="100000" sy="100000" flip="none" algn="tl"/>
          </a:blipFill>
          <a:ln w="28575" cap="flat">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a:lstStyle>
          <a:p>
            <a:pPr marL="587375" marR="0" lvl="0" indent="-587375" algn="l"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a:ln>
                  <a:noFill/>
                </a:ln>
                <a:solidFill>
                  <a:srgbClr val="FFFFFF"/>
                </a:solidFill>
                <a:effectLst/>
                <a:uLnTx/>
                <a:uFillTx/>
                <a:latin typeface="Comic Sans MS" charset="0"/>
                <a:ea typeface="ＭＳ Ｐゴシック" charset="0"/>
              </a:rPr>
              <a:t>1. What is the basic structure of the book?</a:t>
            </a:r>
          </a:p>
        </p:txBody>
      </p:sp>
      <p:sp>
        <p:nvSpPr>
          <p:cNvPr id="33" name="Rectangle 31" descr="Purple mesh">
            <a:extLst>
              <a:ext uri="{FF2B5EF4-FFF2-40B4-BE49-F238E27FC236}">
                <a16:creationId xmlns:a16="http://schemas.microsoft.com/office/drawing/2014/main" id="{EB695FBD-7E36-7846-AD16-D15EA8CCA703}"/>
              </a:ext>
            </a:extLst>
          </p:cNvPr>
          <p:cNvSpPr txBox="1">
            <a:spLocks noChangeArrowheads="1"/>
          </p:cNvSpPr>
          <p:nvPr/>
        </p:nvSpPr>
        <p:spPr bwMode="auto">
          <a:xfrm>
            <a:off x="165327" y="3574811"/>
            <a:ext cx="8962294" cy="2310505"/>
          </a:xfrm>
          <a:prstGeom prst="rect">
            <a:avLst/>
          </a:prstGeom>
          <a:blipFill dpi="0" rotWithShape="0">
            <a:blip r:embed="rId3"/>
            <a:srcRect/>
            <a:tile tx="0" ty="0" sx="100000" sy="100000" flip="none" algn="tl"/>
          </a:blipFill>
          <a:ln w="28575" cap="flat">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a:lstStyle>
          <a:p>
            <a:pPr marL="587375" marR="0" lvl="0" indent="-587375" algn="l"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0" cap="none" spc="0" normalizeH="0" baseline="0" noProof="0" dirty="0">
                <a:ln>
                  <a:noFill/>
                </a:ln>
                <a:solidFill>
                  <a:srgbClr val="FFFFFF"/>
                </a:solidFill>
                <a:effectLst/>
                <a:uLnTx/>
                <a:uFillTx/>
                <a:latin typeface="Comic Sans MS" charset="0"/>
                <a:ea typeface="ＭＳ Ｐゴシック" charset="0"/>
              </a:rPr>
              <a:t>2. What is the key to understand the chronology of the third part?</a:t>
            </a:r>
          </a:p>
        </p:txBody>
      </p:sp>
    </p:spTree>
    <p:extLst>
      <p:ext uri="{BB962C8B-B14F-4D97-AF65-F5344CB8AC3E}">
        <p14:creationId xmlns:p14="http://schemas.microsoft.com/office/powerpoint/2010/main" val="279845916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MS PGothic" pitchFamily="34" charset="-128"/>
                <a:ea typeface="ＭＳ Ｐゴシック" charset="0"/>
              </a:rPr>
              <a:t>被</a:t>
            </a:r>
            <a:r>
              <a:rPr kumimoji="0" lang="ja-JP" altLang="en-US" sz="1400" b="0" i="0" u="none" strike="noStrike" kern="1200" cap="none" spc="0" normalizeH="0" baseline="0" noProof="0" dirty="0">
                <a:ln>
                  <a:noFill/>
                </a:ln>
                <a:solidFill>
                  <a:srgbClr val="000000"/>
                </a:solidFill>
                <a:effectLst/>
                <a:uLnTx/>
                <a:uFillTx/>
                <a:latin typeface="MS PGothic" pitchFamily="34" charset="-128"/>
                <a:ea typeface="ＭＳ Ｐゴシック" charset="0"/>
              </a:rPr>
              <a:t>提</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Arial"/>
                <a:ea typeface="MS PGothic" pitchFamily="34" charset="-128"/>
                <a:cs typeface="Arial"/>
              </a:rPr>
              <a:t>教会揭露</a:t>
            </a:r>
            <a:endPar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zh-TW" altLang="en-US" sz="4800" b="1" dirty="0">
                <a:solidFill>
                  <a:schemeClr val="bg1"/>
                </a:solidFill>
                <a:latin typeface="SimSun" pitchFamily="2" charset="-122"/>
                <a:ea typeface="SimSun" pitchFamily="2" charset="-122"/>
              </a:rPr>
              <a:t>启 示 录 </a:t>
            </a:r>
            <a:r>
              <a:rPr lang="zh-CN" altLang="en-US" sz="4800" b="1" dirty="0">
                <a:solidFill>
                  <a:schemeClr val="bg1"/>
                </a:solidFill>
                <a:latin typeface="SimSun" pitchFamily="2" charset="-122"/>
                <a:ea typeface="SimSun" pitchFamily="2" charset="-122"/>
              </a:rPr>
              <a:t>的 年 表</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t>
            </a:r>
            <a:r>
              <a:rPr kumimoji="0" lang="zh-TW" alt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你看到什么</a:t>
            </a: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t>
            </a:r>
            <a:endParaRPr kumimoji="0" lang="zh-TW" alt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TW"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(1:19</a:t>
            </a:r>
            <a:r>
              <a:rPr kumimoji="0" lang="en-US" sz="1600" b="1" i="0" u="none" strike="noStrike" kern="1200" cap="none" spc="0" normalizeH="0" baseline="0" noProof="0" dirty="0">
                <a:ln>
                  <a:noFill/>
                </a:ln>
                <a:solidFill>
                  <a:srgbClr val="000000"/>
                </a:solidFill>
                <a:effectLst/>
                <a:uLnTx/>
                <a:uFillTx/>
                <a:latin typeface="Arial" pitchFamily="34" charset="0"/>
                <a:ea typeface="MS PGothic" pitchFamily="34" charset="-128"/>
                <a:cs typeface="Times New Roman" pitchFamily="18" charset="0"/>
              </a:rPr>
              <a:t>a)</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第 </a:t>
            </a:r>
            <a:r>
              <a:rPr kumimoji="0" 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1 </a:t>
            </a:r>
            <a:r>
              <a:rPr kumimoji="0" lang="zh-CN" altLang="en-US" sz="1600" b="1" i="0" u="none" strike="noStrike" kern="1200" cap="none" spc="0" normalizeH="0" baseline="0" noProof="0" dirty="0">
                <a:ln>
                  <a:noFill/>
                </a:ln>
                <a:solidFill>
                  <a:srgbClr val="000000"/>
                </a:solidFill>
                <a:effectLst/>
                <a:uLnTx/>
                <a:uFillTx/>
                <a:latin typeface="Times New Roman" pitchFamily="18" charset="0"/>
                <a:ea typeface="SimSun" pitchFamily="2" charset="-122"/>
              </a:rPr>
              <a:t>章</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a:ea typeface="MS PGothic" pitchFamily="34" charset="-128"/>
                <a:cs typeface="Arial"/>
              </a:rPr>
              <a:t>“</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现在是什么</a:t>
            </a:r>
            <a:r>
              <a:rPr kumimoji="0" lang="en-US" altLang="ja-JP" sz="1600" b="1" i="0" u="none" strike="noStrike" kern="1200" cap="none" spc="0" normalizeH="0" baseline="0" noProof="0" dirty="0">
                <a:ln>
                  <a:noFill/>
                </a:ln>
                <a:solidFill>
                  <a:srgbClr val="000000"/>
                </a:solidFill>
                <a:effectLst/>
                <a:uLnTx/>
                <a:uFillTx/>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rPr>
              <a:t>(1:19b)</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Arial"/>
                <a:ea typeface="NSimSun" pitchFamily="49" charset="-122"/>
                <a:cs typeface="Arial"/>
              </a:rPr>
              <a:t>第 </a:t>
            </a:r>
            <a:r>
              <a:rPr kumimoji="0" lang="en-US" altLang="zh-TW" sz="1600" b="1" i="0" u="none" strike="noStrike" kern="1200" cap="none" spc="0" normalizeH="0" baseline="0" noProof="0" dirty="0">
                <a:ln>
                  <a:noFill/>
                </a:ln>
                <a:solidFill>
                  <a:srgbClr val="000000"/>
                </a:solidFill>
                <a:effectLst/>
                <a:uLnTx/>
                <a:uFillTx/>
                <a:latin typeface="Arial"/>
                <a:ea typeface="MS PGothic" pitchFamily="34" charset="-128"/>
                <a:cs typeface="Arial"/>
              </a:rPr>
              <a:t>2–3 </a:t>
            </a:r>
            <a:r>
              <a:rPr kumimoji="0" lang="zh-TW" altLang="en-US" sz="1600" b="1" i="0" u="none" strike="noStrike" kern="1200" cap="none" spc="0" normalizeH="0" baseline="0" noProof="0" dirty="0">
                <a:ln>
                  <a:noFill/>
                </a:ln>
                <a:solidFill>
                  <a:srgbClr val="000000"/>
                </a:solidFill>
                <a:effectLst/>
                <a:uLnTx/>
                <a:uFillTx/>
                <a:latin typeface="Arial"/>
                <a:ea typeface="NSimSun" pitchFamily="49" charset="-122"/>
                <a:cs typeface="Arial"/>
              </a:rPr>
              <a:t>章</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55273"/>
            <a:ext cx="1928812" cy="809756"/>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a:ea typeface="MS PGothic" pitchFamily="34" charset="-128"/>
                <a:cs typeface="Arial"/>
              </a:rPr>
              <a:t>“</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以后会发生什么</a:t>
            </a:r>
            <a:r>
              <a:rPr kumimoji="0" lang="en-US" altLang="ja-JP" sz="1600" b="1" i="0" u="none" strike="noStrike" kern="1200" cap="none" spc="0" normalizeH="0" baseline="0" noProof="0" dirty="0">
                <a:ln>
                  <a:noFill/>
                </a:ln>
                <a:solidFill>
                  <a:srgbClr val="000000"/>
                </a:solidFill>
                <a:effectLst/>
                <a:uLnTx/>
                <a:uFillTx/>
                <a:latin typeface="Arial"/>
                <a:ea typeface="SimSun" pitchFamily="2" charset="-122"/>
                <a:cs typeface="Aria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第 </a:t>
            </a:r>
            <a:r>
              <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rPr>
              <a:t>4–22 </a:t>
            </a: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章</a:t>
            </a:r>
            <a:endParaRPr kumimoji="0" lang="en-US" altLang="zh-CN" sz="16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S PGothic" pitchFamily="34"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基督揭露</a:t>
            </a:r>
            <a:endPar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Comic Sans MS" charset="0"/>
                <a:ea typeface="ＭＳ Ｐゴシック" charset="0"/>
              </a:rPr>
              <a:t>下半年</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苦难</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4:1 – 19:10</a:t>
            </a:r>
          </a:p>
        </p:txBody>
      </p:sp>
      <p:sp>
        <p:nvSpPr>
          <p:cNvPr id="190484" name="TextBox 23"/>
          <p:cNvSpPr txBox="1">
            <a:spLocks noChangeArrowheads="1"/>
          </p:cNvSpPr>
          <p:nvPr/>
        </p:nvSpPr>
        <p:spPr bwMode="auto">
          <a:xfrm>
            <a:off x="6733159" y="3032927"/>
            <a:ext cx="839216" cy="49943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第二</a:t>
            </a:r>
            <a:br>
              <a:rPr kumimoji="0" lang="en-US" altLang="zh-CN" sz="1400" b="1" i="0" u="none" strike="noStrike" kern="1200" cap="none" spc="0" normalizeH="0" baseline="0" noProof="0" dirty="0">
                <a:ln>
                  <a:noFill/>
                </a:ln>
                <a:solidFill>
                  <a:srgbClr val="000000"/>
                </a:solidFill>
                <a:effectLst/>
                <a:uLnTx/>
                <a:uFillTx/>
                <a:latin typeface="Arial"/>
                <a:ea typeface="SimSun" pitchFamily="2" charset="-122"/>
                <a:cs typeface="Arial"/>
              </a:rPr>
            </a:b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次来</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73177"/>
            <a:ext cx="1143000"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Arial"/>
                <a:ea typeface="SimSun" pitchFamily="2" charset="-122"/>
                <a:cs typeface="Arial"/>
              </a:rPr>
              <a:t>千禧年</a:t>
            </a:r>
            <a:endParaRPr kumimoji="0" lang="en-US" altLang="ja-JP" sz="1400" b="1" i="0" u="none" strike="noStrike" kern="1200" cap="none" spc="0" normalizeH="0" baseline="0" noProof="0" dirty="0">
              <a:ln>
                <a:noFill/>
              </a:ln>
              <a:solidFill>
                <a:srgbClr val="000000"/>
              </a:solidFill>
              <a:effectLst/>
              <a:uLnTx/>
              <a:uFillTx/>
              <a:latin typeface="Arial"/>
              <a:ea typeface="SimSun" pitchFamily="2" charset="-122"/>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460748"/>
            <a:ext cx="714375"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a:ea typeface="SimSun" pitchFamily="2" charset="-122"/>
                <a:cs typeface="Arial"/>
              </a:rPr>
              <a:t>永恒的状态</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90488" name="TextBox 30"/>
          <p:cNvSpPr txBox="1">
            <a:spLocks noChangeArrowheads="1"/>
          </p:cNvSpPr>
          <p:nvPr/>
        </p:nvSpPr>
        <p:spPr bwMode="auto">
          <a:xfrm>
            <a:off x="7902457" y="4272740"/>
            <a:ext cx="761432" cy="785813"/>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Comic Sans MS" charset="0"/>
                <a:ea typeface="ＭＳ Ｐゴシック" charset="0"/>
              </a:rPr>
              <a:t>白色的大宝座的审判</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Copyright 1989 Rick Griffith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Comic Sans MS" charset="0"/>
                <a:ea typeface="ＭＳ Ｐゴシック" charset="0"/>
              </a:rPr>
              <a:t>上半</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61491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Three evidences of…</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Witnesses</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Satan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Henchmen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Tree>
    <p:extLst>
      <p:ext uri="{BB962C8B-B14F-4D97-AF65-F5344CB8AC3E}">
        <p14:creationId xmlns:p14="http://schemas.microsoft.com/office/powerpoint/2010/main" val="13304831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7262"/>
            <a:ext cx="8350250" cy="1323439"/>
          </a:xfrm>
          <a:noFill/>
          <a:ln>
            <a:noFill/>
          </a:ln>
          <a:effectLst/>
        </p:spPr>
        <p:txBody>
          <a:bodyPr wrap="square">
            <a:spAutoFit/>
          </a:bodyPr>
          <a:lstStyle/>
          <a:p>
            <a:r>
              <a:rPr lang="zh-TW" altLang="en-US" sz="4000" b="1" kern="1200" dirty="0">
                <a:effectLst>
                  <a:glow rad="127000">
                    <a:schemeClr val="tx1">
                      <a:alpha val="90000"/>
                    </a:schemeClr>
                  </a:glow>
                </a:effectLst>
                <a:latin typeface="Arial" charset="0"/>
                <a:ea typeface="ＭＳ Ｐゴシック" charset="0"/>
                <a:cs typeface="Arial" charset="0"/>
              </a:rPr>
              <a:t>启示录</a:t>
            </a:r>
            <a:r>
              <a:rPr lang="en-US" altLang="zh-TW" sz="4000" b="1" kern="1200" dirty="0">
                <a:effectLst>
                  <a:glow rad="127000">
                    <a:schemeClr val="tx1">
                      <a:alpha val="90000"/>
                    </a:schemeClr>
                  </a:glow>
                </a:effectLst>
                <a:latin typeface="Arial" charset="0"/>
                <a:ea typeface="ＭＳ Ｐゴシック" charset="0"/>
                <a:cs typeface="Arial" charset="0"/>
              </a:rPr>
              <a:t>13</a:t>
            </a:r>
            <a:r>
              <a:rPr lang="zh-TW" altLang="en-US" sz="4000" b="1" kern="1200" dirty="0">
                <a:effectLst>
                  <a:glow rad="127000">
                    <a:schemeClr val="tx1">
                      <a:alpha val="90000"/>
                    </a:schemeClr>
                  </a:glow>
                </a:effectLst>
                <a:latin typeface="Arial" charset="0"/>
                <a:ea typeface="ＭＳ Ｐゴシック" charset="0"/>
                <a:cs typeface="Arial" charset="0"/>
              </a:rPr>
              <a:t>章提到的就是但以理书</a:t>
            </a:r>
            <a:r>
              <a:rPr lang="en-US" altLang="zh-TW" sz="4000" b="1" kern="1200" dirty="0">
                <a:effectLst>
                  <a:glow rad="127000">
                    <a:schemeClr val="tx1">
                      <a:alpha val="90000"/>
                    </a:schemeClr>
                  </a:glow>
                </a:effectLst>
                <a:latin typeface="Arial" charset="0"/>
                <a:ea typeface="ＭＳ Ｐゴシック" charset="0"/>
                <a:cs typeface="Arial" charset="0"/>
              </a:rPr>
              <a:t>7</a:t>
            </a:r>
            <a:r>
              <a:rPr lang="zh-TW" altLang="en-US" sz="4000" b="1" kern="1200" dirty="0">
                <a:effectLst>
                  <a:glow rad="127000">
                    <a:schemeClr val="tx1">
                      <a:alpha val="90000"/>
                    </a:schemeClr>
                  </a:glow>
                </a:effectLst>
                <a:latin typeface="Arial" charset="0"/>
                <a:ea typeface="ＭＳ Ｐゴシック" charset="0"/>
                <a:cs typeface="Arial" charset="0"/>
              </a:rPr>
              <a:t>章中的国家</a:t>
            </a:r>
            <a:endParaRPr lang="en-US" sz="4000" b="1" kern="1200" dirty="0">
              <a:solidFill>
                <a:schemeClr val="bg1"/>
              </a:solidFill>
              <a:effectLst>
                <a:glow rad="127000">
                  <a:schemeClr val="tx1">
                    <a:alpha val="90000"/>
                  </a:schemeClr>
                </a:glow>
              </a:effectLst>
              <a:latin typeface="Arial" charset="0"/>
              <a:ea typeface="ＭＳ Ｐゴシック" charset="0"/>
              <a:cs typeface="Arial" charset="0"/>
            </a:endParaRPr>
          </a:p>
        </p:txBody>
      </p:sp>
      <p:sp>
        <p:nvSpPr>
          <p:cNvPr id="11" name="TextBox 9"/>
          <p:cNvSpPr txBox="1">
            <a:spLocks noChangeArrowheads="1"/>
          </p:cNvSpPr>
          <p:nvPr/>
        </p:nvSpPr>
        <p:spPr bwMode="auto">
          <a:xfrm>
            <a:off x="8445500" y="-5475"/>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effectLst>
                  <a:glow rad="127000">
                    <a:srgbClr val="000000">
                      <a:alpha val="90000"/>
                    </a:srgbClr>
                  </a:glow>
                </a:effectLst>
                <a:latin typeface="Arial" charset="0"/>
                <a:cs typeface="Arial" charset="0"/>
              </a:rPr>
              <a:t>331</a:t>
            </a:r>
          </a:p>
        </p:txBody>
      </p:sp>
      <p:pic>
        <p:nvPicPr>
          <p:cNvPr id="3" name="Picture 2"/>
          <p:cNvPicPr>
            <a:picLocks noChangeAspect="1"/>
          </p:cNvPicPr>
          <p:nvPr/>
        </p:nvPicPr>
        <p:blipFill>
          <a:blip r:embed="rId4"/>
          <a:stretch>
            <a:fillRect/>
          </a:stretch>
        </p:blipFill>
        <p:spPr>
          <a:xfrm>
            <a:off x="152400" y="1727200"/>
            <a:ext cx="8534400" cy="4724400"/>
          </a:xfrm>
          <a:prstGeom prst="rect">
            <a:avLst/>
          </a:prstGeom>
        </p:spPr>
      </p:pic>
    </p:spTree>
    <p:extLst>
      <p:ext uri="{BB962C8B-B14F-4D97-AF65-F5344CB8AC3E}">
        <p14:creationId xmlns:p14="http://schemas.microsoft.com/office/powerpoint/2010/main" val="227848538"/>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5390495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78651" y="146094"/>
            <a:ext cx="8349132" cy="817350"/>
          </a:xfrm>
        </p:spPr>
        <p:txBody>
          <a:bodyPr/>
          <a:lstStyle/>
          <a:p>
            <a:r>
              <a:rPr lang="zh-TW" altLang="en-US" b="1" dirty="0">
                <a:latin typeface="Arial" charset="0"/>
                <a:ea typeface="ＭＳ Ｐゴシック" charset="0"/>
              </a:rPr>
              <a:t>金碗的审判 </a:t>
            </a:r>
            <a:r>
              <a:rPr lang="en-US" altLang="zh-TW" b="1" dirty="0">
                <a:latin typeface="Arial" charset="0"/>
                <a:ea typeface="ＭＳ Ｐゴシック" charset="0"/>
              </a:rPr>
              <a:t>(</a:t>
            </a:r>
            <a:r>
              <a:rPr lang="zh-TW" altLang="en-US" b="1" dirty="0">
                <a:latin typeface="Arial" charset="0"/>
                <a:ea typeface="ＭＳ Ｐゴシック" charset="0"/>
              </a:rPr>
              <a:t>启示录 </a:t>
            </a:r>
            <a:r>
              <a:rPr lang="en-US" altLang="zh-TW" b="1" dirty="0">
                <a:latin typeface="Arial" charset="0"/>
                <a:ea typeface="ＭＳ Ｐゴシック" charset="0"/>
              </a:rPr>
              <a:t>15–16)</a:t>
            </a:r>
            <a:endParaRPr lang="en-US" b="1" dirty="0">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pic>
        <p:nvPicPr>
          <p:cNvPr id="3" name="Picture 2" descr="rev 16 Goldfish_Jump_Out_Of_Bowl_2_-_expecta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7772"/>
            <a:ext cx="9144000" cy="5680228"/>
          </a:xfrm>
          <a:prstGeom prst="rect">
            <a:avLst/>
          </a:prstGeom>
        </p:spPr>
      </p:pic>
      <p:sp>
        <p:nvSpPr>
          <p:cNvPr id="5" name="TextBox 4"/>
          <p:cNvSpPr txBox="1"/>
          <p:nvPr/>
        </p:nvSpPr>
        <p:spPr>
          <a:xfrm>
            <a:off x="2168757" y="1266097"/>
            <a:ext cx="797169" cy="461665"/>
          </a:xfrm>
          <a:prstGeom prst="rect">
            <a:avLst/>
          </a:prstGeom>
          <a:noFill/>
        </p:spPr>
        <p:txBody>
          <a:bodyPr wrap="square" rtlCol="0">
            <a:spAutoFit/>
          </a:bodyPr>
          <a:lstStyle/>
          <a:p>
            <a:r>
              <a:rPr lang="zh-CN" altLang="en-US" dirty="0">
                <a:solidFill>
                  <a:schemeClr val="bg1"/>
                </a:solidFill>
              </a:rPr>
              <a:t>期望</a:t>
            </a:r>
            <a:endParaRPr lang="en-US" dirty="0">
              <a:solidFill>
                <a:schemeClr val="bg1"/>
              </a:solidFill>
            </a:endParaRPr>
          </a:p>
        </p:txBody>
      </p:sp>
    </p:spTree>
    <p:extLst>
      <p:ext uri="{BB962C8B-B14F-4D97-AF65-F5344CB8AC3E}">
        <p14:creationId xmlns:p14="http://schemas.microsoft.com/office/powerpoint/2010/main" val="15021565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2 song on the se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333" y="985459"/>
            <a:ext cx="6156473" cy="4053852"/>
          </a:xfrm>
          <a:prstGeom prst="rect">
            <a:avLst/>
          </a:prstGeom>
        </p:spPr>
      </p:pic>
      <p:sp>
        <p:nvSpPr>
          <p:cNvPr id="998401" name="Title 1"/>
          <p:cNvSpPr>
            <a:spLocks noGrp="1"/>
          </p:cNvSpPr>
          <p:nvPr>
            <p:ph type="title"/>
          </p:nvPr>
        </p:nvSpPr>
        <p:spPr>
          <a:xfrm>
            <a:off x="78651" y="146094"/>
            <a:ext cx="8349132" cy="817350"/>
          </a:xfrm>
        </p:spPr>
        <p:txBody>
          <a:bodyPr/>
          <a:lstStyle/>
          <a:p>
            <a:pPr algn="r"/>
            <a:r>
              <a:rPr lang="zh-CN" altLang="en-US" sz="3600" b="1" dirty="0">
                <a:latin typeface="Arial" charset="0"/>
                <a:ea typeface="ＭＳ Ｐゴシック" charset="0"/>
              </a:rPr>
              <a:t>叙述引进金碗（</a:t>
            </a:r>
            <a:r>
              <a:rPr lang="en-US" altLang="zh-CN" sz="3600" b="1" dirty="0">
                <a:latin typeface="Arial" charset="0"/>
                <a:ea typeface="ＭＳ Ｐゴシック" charset="0"/>
              </a:rPr>
              <a:t>15</a:t>
            </a:r>
            <a:r>
              <a:rPr lang="zh-CN" altLang="en-US" sz="3600" b="1" dirty="0">
                <a:latin typeface="Arial" charset="0"/>
                <a:ea typeface="ＭＳ Ｐゴシック" charset="0"/>
              </a:rPr>
              <a:t>：</a:t>
            </a:r>
            <a:r>
              <a:rPr lang="en-US" altLang="zh-CN" sz="3600" b="1" dirty="0">
                <a:latin typeface="Arial" charset="0"/>
                <a:ea typeface="ＭＳ Ｐゴシック" charset="0"/>
              </a:rPr>
              <a:t>2</a:t>
            </a:r>
            <a:r>
              <a:rPr lang="zh-CN" altLang="en-US" sz="3600" b="1" dirty="0">
                <a:latin typeface="Arial" charset="0"/>
                <a:ea typeface="ＭＳ Ｐゴシック" charset="0"/>
              </a:rPr>
              <a:t>）</a:t>
            </a:r>
            <a:endParaRPr lang="en-US" sz="3600" b="1" dirty="0">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0" y="0"/>
            <a:ext cx="292704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latin typeface="Arial" charset="0"/>
                <a:ea typeface="ＭＳ Ｐゴシック" charset="0"/>
              </a:rPr>
              <a:t>"我又看见好像有一个搀杂着火的玻璃海； 也看见那些胜过了兽、 兽像， 以及兽名的数字的人。 他们都站在玻璃海上， 拿着 神的琴" </a:t>
            </a:r>
            <a:br>
              <a:rPr lang="en-US" sz="3600" b="1" dirty="0">
                <a:latin typeface="Arial" charset="0"/>
                <a:ea typeface="ＭＳ Ｐゴシック" charset="0"/>
              </a:rPr>
            </a:br>
            <a:r>
              <a:rPr lang="en-US" sz="3600" b="1" dirty="0">
                <a:latin typeface="Arial" charset="0"/>
                <a:ea typeface="ＭＳ Ｐゴシック" charset="0"/>
              </a:rPr>
              <a:t>(15:2).</a:t>
            </a:r>
          </a:p>
        </p:txBody>
      </p:sp>
    </p:spTree>
    <p:extLst>
      <p:ext uri="{BB962C8B-B14F-4D97-AF65-F5344CB8AC3E}">
        <p14:creationId xmlns:p14="http://schemas.microsoft.com/office/powerpoint/2010/main" val="13861565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praising-hands wor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6700"/>
            <a:ext cx="5397500" cy="4051300"/>
          </a:xfrm>
          <a:prstGeom prst="rect">
            <a:avLst/>
          </a:prstGeom>
        </p:spPr>
      </p:pic>
      <p:sp>
        <p:nvSpPr>
          <p:cNvPr id="998401" name="Title 1"/>
          <p:cNvSpPr>
            <a:spLocks noGrp="1"/>
          </p:cNvSpPr>
          <p:nvPr>
            <p:ph type="title"/>
          </p:nvPr>
        </p:nvSpPr>
        <p:spPr>
          <a:xfrm>
            <a:off x="0" y="0"/>
            <a:ext cx="9144000" cy="6177992"/>
          </a:xfrm>
        </p:spPr>
        <p:txBody>
          <a:bodyPr anchor="t"/>
          <a:lstStyle/>
          <a:p>
            <a:r>
              <a:rPr lang="en-US" sz="3200" b="1" dirty="0">
                <a:latin typeface="Arial" charset="0"/>
                <a:ea typeface="ＭＳ Ｐゴシック" charset="0"/>
              </a:rPr>
              <a:t>他们唱着 神仆人摩西的歌和羊羔的歌， 说： </a:t>
            </a:r>
            <a:br>
              <a:rPr lang="en-US" sz="3200" b="1" dirty="0">
                <a:latin typeface="Arial" charset="0"/>
                <a:ea typeface="ＭＳ Ｐゴシック" charset="0"/>
              </a:rPr>
            </a:br>
            <a:r>
              <a:rPr lang="en-US" sz="3200" b="1" dirty="0">
                <a:latin typeface="Arial" charset="0"/>
                <a:ea typeface="ＭＳ Ｐゴシック" charset="0"/>
              </a:rPr>
              <a:t>“主啊！ 全能的 神， </a:t>
            </a:r>
            <a:br>
              <a:rPr lang="en-US" sz="3200" b="1" dirty="0">
                <a:latin typeface="Arial" charset="0"/>
                <a:ea typeface="ＭＳ Ｐゴシック" charset="0"/>
              </a:rPr>
            </a:br>
            <a:r>
              <a:rPr lang="en-US" sz="3200" b="1" dirty="0">
                <a:latin typeface="Arial" charset="0"/>
                <a:ea typeface="ＭＳ Ｐゴシック" charset="0"/>
              </a:rPr>
              <a:t>	你的作为又伟大又奇妙！ </a:t>
            </a:r>
            <a:br>
              <a:rPr lang="en-US" sz="3200" b="1" dirty="0">
                <a:latin typeface="Arial" charset="0"/>
                <a:ea typeface="ＭＳ Ｐゴシック" charset="0"/>
              </a:rPr>
            </a:br>
            <a:r>
              <a:rPr lang="en-US" sz="3200" b="1" dirty="0">
                <a:latin typeface="Arial" charset="0"/>
                <a:ea typeface="ＭＳ Ｐゴシック" charset="0"/>
              </a:rPr>
              <a:t>	万国的王啊， </a:t>
            </a:r>
            <a:br>
              <a:rPr lang="en-US" sz="3200" b="1" dirty="0">
                <a:latin typeface="Arial" charset="0"/>
                <a:ea typeface="ＭＳ Ｐゴシック" charset="0"/>
              </a:rPr>
            </a:br>
            <a:r>
              <a:rPr lang="en-US" sz="3200" b="1" dirty="0">
                <a:latin typeface="Arial" charset="0"/>
                <a:ea typeface="ＭＳ Ｐゴシック" charset="0"/>
              </a:rPr>
              <a:t>	你的道路又公义又真实！ </a:t>
            </a:r>
            <a:br>
              <a:rPr lang="en-US" sz="3200" b="1" dirty="0">
                <a:latin typeface="Arial" charset="0"/>
                <a:ea typeface="ＭＳ Ｐゴシック" charset="0"/>
              </a:rPr>
            </a:br>
            <a:r>
              <a:rPr lang="en-US" sz="3200" b="1" baseline="30000" dirty="0">
                <a:latin typeface="Arial" charset="0"/>
                <a:ea typeface="ＭＳ Ｐゴシック" charset="0"/>
              </a:rPr>
              <a:t>4</a:t>
            </a:r>
            <a:r>
              <a:rPr lang="en-US" sz="3200" b="1" dirty="0">
                <a:latin typeface="Arial" charset="0"/>
                <a:ea typeface="ＭＳ Ｐゴシック" charset="0"/>
              </a:rPr>
              <a:t>主啊！ 谁敢不敬畏你， 不荣耀你的名呢？ </a:t>
            </a:r>
            <a:br>
              <a:rPr lang="en-US" sz="3200" b="1" dirty="0">
                <a:latin typeface="Arial" charset="0"/>
                <a:ea typeface="ＭＳ Ｐゴシック" charset="0"/>
              </a:rPr>
            </a:br>
            <a:r>
              <a:rPr lang="en-US" sz="3200" b="1" dirty="0">
                <a:latin typeface="Arial" charset="0"/>
                <a:ea typeface="ＭＳ Ｐゴシック" charset="0"/>
              </a:rPr>
              <a:t>	因为只有你是神圣的， </a:t>
            </a:r>
            <a:br>
              <a:rPr lang="en-US" sz="3200" b="1" dirty="0">
                <a:latin typeface="Arial" charset="0"/>
                <a:ea typeface="ＭＳ Ｐゴシック" charset="0"/>
              </a:rPr>
            </a:br>
            <a:r>
              <a:rPr lang="en-US" sz="3200" b="1" dirty="0">
                <a:latin typeface="Arial" charset="0"/>
                <a:ea typeface="ＭＳ Ｐゴシック" charset="0"/>
              </a:rPr>
              <a:t>	万国都要来， </a:t>
            </a:r>
            <a:br>
              <a:rPr lang="en-US" sz="3200" b="1" dirty="0">
                <a:latin typeface="Arial" charset="0"/>
                <a:ea typeface="ＭＳ Ｐゴシック" charset="0"/>
              </a:rPr>
            </a:br>
            <a:r>
              <a:rPr lang="en-US" sz="3200" b="1" dirty="0">
                <a:latin typeface="Arial" charset="0"/>
                <a:ea typeface="ＭＳ Ｐゴシック" charset="0"/>
              </a:rPr>
              <a:t>	在你面前下拜， </a:t>
            </a:r>
            <a:br>
              <a:rPr lang="en-US" sz="3200" b="1" dirty="0">
                <a:latin typeface="Arial" charset="0"/>
                <a:ea typeface="ＭＳ Ｐゴシック" charset="0"/>
              </a:rPr>
            </a:br>
            <a:r>
              <a:rPr lang="en-US" sz="3200" b="1" dirty="0">
                <a:latin typeface="Arial" charset="0"/>
                <a:ea typeface="ＭＳ Ｐゴシック" charset="0"/>
              </a:rPr>
              <a:t>	因为你公义的作为已经显明出来了” (15:3-4).</a:t>
            </a:r>
          </a:p>
        </p:txBody>
      </p:sp>
    </p:spTree>
    <p:extLst>
      <p:ext uri="{BB962C8B-B14F-4D97-AF65-F5344CB8AC3E}">
        <p14:creationId xmlns:p14="http://schemas.microsoft.com/office/powerpoint/2010/main" val="11727447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heav-sanc.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 y="14885"/>
            <a:ext cx="9144000" cy="6843116"/>
          </a:xfrm>
          <a:prstGeom prst="rect">
            <a:avLst/>
          </a:prstGeom>
        </p:spPr>
      </p:pic>
      <p:sp>
        <p:nvSpPr>
          <p:cNvPr id="998401" name="Title 1"/>
          <p:cNvSpPr>
            <a:spLocks noGrp="1"/>
          </p:cNvSpPr>
          <p:nvPr>
            <p:ph type="title"/>
          </p:nvPr>
        </p:nvSpPr>
        <p:spPr>
          <a:xfrm>
            <a:off x="5698373" y="-1"/>
            <a:ext cx="3445627" cy="4015619"/>
          </a:xfrm>
        </p:spPr>
        <p:txBody>
          <a:bodyPr anchor="t"/>
          <a:lstStyle/>
          <a:p>
            <a:r>
              <a:rPr lang="en-US" sz="3600" b="1" dirty="0">
                <a:solidFill>
                  <a:srgbClr val="FFFFFF"/>
                </a:solidFill>
                <a:effectLst>
                  <a:glow rad="139700">
                    <a:schemeClr val="tx1">
                      <a:alpha val="80000"/>
                    </a:schemeClr>
                  </a:glow>
                </a:effectLst>
              </a:rPr>
              <a:t>"</a:t>
            </a:r>
            <a:r>
              <a:rPr lang="en-US" sz="3600" dirty="0">
                <a:solidFill>
                  <a:srgbClr val="FFFFFF"/>
                </a:solidFill>
              </a:rPr>
              <a:t>这些事以后， 我观看， 见天上安放约柜（“约柜” 原文作 “见证的柜”） 的帐幕的圣所开了</a:t>
            </a:r>
            <a:r>
              <a:rPr lang="en-US" sz="3600" b="1" dirty="0">
                <a:solidFill>
                  <a:srgbClr val="FFFFFF"/>
                </a:solidFill>
                <a:effectLst>
                  <a:glow rad="139700">
                    <a:schemeClr val="tx1">
                      <a:alpha val="80000"/>
                    </a:schemeClr>
                  </a:glow>
                </a:effectLst>
              </a:rPr>
              <a:t>" </a:t>
            </a:r>
            <a:br>
              <a:rPr lang="en-US" sz="3600" b="1" dirty="0">
                <a:solidFill>
                  <a:srgbClr val="FFFFFF"/>
                </a:solidFill>
                <a:effectLst>
                  <a:glow rad="139700">
                    <a:schemeClr val="tx1">
                      <a:alpha val="80000"/>
                    </a:schemeClr>
                  </a:glow>
                </a:effectLst>
              </a:rPr>
            </a:br>
            <a:r>
              <a:rPr lang="en-US" sz="3600" b="1" dirty="0">
                <a:solidFill>
                  <a:srgbClr val="FFFFFF"/>
                </a:solidFill>
                <a:effectLst>
                  <a:glow rad="139700">
                    <a:schemeClr val="tx1">
                      <a:alpha val="80000"/>
                    </a:schemeClr>
                  </a:glow>
                </a:effectLst>
              </a:rPr>
              <a:t>(15:5).</a:t>
            </a:r>
            <a:endParaRPr lang="en-US" sz="3600" b="1" dirty="0">
              <a:solidFill>
                <a:srgbClr val="FFFFFF"/>
              </a:solidFill>
              <a:effectLst>
                <a:glow rad="139700">
                  <a:schemeClr val="tx1">
                    <a:alpha val="80000"/>
                  </a:schemeClr>
                </a:glow>
              </a:effectLst>
              <a:latin typeface="Arial" charset="0"/>
              <a:ea typeface="ＭＳ Ｐゴシック" charset="0"/>
            </a:endParaRPr>
          </a:p>
        </p:txBody>
      </p:sp>
    </p:spTree>
    <p:extLst>
      <p:ext uri="{BB962C8B-B14F-4D97-AF65-F5344CB8AC3E}">
        <p14:creationId xmlns:p14="http://schemas.microsoft.com/office/powerpoint/2010/main" val="2062908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0"/>
            <a:ext cx="3592286" cy="6858000"/>
          </a:xfrm>
          <a:noFill/>
          <a:ln>
            <a:noFill/>
          </a:ln>
        </p:spPr>
        <p:txBody>
          <a:bodyPr vert="horz" wrap="square" lIns="91440" tIns="45720" rIns="91440" bIns="45720" numCol="1" anchor="ctr" anchorCtr="0" compatLnSpc="1">
            <a:prstTxWarp prst="textNoShape">
              <a:avLst/>
            </a:prstTxWarp>
          </a:bodyPr>
          <a:lstStyle/>
          <a:p>
            <a:r>
              <a:rPr lang="en-US" sz="4000" b="1" dirty="0">
                <a:solidFill>
                  <a:srgbClr val="FFFFFF"/>
                </a:solidFill>
                <a:effectLst>
                  <a:glow rad="139700">
                    <a:schemeClr val="tx1">
                      <a:alpha val="80000"/>
                    </a:schemeClr>
                  </a:glow>
                </a:effectLst>
              </a:rPr>
              <a:t>"那掌管着末后七灾的七位天使， 从圣所出来， 穿着清洁明亮的细麻衣， 胸间束着金带" </a:t>
            </a:r>
            <a:br>
              <a:rPr lang="en-US" sz="4000" b="1" dirty="0">
                <a:solidFill>
                  <a:srgbClr val="FFFFFF"/>
                </a:solidFill>
                <a:effectLst>
                  <a:glow rad="139700">
                    <a:schemeClr val="tx1">
                      <a:alpha val="80000"/>
                    </a:schemeClr>
                  </a:glow>
                </a:effectLst>
              </a:rPr>
            </a:br>
            <a:r>
              <a:rPr lang="en-US" sz="4000" b="1" dirty="0">
                <a:solidFill>
                  <a:srgbClr val="FFFFFF"/>
                </a:solidFill>
                <a:effectLst>
                  <a:glow rad="139700">
                    <a:schemeClr val="tx1">
                      <a:alpha val="80000"/>
                    </a:schemeClr>
                  </a:glow>
                </a:effectLst>
              </a:rPr>
              <a:t>(15:6).</a:t>
            </a:r>
          </a:p>
        </p:txBody>
      </p:sp>
      <p:pic>
        <p:nvPicPr>
          <p:cNvPr id="4" name="Picture 3" descr="rev 15 ang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952" y="3807"/>
            <a:ext cx="5213048" cy="6854193"/>
          </a:xfrm>
          <a:prstGeom prst="rect">
            <a:avLst/>
          </a:prstGeom>
        </p:spPr>
      </p:pic>
    </p:spTree>
    <p:extLst>
      <p:ext uri="{BB962C8B-B14F-4D97-AF65-F5344CB8AC3E}">
        <p14:creationId xmlns:p14="http://schemas.microsoft.com/office/powerpoint/2010/main" val="875589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5 angels-given-bowl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22255"/>
            <a:ext cx="9144000" cy="6835745"/>
          </a:xfrm>
          <a:prstGeom prst="rect">
            <a:avLst/>
          </a:prstGeom>
        </p:spPr>
      </p:pic>
      <p:sp>
        <p:nvSpPr>
          <p:cNvPr id="998401" name="Title 1"/>
          <p:cNvSpPr>
            <a:spLocks noGrp="1"/>
          </p:cNvSpPr>
          <p:nvPr>
            <p:ph type="title"/>
          </p:nvPr>
        </p:nvSpPr>
        <p:spPr>
          <a:xfrm>
            <a:off x="0" y="1"/>
            <a:ext cx="9144000" cy="1681238"/>
          </a:xfrm>
        </p:spPr>
        <p:txBody>
          <a:bodyPr anchor="t"/>
          <a:lstStyle/>
          <a:p>
            <a:r>
              <a:rPr lang="en-US" sz="4000" b="1" dirty="0">
                <a:solidFill>
                  <a:schemeClr val="tx1"/>
                </a:solidFill>
                <a:effectLst>
                  <a:glow rad="190500">
                    <a:schemeClr val="bg1">
                      <a:alpha val="92000"/>
                    </a:schemeClr>
                  </a:glow>
                </a:effectLst>
              </a:rPr>
              <a:t>"四个活物中有一个， 把盛满了活到永永远远之 神的烈怒的七个金碗， 交给了那七位天使" (15:7).</a:t>
            </a:r>
            <a:endParaRPr lang="en-US" sz="4000" b="1" dirty="0">
              <a:solidFill>
                <a:schemeClr val="tx1"/>
              </a:solidFill>
              <a:effectLst>
                <a:glow rad="190500">
                  <a:schemeClr val="bg1">
                    <a:alpha val="92000"/>
                  </a:schemeClr>
                </a:glow>
              </a:effectLst>
              <a:latin typeface="Arial" charset="0"/>
              <a:ea typeface="ＭＳ Ｐゴシック" charset="0"/>
            </a:endParaRPr>
          </a:p>
        </p:txBody>
      </p:sp>
    </p:spTree>
    <p:extLst>
      <p:ext uri="{BB962C8B-B14F-4D97-AF65-F5344CB8AC3E}">
        <p14:creationId xmlns:p14="http://schemas.microsoft.com/office/powerpoint/2010/main" val="12669563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 15 cloud-incense-prayer.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6661" y="0"/>
            <a:ext cx="9170662" cy="6845896"/>
          </a:xfrm>
          <a:prstGeom prst="rect">
            <a:avLst/>
          </a:prstGeom>
        </p:spPr>
      </p:pic>
      <p:sp>
        <p:nvSpPr>
          <p:cNvPr id="998401" name="Title 1"/>
          <p:cNvSpPr>
            <a:spLocks noGrp="1"/>
          </p:cNvSpPr>
          <p:nvPr>
            <p:ph type="title"/>
          </p:nvPr>
        </p:nvSpPr>
        <p:spPr>
          <a:xfrm>
            <a:off x="0" y="0"/>
            <a:ext cx="2648857" cy="6858000"/>
          </a:xfrm>
        </p:spPr>
        <p:txBody>
          <a:bodyPr anchor="t"/>
          <a:lstStyle/>
          <a:p>
            <a:r>
              <a:rPr lang="en-US" sz="4000" b="1" dirty="0">
                <a:solidFill>
                  <a:srgbClr val="FFFFFF"/>
                </a:solidFill>
                <a:effectLst>
                  <a:glow rad="139700">
                    <a:schemeClr val="tx1">
                      <a:alpha val="80000"/>
                    </a:schemeClr>
                  </a:glow>
                </a:effectLst>
              </a:rPr>
              <a:t>"</a:t>
            </a:r>
            <a:r>
              <a:rPr lang="en-US" sz="4000" dirty="0">
                <a:solidFill>
                  <a:srgbClr val="FFFFFF"/>
                </a:solidFill>
                <a:effectLst>
                  <a:glow rad="139700">
                    <a:schemeClr val="tx1"/>
                  </a:glow>
                </a:effectLst>
              </a:rPr>
              <a:t>因着 神的荣耀和大能， 圣所中充满了烟， 在那七位天使降完七灾以前， 没有人能进入圣所</a:t>
            </a:r>
            <a:r>
              <a:rPr lang="en-US" sz="4000" b="1" dirty="0">
                <a:solidFill>
                  <a:srgbClr val="FFFFFF"/>
                </a:solidFill>
                <a:effectLst>
                  <a:glow rad="139700">
                    <a:schemeClr val="tx1">
                      <a:alpha val="80000"/>
                    </a:schemeClr>
                  </a:glow>
                </a:effectLst>
              </a:rPr>
              <a:t>" </a:t>
            </a:r>
            <a:br>
              <a:rPr lang="en-US" sz="4000" b="1" dirty="0">
                <a:solidFill>
                  <a:srgbClr val="FFFFFF"/>
                </a:solidFill>
                <a:effectLst>
                  <a:glow rad="139700">
                    <a:schemeClr val="tx1">
                      <a:alpha val="80000"/>
                    </a:schemeClr>
                  </a:glow>
                </a:effectLst>
              </a:rPr>
            </a:br>
            <a:r>
              <a:rPr lang="en-US" sz="4000" b="1" dirty="0">
                <a:solidFill>
                  <a:srgbClr val="FFFFFF"/>
                </a:solidFill>
                <a:effectLst>
                  <a:glow rad="139700">
                    <a:schemeClr val="tx1">
                      <a:alpha val="80000"/>
                    </a:schemeClr>
                  </a:glow>
                </a:effectLst>
              </a:rPr>
              <a:t>(15:8).</a:t>
            </a:r>
            <a:endParaRPr lang="en-US" sz="4000" b="1" dirty="0">
              <a:solidFill>
                <a:srgbClr val="FFFFFF"/>
              </a:solidFill>
              <a:effectLst>
                <a:glow rad="139700">
                  <a:schemeClr val="tx1">
                    <a:alpha val="80000"/>
                  </a:schemeClr>
                </a:glow>
              </a:effectLst>
              <a:latin typeface="Arial" charset="0"/>
              <a:ea typeface="ＭＳ Ｐゴシック" charset="0"/>
            </a:endParaRPr>
          </a:p>
        </p:txBody>
      </p:sp>
    </p:spTree>
    <p:extLst>
      <p:ext uri="{BB962C8B-B14F-4D97-AF65-F5344CB8AC3E}">
        <p14:creationId xmlns:p14="http://schemas.microsoft.com/office/powerpoint/2010/main" val="3203643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539049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35000">
                <a:schemeClr val="tx2"/>
              </a:gs>
              <a:gs pos="100000">
                <a:srgbClr val="FF0000"/>
              </a:gs>
            </a:gsLst>
            <a:lin ang="5400000" scaled="0"/>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 name="Picture 1" descr="rev 16 Revelation-Revolution-PT2-slide-4_bowls-details.pn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531610"/>
            <a:ext cx="9156700" cy="659961"/>
          </a:xfrm>
          <a:prstGeom prst="rect">
            <a:avLst/>
          </a:prstGeom>
        </p:spPr>
      </p:pic>
      <p:sp>
        <p:nvSpPr>
          <p:cNvPr id="998401" name="Title 1"/>
          <p:cNvSpPr>
            <a:spLocks noGrp="1"/>
          </p:cNvSpPr>
          <p:nvPr>
            <p:ph type="title"/>
          </p:nvPr>
        </p:nvSpPr>
        <p:spPr>
          <a:xfrm>
            <a:off x="78651" y="34026"/>
            <a:ext cx="8349132" cy="817350"/>
          </a:xfrm>
        </p:spPr>
        <p:txBody>
          <a:bodyPr/>
          <a:lstStyle/>
          <a:p>
            <a:pPr algn="l"/>
            <a:r>
              <a:rPr lang="zh-TW" altLang="en-US" sz="3600" b="1" dirty="0">
                <a:effectLst>
                  <a:glow rad="101600">
                    <a:schemeClr val="tx1">
                      <a:alpha val="75000"/>
                    </a:schemeClr>
                  </a:glow>
                </a:effectLst>
                <a:latin typeface="Arial" charset="0"/>
                <a:ea typeface="ＭＳ Ｐゴシック" charset="0"/>
              </a:rPr>
              <a:t>金碗的审判 </a:t>
            </a:r>
            <a:r>
              <a:rPr lang="en-US" altLang="zh-TW" sz="3600" b="1" dirty="0">
                <a:effectLst>
                  <a:glow rad="101600">
                    <a:schemeClr val="tx1">
                      <a:alpha val="75000"/>
                    </a:schemeClr>
                  </a:glow>
                </a:effectLst>
                <a:latin typeface="Arial" charset="0"/>
                <a:ea typeface="ＭＳ Ｐゴシック" charset="0"/>
              </a:rPr>
              <a:t>(</a:t>
            </a:r>
            <a:r>
              <a:rPr lang="zh-TW" altLang="en-US" sz="3600" b="1" dirty="0">
                <a:effectLst>
                  <a:glow rad="101600">
                    <a:schemeClr val="tx1">
                      <a:alpha val="75000"/>
                    </a:schemeClr>
                  </a:glow>
                </a:effectLst>
                <a:latin typeface="Arial" charset="0"/>
                <a:ea typeface="ＭＳ Ｐゴシック" charset="0"/>
              </a:rPr>
              <a:t>启示录 </a:t>
            </a:r>
            <a:r>
              <a:rPr lang="en-US" altLang="zh-TW" sz="3600" b="1" dirty="0">
                <a:effectLst>
                  <a:glow rad="101600">
                    <a:schemeClr val="tx1">
                      <a:alpha val="75000"/>
                    </a:schemeClr>
                  </a:glow>
                </a:effectLst>
                <a:latin typeface="Arial" charset="0"/>
                <a:ea typeface="ＭＳ Ｐゴシック" charset="0"/>
              </a:rPr>
              <a:t>15–16)</a:t>
            </a:r>
            <a:endParaRPr lang="en-US" sz="3600" b="1" dirty="0">
              <a:effectLst>
                <a:glow rad="101600">
                  <a:schemeClr val="tx1">
                    <a:alpha val="75000"/>
                  </a:schemeClr>
                </a:glow>
              </a:effectLst>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103548" y="2250495"/>
            <a:ext cx="1203843" cy="2456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有恶而且毒的疮生在那些有兽印记的人身上</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2</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6" name="Title 1"/>
          <p:cNvSpPr txBox="1">
            <a:spLocks/>
          </p:cNvSpPr>
          <p:nvPr/>
        </p:nvSpPr>
        <p:spPr bwMode="auto">
          <a:xfrm>
            <a:off x="1350299" y="2250495"/>
            <a:ext cx="1306096" cy="2456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海变成血；所有海里的生物都死亡</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3</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7" name="Title 1"/>
          <p:cNvSpPr txBox="1">
            <a:spLocks/>
          </p:cNvSpPr>
          <p:nvPr/>
        </p:nvSpPr>
        <p:spPr bwMode="auto">
          <a:xfrm>
            <a:off x="2699303" y="2250495"/>
            <a:ext cx="1203843" cy="2456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江河变成血</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4-7</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8" name="Title 1"/>
          <p:cNvSpPr txBox="1">
            <a:spLocks/>
          </p:cNvSpPr>
          <p:nvPr/>
        </p:nvSpPr>
        <p:spPr bwMode="auto">
          <a:xfrm>
            <a:off x="3946054" y="2250495"/>
            <a:ext cx="1203843" cy="2456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人类被日头火烤，亵渎神</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8-9</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9" name="Title 1"/>
          <p:cNvSpPr txBox="1">
            <a:spLocks/>
          </p:cNvSpPr>
          <p:nvPr/>
        </p:nvSpPr>
        <p:spPr bwMode="auto">
          <a:xfrm>
            <a:off x="5192805" y="2250495"/>
            <a:ext cx="1239949" cy="2456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兽所掌座的国遭受苦难</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10-11</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11" name="Title 1"/>
          <p:cNvSpPr txBox="1">
            <a:spLocks/>
          </p:cNvSpPr>
          <p:nvPr/>
        </p:nvSpPr>
        <p:spPr bwMode="auto">
          <a:xfrm>
            <a:off x="7844384" y="2250495"/>
            <a:ext cx="1299616" cy="2456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全地彻底的震动</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17-21</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10" name="Title 1"/>
          <p:cNvSpPr txBox="1">
            <a:spLocks/>
          </p:cNvSpPr>
          <p:nvPr/>
        </p:nvSpPr>
        <p:spPr bwMode="auto">
          <a:xfrm>
            <a:off x="6475662" y="2250495"/>
            <a:ext cx="1325814" cy="2702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幼发拉底河干涸；普世的军队聚集在哈米吉多顿</a:t>
            </a:r>
            <a:endParaRPr lang="en-US" altLang="zh-CN" sz="1800" b="1" dirty="0">
              <a:effectLst>
                <a:glow rad="101600">
                  <a:schemeClr val="tx1">
                    <a:alpha val="75000"/>
                  </a:schemeClr>
                </a:glow>
              </a:effectLst>
              <a:latin typeface="Arial" charset="0"/>
              <a:ea typeface="ＭＳ Ｐゴシック" charset="0"/>
            </a:endParaRPr>
          </a:p>
          <a:p>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16</a:t>
            </a:r>
            <a:r>
              <a:rPr lang="zh-CN" altLang="en-US" sz="1800" b="1" dirty="0">
                <a:effectLst>
                  <a:glow rad="101600">
                    <a:schemeClr val="tx1">
                      <a:alpha val="75000"/>
                    </a:schemeClr>
                  </a:glow>
                </a:effectLst>
                <a:latin typeface="Arial" charset="0"/>
                <a:ea typeface="ＭＳ Ｐゴシック" charset="0"/>
              </a:rPr>
              <a:t>：</a:t>
            </a:r>
            <a:r>
              <a:rPr lang="en-US" altLang="zh-CN" sz="1800" b="1" dirty="0">
                <a:effectLst>
                  <a:glow rad="101600">
                    <a:schemeClr val="tx1">
                      <a:alpha val="75000"/>
                    </a:schemeClr>
                  </a:glow>
                </a:effectLst>
                <a:latin typeface="Arial" charset="0"/>
                <a:ea typeface="ＭＳ Ｐゴシック" charset="0"/>
              </a:rPr>
              <a:t>12-16</a:t>
            </a:r>
            <a:r>
              <a:rPr lang="zh-CN" altLang="en-US" sz="1800" b="1" dirty="0">
                <a:effectLst>
                  <a:glow rad="101600">
                    <a:schemeClr val="tx1">
                      <a:alpha val="75000"/>
                    </a:schemeClr>
                  </a:glow>
                </a:effectLst>
                <a:latin typeface="Arial" charset="0"/>
                <a:ea typeface="ＭＳ Ｐゴシック" charset="0"/>
              </a:rPr>
              <a:t>）</a:t>
            </a:r>
            <a:endParaRPr lang="en-US" sz="1600" b="1" dirty="0">
              <a:effectLst>
                <a:glow rad="101600">
                  <a:schemeClr val="tx1">
                    <a:alpha val="75000"/>
                  </a:schemeClr>
                </a:glow>
              </a:effectLst>
              <a:latin typeface="Arial" charset="0"/>
              <a:ea typeface="ＭＳ Ｐゴシック" charset="0"/>
            </a:endParaRPr>
          </a:p>
        </p:txBody>
      </p:sp>
      <p:sp>
        <p:nvSpPr>
          <p:cNvPr id="12" name="Title 1"/>
          <p:cNvSpPr txBox="1">
            <a:spLocks/>
          </p:cNvSpPr>
          <p:nvPr/>
        </p:nvSpPr>
        <p:spPr bwMode="auto">
          <a:xfrm>
            <a:off x="103548" y="1179625"/>
            <a:ext cx="1203843" cy="3644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第一个</a:t>
            </a:r>
            <a:endParaRPr lang="en-US" sz="1600" b="1" dirty="0">
              <a:effectLst>
                <a:glow rad="101600">
                  <a:schemeClr val="tx1">
                    <a:alpha val="75000"/>
                  </a:schemeClr>
                </a:glow>
              </a:effectLst>
              <a:latin typeface="Arial" charset="0"/>
              <a:ea typeface="ＭＳ Ｐゴシック" charset="0"/>
            </a:endParaRPr>
          </a:p>
        </p:txBody>
      </p:sp>
      <p:sp>
        <p:nvSpPr>
          <p:cNvPr id="13" name="Title 1"/>
          <p:cNvSpPr txBox="1">
            <a:spLocks/>
          </p:cNvSpPr>
          <p:nvPr/>
        </p:nvSpPr>
        <p:spPr bwMode="auto">
          <a:xfrm>
            <a:off x="1350299" y="1179625"/>
            <a:ext cx="1306096" cy="35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第二个</a:t>
            </a:r>
            <a:endParaRPr lang="en-US" sz="1600" b="1" dirty="0">
              <a:effectLst>
                <a:glow rad="101600">
                  <a:schemeClr val="tx1">
                    <a:alpha val="75000"/>
                  </a:schemeClr>
                </a:glow>
              </a:effectLst>
              <a:latin typeface="Arial" charset="0"/>
              <a:ea typeface="ＭＳ Ｐゴシック" charset="0"/>
            </a:endParaRPr>
          </a:p>
        </p:txBody>
      </p:sp>
      <p:sp>
        <p:nvSpPr>
          <p:cNvPr id="14" name="Title 1"/>
          <p:cNvSpPr txBox="1">
            <a:spLocks/>
          </p:cNvSpPr>
          <p:nvPr/>
        </p:nvSpPr>
        <p:spPr bwMode="auto">
          <a:xfrm>
            <a:off x="2699303" y="1179625"/>
            <a:ext cx="1203843" cy="35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第三个</a:t>
            </a:r>
            <a:endParaRPr lang="en-US" sz="1600" b="1" dirty="0">
              <a:effectLst>
                <a:glow rad="101600">
                  <a:schemeClr val="tx1">
                    <a:alpha val="75000"/>
                  </a:schemeClr>
                </a:glow>
              </a:effectLst>
              <a:latin typeface="Arial" charset="0"/>
              <a:ea typeface="ＭＳ Ｐゴシック" charset="0"/>
            </a:endParaRPr>
          </a:p>
        </p:txBody>
      </p:sp>
      <p:sp>
        <p:nvSpPr>
          <p:cNvPr id="15" name="Title 1"/>
          <p:cNvSpPr txBox="1">
            <a:spLocks/>
          </p:cNvSpPr>
          <p:nvPr/>
        </p:nvSpPr>
        <p:spPr bwMode="auto">
          <a:xfrm>
            <a:off x="3946054" y="1179625"/>
            <a:ext cx="1203843" cy="40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第四个</a:t>
            </a:r>
            <a:endParaRPr lang="en-US" sz="1600" b="1" dirty="0">
              <a:effectLst>
                <a:glow rad="101600">
                  <a:schemeClr val="tx1">
                    <a:alpha val="75000"/>
                  </a:schemeClr>
                </a:glow>
              </a:effectLst>
              <a:latin typeface="Arial" charset="0"/>
              <a:ea typeface="ＭＳ Ｐゴシック" charset="0"/>
            </a:endParaRPr>
          </a:p>
        </p:txBody>
      </p:sp>
      <p:sp>
        <p:nvSpPr>
          <p:cNvPr id="16" name="Title 1"/>
          <p:cNvSpPr txBox="1">
            <a:spLocks/>
          </p:cNvSpPr>
          <p:nvPr/>
        </p:nvSpPr>
        <p:spPr bwMode="auto">
          <a:xfrm>
            <a:off x="5192805" y="1179625"/>
            <a:ext cx="1239949" cy="4267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第五个</a:t>
            </a:r>
            <a:endParaRPr lang="en-US" sz="1600" b="1" dirty="0">
              <a:effectLst>
                <a:glow rad="101600">
                  <a:schemeClr val="tx1">
                    <a:alpha val="75000"/>
                  </a:schemeClr>
                </a:glow>
              </a:effectLst>
              <a:latin typeface="Arial" charset="0"/>
              <a:ea typeface="ＭＳ Ｐゴシック" charset="0"/>
            </a:endParaRPr>
          </a:p>
        </p:txBody>
      </p:sp>
      <p:sp>
        <p:nvSpPr>
          <p:cNvPr id="17" name="Title 1"/>
          <p:cNvSpPr txBox="1">
            <a:spLocks/>
          </p:cNvSpPr>
          <p:nvPr/>
        </p:nvSpPr>
        <p:spPr bwMode="auto">
          <a:xfrm>
            <a:off x="7844384" y="1179625"/>
            <a:ext cx="1299616"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第七个</a:t>
            </a:r>
            <a:endParaRPr lang="en-US" sz="1600" b="1" dirty="0">
              <a:effectLst>
                <a:glow rad="101600">
                  <a:schemeClr val="tx1">
                    <a:alpha val="75000"/>
                  </a:schemeClr>
                </a:glow>
              </a:effectLst>
              <a:latin typeface="Arial" charset="0"/>
              <a:ea typeface="ＭＳ Ｐゴシック" charset="0"/>
            </a:endParaRPr>
          </a:p>
        </p:txBody>
      </p:sp>
      <p:sp>
        <p:nvSpPr>
          <p:cNvPr id="18" name="Title 1"/>
          <p:cNvSpPr txBox="1">
            <a:spLocks/>
          </p:cNvSpPr>
          <p:nvPr/>
        </p:nvSpPr>
        <p:spPr bwMode="auto">
          <a:xfrm>
            <a:off x="6475662" y="1179625"/>
            <a:ext cx="1325814" cy="41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effectLst>
                  <a:glow rad="101600">
                    <a:schemeClr val="tx1">
                      <a:alpha val="75000"/>
                    </a:schemeClr>
                  </a:glow>
                </a:effectLst>
                <a:latin typeface="Arial" charset="0"/>
                <a:ea typeface="ＭＳ Ｐゴシック" charset="0"/>
              </a:rPr>
              <a:t>第六个</a:t>
            </a:r>
            <a:endParaRPr lang="en-US" sz="1600" b="1" dirty="0">
              <a:effectLst>
                <a:glow rad="1016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1075102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Verdana" charset="0"/>
              <a:ea typeface="ＭＳ Ｐゴシック" charset="0"/>
              <a:cs typeface="ＭＳ Ｐゴシック" charset="0"/>
            </a:endParaRPr>
          </a:p>
        </p:txBody>
      </p:sp>
      <p:sp>
        <p:nvSpPr>
          <p:cNvPr id="8" name="Rectangle 6">
            <a:extLst>
              <a:ext uri="{FF2B5EF4-FFF2-40B4-BE49-F238E27FC236}">
                <a16:creationId xmlns:a16="http://schemas.microsoft.com/office/drawing/2014/main" id="{652C371E-44DD-334B-BBED-06C88007A75B}"/>
              </a:ext>
            </a:extLst>
          </p:cNvPr>
          <p:cNvSpPr txBox="1">
            <a:spLocks noChangeArrowheads="1"/>
          </p:cNvSpPr>
          <p:nvPr/>
        </p:nvSpPr>
        <p:spPr bwMode="auto">
          <a:xfrm>
            <a:off x="0" y="5281684"/>
            <a:ext cx="9143999" cy="588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a:ea typeface="ＭＳ Ｐゴシック" charset="0"/>
                <a:cs typeface="Arial"/>
              </a:rPr>
              <a:t>Revelation 13 &amp; Daniel </a:t>
            </a:r>
            <a:r>
              <a:rPr kumimoji="0" lang="en-US" sz="4000" b="1" i="0" u="none" strike="noStrike" kern="0" cap="none" spc="0" normalizeH="0" baseline="0" noProof="0" dirty="0" err="1">
                <a:ln>
                  <a:noFill/>
                </a:ln>
                <a:solidFill>
                  <a:srgbClr val="FFFFFF"/>
                </a:solidFill>
                <a:effectLst/>
                <a:uLnTx/>
                <a:uFillTx/>
                <a:latin typeface="Arial"/>
                <a:ea typeface="ＭＳ Ｐゴシック" charset="0"/>
                <a:cs typeface="Arial"/>
              </a:rPr>
              <a:t>Comparision</a:t>
            </a:r>
            <a:endParaRPr kumimoji="0" lang="en-US" sz="44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pic>
        <p:nvPicPr>
          <p:cNvPr id="3" name="Picture 2">
            <a:extLst>
              <a:ext uri="{FF2B5EF4-FFF2-40B4-BE49-F238E27FC236}">
                <a16:creationId xmlns:a16="http://schemas.microsoft.com/office/drawing/2014/main" id="{24E2E465-F330-834C-A471-095879F59529}"/>
              </a:ext>
            </a:extLst>
          </p:cNvPr>
          <p:cNvPicPr>
            <a:picLocks noChangeAspect="1"/>
          </p:cNvPicPr>
          <p:nvPr/>
        </p:nvPicPr>
        <p:blipFill>
          <a:blip r:embed="rId3"/>
          <a:stretch>
            <a:fillRect/>
          </a:stretch>
        </p:blipFill>
        <p:spPr>
          <a:xfrm>
            <a:off x="0" y="0"/>
            <a:ext cx="9144000" cy="5869887"/>
          </a:xfrm>
          <a:prstGeom prst="rect">
            <a:avLst/>
          </a:prstGeom>
        </p:spPr>
      </p:pic>
    </p:spTree>
    <p:extLst>
      <p:ext uri="{BB962C8B-B14F-4D97-AF65-F5344CB8AC3E}">
        <p14:creationId xmlns:p14="http://schemas.microsoft.com/office/powerpoint/2010/main" val="266667948"/>
      </p:ext>
    </p:extLst>
  </p:cSld>
  <p:clrMapOvr>
    <a:masterClrMapping/>
  </p:clrMapOvr>
  <p:transition spd="slow">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6 elephant judgment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015988"/>
            <a:ext cx="9144000" cy="5795818"/>
          </a:xfrm>
          <a:prstGeom prst="rect">
            <a:avLst/>
          </a:prstGeom>
        </p:spPr>
      </p:pic>
      <p:sp>
        <p:nvSpPr>
          <p:cNvPr id="2" name="Title 1"/>
          <p:cNvSpPr>
            <a:spLocks noGrp="1"/>
          </p:cNvSpPr>
          <p:nvPr>
            <p:ph type="title"/>
          </p:nvPr>
        </p:nvSpPr>
        <p:spPr>
          <a:xfrm>
            <a:off x="0" y="0"/>
            <a:ext cx="9144000" cy="958273"/>
          </a:xfrm>
          <a:solidFill>
            <a:srgbClr val="660066"/>
          </a:solidFill>
        </p:spPr>
        <p:txBody>
          <a:bodyPr/>
          <a:lstStyle/>
          <a:p>
            <a:r>
              <a:rPr lang="zh-CN" altLang="en-US" sz="4000" dirty="0"/>
              <a:t>分辨号和金碗</a:t>
            </a:r>
            <a:endParaRPr lang="en-US" sz="4000" dirty="0"/>
          </a:p>
        </p:txBody>
      </p:sp>
    </p:spTree>
    <p:extLst>
      <p:ext uri="{BB962C8B-B14F-4D97-AF65-F5344CB8AC3E}">
        <p14:creationId xmlns:p14="http://schemas.microsoft.com/office/powerpoint/2010/main" val="42161529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8273"/>
          </a:xfrm>
          <a:solidFill>
            <a:srgbClr val="800000"/>
          </a:solidFill>
        </p:spPr>
        <p:txBody>
          <a:bodyPr/>
          <a:lstStyle/>
          <a:p>
            <a:r>
              <a:rPr lang="en-US" sz="4000" dirty="0"/>
              <a:t>Beale, 808, </a:t>
            </a:r>
            <a:r>
              <a:rPr lang="zh-CN" altLang="en-US" sz="4000" dirty="0"/>
              <a:t>有关号和金碗</a:t>
            </a:r>
            <a:endParaRPr lang="en-US" sz="4000" dirty="0"/>
          </a:p>
        </p:txBody>
      </p:sp>
      <p:sp>
        <p:nvSpPr>
          <p:cNvPr id="3" name="Title 1"/>
          <p:cNvSpPr txBox="1">
            <a:spLocks/>
          </p:cNvSpPr>
          <p:nvPr/>
        </p:nvSpPr>
        <p:spPr bwMode="auto">
          <a:xfrm>
            <a:off x="565739" y="981366"/>
            <a:ext cx="8266545" cy="5818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zh-CN" altLang="en-US" sz="3200" dirty="0">
                <a:solidFill>
                  <a:srgbClr val="FFFFFF"/>
                </a:solidFill>
              </a:rPr>
              <a:t>“号和金碗以同样的顺序呈现所代表的灾害；灾害击打</a:t>
            </a:r>
            <a:endParaRPr lang="en-US" sz="3200" dirty="0">
              <a:solidFill>
                <a:srgbClr val="FFFFFF"/>
              </a:solidFill>
            </a:endParaRPr>
          </a:p>
          <a:p>
            <a:pPr marL="514350" indent="-514350" algn="l">
              <a:buFontTx/>
              <a:buAutoNum type="arabicParenBoth"/>
            </a:pPr>
            <a:r>
              <a:rPr lang="zh-CN" altLang="en-US" sz="3200" dirty="0">
                <a:solidFill>
                  <a:srgbClr val="FFFFFF"/>
                </a:solidFill>
              </a:rPr>
              <a:t> 地，</a:t>
            </a:r>
            <a:r>
              <a:rPr lang="en-US" sz="3200" dirty="0">
                <a:solidFill>
                  <a:srgbClr val="FFFFFF"/>
                </a:solidFill>
              </a:rPr>
              <a:t> </a:t>
            </a:r>
          </a:p>
          <a:p>
            <a:pPr algn="l"/>
            <a:r>
              <a:rPr lang="en-US" sz="3200" dirty="0">
                <a:solidFill>
                  <a:srgbClr val="FFFFFF"/>
                </a:solidFill>
              </a:rPr>
              <a:t>(2) </a:t>
            </a:r>
            <a:r>
              <a:rPr lang="zh-CN" altLang="en-US" sz="3200" dirty="0">
                <a:solidFill>
                  <a:srgbClr val="FFFFFF"/>
                </a:solidFill>
              </a:rPr>
              <a:t>海，</a:t>
            </a:r>
            <a:r>
              <a:rPr lang="en-US" sz="3200" dirty="0">
                <a:solidFill>
                  <a:srgbClr val="FFFFFF"/>
                </a:solidFill>
              </a:rPr>
              <a:t> </a:t>
            </a:r>
          </a:p>
          <a:p>
            <a:pPr algn="l"/>
            <a:r>
              <a:rPr lang="en-US" sz="3200" dirty="0">
                <a:solidFill>
                  <a:srgbClr val="FFFFFF"/>
                </a:solidFill>
              </a:rPr>
              <a:t>(3) </a:t>
            </a:r>
            <a:r>
              <a:rPr lang="zh-CN" altLang="en-US" sz="3200" dirty="0">
                <a:solidFill>
                  <a:srgbClr val="FFFFFF"/>
                </a:solidFill>
              </a:rPr>
              <a:t>江河，</a:t>
            </a:r>
            <a:r>
              <a:rPr lang="en-US" sz="3200" dirty="0">
                <a:solidFill>
                  <a:srgbClr val="FFFFFF"/>
                </a:solidFill>
              </a:rPr>
              <a:t> </a:t>
            </a:r>
          </a:p>
          <a:p>
            <a:pPr algn="l"/>
            <a:r>
              <a:rPr lang="en-US" sz="3200" dirty="0">
                <a:solidFill>
                  <a:srgbClr val="FFFFFF"/>
                </a:solidFill>
              </a:rPr>
              <a:t>(4) </a:t>
            </a:r>
            <a:r>
              <a:rPr lang="zh-CN" altLang="en-US" sz="3200" dirty="0">
                <a:solidFill>
                  <a:srgbClr val="FFFFFF"/>
                </a:solidFill>
              </a:rPr>
              <a:t>日头，</a:t>
            </a:r>
            <a:r>
              <a:rPr lang="en-US" sz="3200" dirty="0">
                <a:solidFill>
                  <a:srgbClr val="FFFFFF"/>
                </a:solidFill>
              </a:rPr>
              <a:t> </a:t>
            </a:r>
          </a:p>
          <a:p>
            <a:pPr algn="l"/>
            <a:r>
              <a:rPr lang="en-US" sz="3200" dirty="0">
                <a:solidFill>
                  <a:srgbClr val="FFFFFF"/>
                </a:solidFill>
              </a:rPr>
              <a:t>(5) </a:t>
            </a:r>
            <a:r>
              <a:rPr lang="zh-CN" altLang="en-US" sz="3200" dirty="0">
                <a:solidFill>
                  <a:srgbClr val="FFFFFF"/>
                </a:solidFill>
              </a:rPr>
              <a:t>恶者的地域（使用黑暗），</a:t>
            </a:r>
            <a:endParaRPr lang="en-US" sz="3200" dirty="0">
              <a:solidFill>
                <a:srgbClr val="FFFFFF"/>
              </a:solidFill>
            </a:endParaRPr>
          </a:p>
          <a:p>
            <a:pPr algn="l"/>
            <a:r>
              <a:rPr lang="en-US" sz="3200" dirty="0">
                <a:solidFill>
                  <a:srgbClr val="FFFFFF"/>
                </a:solidFill>
              </a:rPr>
              <a:t>(6) </a:t>
            </a:r>
            <a:r>
              <a:rPr lang="zh-CN" altLang="en-US" sz="3200" dirty="0">
                <a:solidFill>
                  <a:srgbClr val="FFFFFF"/>
                </a:solidFill>
              </a:rPr>
              <a:t>幼发拉底河（及一同影响恶者的邪灵），</a:t>
            </a:r>
            <a:endParaRPr lang="en-US" sz="3200" dirty="0">
              <a:solidFill>
                <a:srgbClr val="FFFFFF"/>
              </a:solidFill>
            </a:endParaRPr>
          </a:p>
          <a:p>
            <a:pPr algn="l"/>
            <a:r>
              <a:rPr lang="en-US" sz="3200" dirty="0">
                <a:solidFill>
                  <a:srgbClr val="FFFFFF"/>
                </a:solidFill>
              </a:rPr>
              <a:t>(7) </a:t>
            </a:r>
            <a:r>
              <a:rPr lang="zh-CN" altLang="en-US" sz="3200" dirty="0">
                <a:solidFill>
                  <a:srgbClr val="FFFFFF"/>
                </a:solidFill>
              </a:rPr>
              <a:t>世界（使用最后的审判）（同样使用“闪电，声音，雷轰，和大地震”与“大雹子”为代表的形象）</a:t>
            </a:r>
            <a:endParaRPr lang="en-US" sz="3200" dirty="0">
              <a:solidFill>
                <a:srgbClr val="FFFFFF"/>
              </a:solidFill>
            </a:endParaRPr>
          </a:p>
        </p:txBody>
      </p:sp>
      <p:pic>
        <p:nvPicPr>
          <p:cNvPr id="4" name="Picture 3" descr="rev 16 elephant judgmen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090" y="2020455"/>
            <a:ext cx="2755181" cy="1921739"/>
          </a:xfrm>
          <a:prstGeom prst="rect">
            <a:avLst/>
          </a:prstGeom>
        </p:spPr>
      </p:pic>
    </p:spTree>
    <p:extLst>
      <p:ext uri="{BB962C8B-B14F-4D97-AF65-F5344CB8AC3E}">
        <p14:creationId xmlns:p14="http://schemas.microsoft.com/office/powerpoint/2010/main" val="31358847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zh-CN" altLang="en-US" dirty="0"/>
              <a:t>审判的内容</a:t>
            </a:r>
            <a:endParaRPr lang="en-US" dirty="0"/>
          </a:p>
        </p:txBody>
      </p:sp>
      <p:graphicFrame>
        <p:nvGraphicFramePr>
          <p:cNvPr id="205888" name="Group 64"/>
          <p:cNvGraphicFramePr>
            <a:graphicFrameLocks noGrp="1"/>
          </p:cNvGraphicFramePr>
          <p:nvPr>
            <p:ph type="tbl" idx="1"/>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Osaka" charset="-128"/>
                          <a:cs typeface="Arial"/>
                        </a:rPr>
                        <a:t>印记</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Osaka" charset="-128"/>
                          <a:cs typeface="Arial"/>
                        </a:rPr>
                        <a:t>号角</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Osaka" charset="-128"/>
                          <a:cs typeface="Arial"/>
                        </a:rPr>
                        <a:t>金碗</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0000"/>
                          </a:solidFill>
                          <a:effectLst/>
                          <a:latin typeface="Arial"/>
                          <a:ea typeface="Osaka" charset="-128"/>
                          <a:cs typeface="Arial"/>
                        </a:rPr>
                        <a:t>白色</a:t>
                      </a:r>
                      <a:r>
                        <a:rPr kumimoji="0" lang="en-US" sz="1800" b="1" i="0" u="none" strike="noStrike" cap="none" normalizeH="0" baseline="0" dirty="0">
                          <a:ln>
                            <a:noFill/>
                          </a:ln>
                          <a:solidFill>
                            <a:srgbClr val="FF0000"/>
                          </a:solidFill>
                          <a:effectLst/>
                          <a:latin typeface="Arial"/>
                          <a:ea typeface="Osaka" charset="-128"/>
                          <a:cs typeface="Arial"/>
                        </a:rPr>
                        <a:t>: </a:t>
                      </a:r>
                      <a:r>
                        <a:rPr kumimoji="0" lang="zh-CN" altLang="en-US" sz="1800" b="1" i="0" u="none" strike="noStrike" cap="none" normalizeH="0" baseline="0" dirty="0">
                          <a:ln>
                            <a:noFill/>
                          </a:ln>
                          <a:solidFill>
                            <a:srgbClr val="FF0000"/>
                          </a:solidFill>
                          <a:effectLst/>
                          <a:latin typeface="Arial"/>
                          <a:ea typeface="Osaka" charset="-128"/>
                          <a:cs typeface="Arial"/>
                        </a:rPr>
                        <a:t>征服者</a:t>
                      </a:r>
                      <a:endParaRPr kumimoji="0" lang="en-US" sz="1800" b="1" i="0" u="none" strike="noStrike" cap="none" normalizeH="0" baseline="0" dirty="0">
                        <a:ln>
                          <a:noFill/>
                        </a:ln>
                        <a:solidFill>
                          <a:srgbClr val="FF0000"/>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冰雹</a:t>
                      </a:r>
                      <a:r>
                        <a:rPr kumimoji="0" lang="en-US" sz="1800" b="1" i="0" u="none" strike="noStrike" cap="none" normalizeH="0" baseline="0" dirty="0">
                          <a:ln>
                            <a:noFill/>
                          </a:ln>
                          <a:solidFill>
                            <a:schemeClr val="tx1"/>
                          </a:solidFill>
                          <a:effectLst/>
                          <a:latin typeface="Arial"/>
                          <a:ea typeface="Osaka" charset="-128"/>
                          <a:cs typeface="Arial"/>
                        </a:rPr>
                        <a:t>&amp;</a:t>
                      </a:r>
                      <a:r>
                        <a:rPr kumimoji="0" lang="zh-CN" altLang="en-US" sz="1800" b="1" i="0" u="none" strike="noStrike" cap="none" normalizeH="0" baseline="0" dirty="0">
                          <a:ln>
                            <a:noFill/>
                          </a:ln>
                          <a:solidFill>
                            <a:schemeClr val="tx1"/>
                          </a:solidFill>
                          <a:effectLst/>
                          <a:latin typeface="Arial"/>
                          <a:ea typeface="Osaka" charset="-128"/>
                          <a:cs typeface="Arial"/>
                        </a:rPr>
                        <a:t>火</a:t>
                      </a:r>
                      <a:r>
                        <a:rPr kumimoji="0" lang="en-US" sz="1800" b="1" i="0" u="none" strike="noStrike" cap="none" normalizeH="0" baseline="0" dirty="0">
                          <a:ln>
                            <a:noFill/>
                          </a:ln>
                          <a:solidFill>
                            <a:schemeClr val="tx1"/>
                          </a:solidFill>
                          <a:effectLst/>
                          <a:latin typeface="Arial"/>
                          <a:ea typeface="Osaka" charset="-128"/>
                          <a:cs typeface="Arial"/>
                        </a:rPr>
                        <a:t>: 1/3 </a:t>
                      </a:r>
                      <a:r>
                        <a:rPr kumimoji="0" lang="zh-CN" altLang="en-US" sz="1800" b="1" i="0" u="none" strike="noStrike" cap="none" normalizeH="0" baseline="0" dirty="0">
                          <a:ln>
                            <a:noFill/>
                          </a:ln>
                          <a:solidFill>
                            <a:schemeClr val="tx1"/>
                          </a:solidFill>
                          <a:effectLst/>
                          <a:latin typeface="Arial"/>
                          <a:ea typeface="Osaka" charset="-128"/>
                          <a:cs typeface="Arial"/>
                        </a:rPr>
                        <a:t>植物</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褥疮</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红色</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战争</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CCFF"/>
                          </a:solidFill>
                          <a:effectLst/>
                          <a:latin typeface="Arial"/>
                          <a:ea typeface="Osaka" charset="-128"/>
                          <a:cs typeface="Arial"/>
                        </a:rPr>
                        <a:t>火</a:t>
                      </a:r>
                      <a:r>
                        <a:rPr kumimoji="0" lang="en-US" sz="1800" b="1" i="0" u="none" strike="noStrike" cap="none" normalizeH="0" baseline="0" dirty="0">
                          <a:ln>
                            <a:noFill/>
                          </a:ln>
                          <a:solidFill>
                            <a:srgbClr val="FFCCFF"/>
                          </a:solidFill>
                          <a:effectLst/>
                          <a:latin typeface="Arial"/>
                          <a:ea typeface="Osaka" charset="-128"/>
                          <a:cs typeface="Arial"/>
                        </a:rPr>
                        <a:t>: 1/3 </a:t>
                      </a:r>
                      <a:r>
                        <a:rPr kumimoji="0" lang="zh-CN" altLang="en-US" sz="1800" b="1" i="0" u="none" strike="noStrike" cap="none" normalizeH="0" baseline="0" dirty="0">
                          <a:ln>
                            <a:noFill/>
                          </a:ln>
                          <a:solidFill>
                            <a:srgbClr val="FFCCFF"/>
                          </a:solidFill>
                          <a:effectLst/>
                          <a:latin typeface="Arial"/>
                          <a:ea typeface="Osaka" charset="-128"/>
                          <a:cs typeface="Arial"/>
                        </a:rPr>
                        <a:t>海物</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CCFF"/>
                          </a:solidFill>
                          <a:effectLst/>
                          <a:latin typeface="Arial"/>
                          <a:ea typeface="Osaka" charset="-128"/>
                          <a:cs typeface="Arial"/>
                        </a:rPr>
                        <a:t>海水变成血</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黑色</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饥荒</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星星</a:t>
                      </a:r>
                      <a:r>
                        <a:rPr kumimoji="0" lang="en-US" sz="1800" b="1" i="0" u="none" strike="noStrike" cap="none" normalizeH="0" baseline="0" dirty="0">
                          <a:ln>
                            <a:noFill/>
                          </a:ln>
                          <a:solidFill>
                            <a:srgbClr val="000013"/>
                          </a:solidFill>
                          <a:effectLst/>
                          <a:latin typeface="Arial"/>
                          <a:ea typeface="Osaka" charset="-128"/>
                          <a:cs typeface="Arial"/>
                        </a:rPr>
                        <a:t>: 1/3 </a:t>
                      </a:r>
                      <a:r>
                        <a:rPr kumimoji="0" lang="zh-CN" altLang="en-US" sz="1800" b="1" i="0" u="none" strike="noStrike" cap="none" normalizeH="0" baseline="0" dirty="0">
                          <a:ln>
                            <a:noFill/>
                          </a:ln>
                          <a:solidFill>
                            <a:srgbClr val="000013"/>
                          </a:solidFill>
                          <a:effectLst/>
                          <a:latin typeface="Arial"/>
                          <a:ea typeface="Osaka" charset="-128"/>
                          <a:cs typeface="Arial"/>
                        </a:rPr>
                        <a:t>鲜水</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鲜水变成血</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苍白</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死亡</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DFFEE"/>
                          </a:solidFill>
                          <a:effectLst/>
                          <a:latin typeface="Arial"/>
                          <a:ea typeface="Osaka" charset="-128"/>
                          <a:cs typeface="Arial"/>
                        </a:rPr>
                        <a:t>黑暗</a:t>
                      </a:r>
                      <a:r>
                        <a:rPr kumimoji="0" lang="en-US" sz="1800" b="1" i="0" u="none" strike="noStrike" cap="none" normalizeH="0" baseline="0" dirty="0">
                          <a:ln>
                            <a:noFill/>
                          </a:ln>
                          <a:solidFill>
                            <a:srgbClr val="FDFFEE"/>
                          </a:solidFill>
                          <a:effectLst/>
                          <a:latin typeface="Arial"/>
                          <a:ea typeface="Osaka" charset="-128"/>
                          <a:cs typeface="Arial"/>
                        </a:rPr>
                        <a:t>: 1/3 </a:t>
                      </a:r>
                      <a:r>
                        <a:rPr kumimoji="0" lang="zh-CN" altLang="en-US" sz="1800" b="1" i="0" u="none" strike="noStrike" cap="none" normalizeH="0" baseline="0" dirty="0">
                          <a:ln>
                            <a:noFill/>
                          </a:ln>
                          <a:solidFill>
                            <a:srgbClr val="FDFFEE"/>
                          </a:solidFill>
                          <a:effectLst/>
                          <a:latin typeface="Arial"/>
                          <a:ea typeface="Osaka" charset="-128"/>
                          <a:cs typeface="Arial"/>
                        </a:rPr>
                        <a:t>太阳</a:t>
                      </a:r>
                      <a:r>
                        <a:rPr kumimoji="0" lang="en-US" sz="1800" b="1" i="0" u="none" strike="noStrike" cap="none" normalizeH="0" baseline="0" dirty="0">
                          <a:ln>
                            <a:noFill/>
                          </a:ln>
                          <a:solidFill>
                            <a:srgbClr val="FDFFEE"/>
                          </a:solidFill>
                          <a:effectLst/>
                          <a:latin typeface="Arial"/>
                          <a:ea typeface="Osaka" charset="-128"/>
                          <a:cs typeface="Arial"/>
                        </a:rPr>
                        <a:t>, </a:t>
                      </a:r>
                      <a:r>
                        <a:rPr kumimoji="0" lang="zh-CN" altLang="en-US" sz="1800" b="1" i="0" u="none" strike="noStrike" cap="none" normalizeH="0" baseline="0" dirty="0">
                          <a:ln>
                            <a:noFill/>
                          </a:ln>
                          <a:solidFill>
                            <a:srgbClr val="FDFFEE"/>
                          </a:solidFill>
                          <a:effectLst/>
                          <a:latin typeface="Arial"/>
                          <a:ea typeface="Osaka" charset="-128"/>
                          <a:cs typeface="Arial"/>
                        </a:rPr>
                        <a:t>月亮</a:t>
                      </a:r>
                      <a:r>
                        <a:rPr kumimoji="0" lang="en-US" sz="1800" b="1" i="0" u="none" strike="noStrike" cap="none" normalizeH="0" baseline="0" dirty="0">
                          <a:ln>
                            <a:noFill/>
                          </a:ln>
                          <a:solidFill>
                            <a:srgbClr val="FDFFEE"/>
                          </a:solidFill>
                          <a:effectLst/>
                          <a:latin typeface="Arial"/>
                          <a:ea typeface="Osaka" charset="-128"/>
                          <a:cs typeface="Arial"/>
                        </a:rPr>
                        <a:t>, </a:t>
                      </a:r>
                      <a:r>
                        <a:rPr kumimoji="0" lang="zh-CN" altLang="en-US" sz="1800" b="1" i="0" u="none" strike="noStrike" cap="none" normalizeH="0" baseline="0" dirty="0">
                          <a:ln>
                            <a:noFill/>
                          </a:ln>
                          <a:solidFill>
                            <a:srgbClr val="FDFFEE"/>
                          </a:solidFill>
                          <a:effectLst/>
                          <a:latin typeface="Arial"/>
                          <a:ea typeface="Osaka" charset="-128"/>
                          <a:cs typeface="Arial"/>
                        </a:rPr>
                        <a:t>星星</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DFFEE"/>
                          </a:solidFill>
                          <a:effectLst/>
                          <a:latin typeface="Arial"/>
                          <a:ea typeface="Osaka" charset="-128"/>
                          <a:cs typeface="Arial"/>
                        </a:rPr>
                        <a:t>日头用火烤人</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a:t>
                      </a:r>
                      <a:r>
                        <a:rPr kumimoji="0" lang="zh-CN" altLang="en-US" sz="1800" b="1" i="0" u="none" strike="noStrike" cap="none" normalizeH="0" baseline="0" dirty="0">
                          <a:ln>
                            <a:noFill/>
                          </a:ln>
                          <a:solidFill>
                            <a:schemeClr val="tx1"/>
                          </a:solidFill>
                          <a:effectLst/>
                          <a:latin typeface="Arial"/>
                          <a:ea typeface="Osaka" charset="-128"/>
                          <a:cs typeface="Arial"/>
                        </a:rPr>
                        <a:t>号角</a:t>
                      </a:r>
                      <a:r>
                        <a:rPr kumimoji="0" lang="en-US" altLang="zh-CN" sz="1800" b="1" i="0" u="none" strike="noStrike" cap="none" normalizeH="0" baseline="0" dirty="0">
                          <a:ln>
                            <a:noFill/>
                          </a:ln>
                          <a:solidFill>
                            <a:schemeClr val="tx1"/>
                          </a:solidFill>
                          <a:effectLst/>
                          <a:latin typeface="Arial"/>
                          <a:ea typeface="Osaka" charset="-128"/>
                          <a:cs typeface="Arial"/>
                        </a:rPr>
                        <a:t> </a:t>
                      </a:r>
                      <a:r>
                        <a:rPr kumimoji="0" lang="en-US" sz="1800" b="1" i="0" u="none" strike="noStrike" cap="none" normalizeH="0" baseline="0" dirty="0">
                          <a:ln>
                            <a:noFill/>
                          </a:ln>
                          <a:solidFill>
                            <a:schemeClr val="tx1"/>
                          </a:solidFill>
                          <a:effectLst/>
                          <a:latin typeface="Arial"/>
                          <a:ea typeface="Osaka" charset="-128"/>
                          <a:cs typeface="Arial"/>
                        </a:rPr>
                        <a:t>5-7</a:t>
                      </a:r>
                      <a:r>
                        <a:rPr kumimoji="0" lang="zh-CN" altLang="en-US" sz="1800" b="1" i="0" u="none" strike="noStrike" cap="none" normalizeH="0" baseline="0" dirty="0">
                          <a:ln>
                            <a:noFill/>
                          </a:ln>
                          <a:solidFill>
                            <a:schemeClr val="tx1"/>
                          </a:solidFill>
                          <a:effectLst/>
                          <a:latin typeface="Arial"/>
                          <a:ea typeface="Osaka" charset="-128"/>
                          <a:cs typeface="Arial"/>
                        </a:rPr>
                        <a:t>是灾祸</a:t>
                      </a:r>
                      <a:r>
                        <a:rPr kumimoji="0" lang="en-US" sz="1800" b="1" i="0" u="none" strike="noStrike" cap="none" normalizeH="0" baseline="0" dirty="0">
                          <a:ln>
                            <a:noFill/>
                          </a:ln>
                          <a:solidFill>
                            <a:schemeClr val="tx1"/>
                          </a:solidFill>
                          <a:effectLst/>
                          <a:latin typeface="Arial"/>
                          <a:ea typeface="Osaka" charset="-128"/>
                          <a:cs typeface="Arial"/>
                        </a:rPr>
                        <a: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圣徒被安慰</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灾祸</a:t>
                      </a:r>
                      <a:r>
                        <a:rPr kumimoji="0" lang="en-US" sz="1800" b="1" i="0" u="none" strike="noStrike" cap="none" normalizeH="0" baseline="0" dirty="0">
                          <a:ln>
                            <a:noFill/>
                          </a:ln>
                          <a:solidFill>
                            <a:schemeClr val="tx1"/>
                          </a:solidFill>
                          <a:effectLst/>
                          <a:latin typeface="Arial"/>
                          <a:ea typeface="Osaka" charset="-128"/>
                          <a:cs typeface="Arial"/>
                        </a:rPr>
                        <a:t>#1: </a:t>
                      </a:r>
                      <a:r>
                        <a:rPr kumimoji="0" lang="zh-CN" altLang="en-US" sz="1800" b="1" i="0" u="none" strike="noStrike" cap="none" normalizeH="0" baseline="0" dirty="0">
                          <a:ln>
                            <a:noFill/>
                          </a:ln>
                          <a:solidFill>
                            <a:schemeClr val="tx1"/>
                          </a:solidFill>
                          <a:effectLst/>
                          <a:latin typeface="Arial"/>
                          <a:ea typeface="Osaka" charset="-128"/>
                          <a:cs typeface="Arial"/>
                        </a:rPr>
                        <a:t>蝗虫</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兽的皇国被暗</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烈怒</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地震</a:t>
                      </a:r>
                      <a:r>
                        <a:rPr kumimoji="0" lang="en-US" sz="1800" b="1" i="0" u="none" strike="noStrike" cap="none" normalizeH="0" baseline="0" dirty="0">
                          <a:ln>
                            <a:noFill/>
                          </a:ln>
                          <a:solidFill>
                            <a:schemeClr val="tx1"/>
                          </a:solidFill>
                          <a:effectLst/>
                          <a:latin typeface="Arial"/>
                          <a:ea typeface="Osaka" charset="-128"/>
                          <a:cs typeface="Arial"/>
                        </a:rPr>
                        <a:t>, </a:t>
                      </a:r>
                      <a:r>
                        <a:rPr kumimoji="0" lang="zh-CN" altLang="en-US" sz="1800" b="1" i="0" u="none" strike="noStrike" cap="none" normalizeH="0" baseline="0" dirty="0">
                          <a:ln>
                            <a:noFill/>
                          </a:ln>
                          <a:solidFill>
                            <a:schemeClr val="tx1"/>
                          </a:solidFill>
                          <a:effectLst/>
                          <a:latin typeface="Arial"/>
                          <a:ea typeface="Osaka" charset="-128"/>
                          <a:cs typeface="Arial"/>
                        </a:rPr>
                        <a:t>记号</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灾祸</a:t>
                      </a:r>
                      <a:r>
                        <a:rPr kumimoji="0" lang="en-US" sz="1800" b="1" i="0" u="none" strike="noStrike" cap="none" normalizeH="0" baseline="0" dirty="0">
                          <a:ln>
                            <a:noFill/>
                          </a:ln>
                          <a:solidFill>
                            <a:srgbClr val="000013"/>
                          </a:solidFill>
                          <a:effectLst/>
                          <a:latin typeface="Arial"/>
                          <a:ea typeface="Osaka" charset="-128"/>
                          <a:cs typeface="Arial"/>
                        </a:rPr>
                        <a:t>#2: </a:t>
                      </a:r>
                      <a:r>
                        <a:rPr kumimoji="0" lang="zh-CN" altLang="en-US" sz="1800" b="1" i="0" u="none" strike="noStrike" cap="none" normalizeH="0" baseline="0" dirty="0">
                          <a:ln>
                            <a:noFill/>
                          </a:ln>
                          <a:solidFill>
                            <a:srgbClr val="000013"/>
                          </a:solidFill>
                          <a:effectLst/>
                          <a:latin typeface="Arial"/>
                          <a:ea typeface="Osaka" charset="-128"/>
                          <a:cs typeface="Arial"/>
                        </a:rPr>
                        <a:t>伯拉河预备</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13"/>
                          </a:solidFill>
                          <a:effectLst/>
                          <a:latin typeface="Arial"/>
                          <a:ea typeface="Osaka" charset="-128"/>
                          <a:cs typeface="Arial"/>
                        </a:rPr>
                        <a:t>伯拉干了</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(144,000 </a:t>
                      </a:r>
                      <a:r>
                        <a:rPr kumimoji="0" lang="zh-CN" altLang="en-US" sz="1800" b="1" i="0" u="none" strike="noStrike" cap="none" normalizeH="0" baseline="0" dirty="0">
                          <a:ln>
                            <a:noFill/>
                          </a:ln>
                          <a:solidFill>
                            <a:schemeClr val="tx1"/>
                          </a:solidFill>
                          <a:effectLst/>
                          <a:latin typeface="Arial"/>
                          <a:ea typeface="Osaka" charset="-128"/>
                          <a:cs typeface="Arial"/>
                        </a:rPr>
                        <a:t>被印</a:t>
                      </a:r>
                      <a:r>
                        <a:rPr kumimoji="0" lang="en-US" sz="1800" b="1" i="0" u="none" strike="noStrike" cap="none" normalizeH="0" baseline="0" dirty="0">
                          <a:ln>
                            <a:noFill/>
                          </a:ln>
                          <a:solidFill>
                            <a:schemeClr val="tx1"/>
                          </a:solidFill>
                          <a:effectLst/>
                          <a:latin typeface="Arial"/>
                          <a:ea typeface="Osaka" charset="-128"/>
                          <a:cs typeface="Arial"/>
                        </a:rPr>
                        <a: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a:t>
                      </a:r>
                      <a:r>
                        <a:rPr kumimoji="0" lang="zh-CN" altLang="en-US" sz="1800" b="1" i="0" u="none" strike="noStrike" cap="none" normalizeH="0" baseline="0" dirty="0">
                          <a:ln>
                            <a:noFill/>
                          </a:ln>
                          <a:solidFill>
                            <a:schemeClr val="tx1"/>
                          </a:solidFill>
                          <a:effectLst/>
                          <a:latin typeface="Arial"/>
                          <a:ea typeface="Osaka" charset="-128"/>
                          <a:cs typeface="Arial"/>
                        </a:rPr>
                        <a:t>号角</a:t>
                      </a:r>
                      <a:r>
                        <a:rPr kumimoji="0" lang="en-US" sz="1800" b="1" i="0" u="none" strike="noStrike" cap="none" normalizeH="0" baseline="0" dirty="0">
                          <a:ln>
                            <a:noFill/>
                          </a:ln>
                          <a:solidFill>
                            <a:schemeClr val="tx1"/>
                          </a:solidFill>
                          <a:effectLst/>
                          <a:latin typeface="Arial"/>
                          <a:ea typeface="Osaka" charset="-128"/>
                          <a:cs typeface="Arial"/>
                        </a:rPr>
                        <a:t>#7 = </a:t>
                      </a:r>
                      <a:r>
                        <a:rPr kumimoji="0" lang="zh-CN" altLang="en-US" sz="1800" b="1" i="0" u="none" strike="noStrike" cap="none" normalizeH="0" baseline="0" dirty="0">
                          <a:ln>
                            <a:noFill/>
                          </a:ln>
                          <a:solidFill>
                            <a:schemeClr val="tx1"/>
                          </a:solidFill>
                          <a:effectLst/>
                          <a:latin typeface="Arial"/>
                          <a:ea typeface="Osaka" charset="-128"/>
                          <a:cs typeface="Arial"/>
                        </a:rPr>
                        <a:t>神的奥秘</a:t>
                      </a:r>
                      <a:r>
                        <a:rPr kumimoji="0" lang="en-US" sz="1800" b="1" i="0" u="none" strike="noStrike" cap="none" normalizeH="0" baseline="0" dirty="0">
                          <a:ln>
                            <a:noFill/>
                          </a:ln>
                          <a:solidFill>
                            <a:schemeClr val="tx1"/>
                          </a:solidFill>
                          <a:effectLst/>
                          <a:latin typeface="Arial"/>
                          <a:ea typeface="Osaka" charset="-128"/>
                          <a:cs typeface="Arial"/>
                        </a:rPr>
                        <a: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cap="none" normalizeH="0" baseline="0" dirty="0">
                          <a:ln>
                            <a:noFill/>
                          </a:ln>
                          <a:solidFill>
                            <a:schemeClr val="tx1"/>
                          </a:solidFill>
                          <a:effectLst/>
                          <a:latin typeface="Arial"/>
                          <a:ea typeface="Osaka" charset="-128"/>
                          <a:cs typeface="Arial"/>
                        </a:rPr>
                        <a:t>半小时的</a:t>
                      </a:r>
                      <a:r>
                        <a:rPr lang="en-US" b="0" dirty="0">
                          <a:latin typeface="Osaka"/>
                          <a:ea typeface="Osaka"/>
                          <a:cs typeface="Osaka"/>
                        </a:rPr>
                        <a:t>寂静</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灾祸</a:t>
                      </a:r>
                      <a:r>
                        <a:rPr kumimoji="0" lang="en-US" sz="1800" b="1" i="0" u="none" strike="noStrike" cap="none" normalizeH="0" baseline="0" dirty="0">
                          <a:ln>
                            <a:noFill/>
                          </a:ln>
                          <a:solidFill>
                            <a:schemeClr val="tx1"/>
                          </a:solidFill>
                          <a:effectLst/>
                          <a:latin typeface="Arial"/>
                          <a:ea typeface="Osaka" charset="-128"/>
                          <a:cs typeface="Arial"/>
                        </a:rPr>
                        <a:t>#3: </a:t>
                      </a:r>
                      <a:r>
                        <a:rPr kumimoji="0" lang="zh-CN" altLang="en-US" sz="1800" b="1" i="0" u="none" strike="noStrike" cap="none" normalizeH="0" baseline="0" dirty="0">
                          <a:ln>
                            <a:noFill/>
                          </a:ln>
                          <a:solidFill>
                            <a:schemeClr val="tx1"/>
                          </a:solidFill>
                          <a:effectLst/>
                          <a:latin typeface="Arial"/>
                          <a:ea typeface="Osaka" charset="-128"/>
                          <a:cs typeface="Arial"/>
                        </a:rPr>
                        <a:t>胜利将来临</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Osaka" charset="-128"/>
                          <a:cs typeface="Arial"/>
                        </a:rPr>
                        <a:t>地震</a:t>
                      </a:r>
                      <a:r>
                        <a:rPr kumimoji="0" lang="en-US" altLang="zh-CN" sz="1800" b="1" i="0" u="none" strike="noStrike" cap="none" normalizeH="0" baseline="0" dirty="0">
                          <a:ln>
                            <a:noFill/>
                          </a:ln>
                          <a:solidFill>
                            <a:schemeClr val="tx1"/>
                          </a:solidFill>
                          <a:effectLst/>
                          <a:latin typeface="Arial"/>
                          <a:ea typeface="Osaka" charset="-128"/>
                          <a:cs typeface="Arial"/>
                        </a:rPr>
                        <a:t> </a:t>
                      </a:r>
                      <a:r>
                        <a:rPr kumimoji="0" lang="en-US" sz="1800" b="1" i="0" u="none" strike="noStrike" cap="none" normalizeH="0" baseline="0" dirty="0">
                          <a:ln>
                            <a:noFill/>
                          </a:ln>
                          <a:solidFill>
                            <a:schemeClr val="tx1"/>
                          </a:solidFill>
                          <a:effectLst/>
                          <a:latin typeface="Arial"/>
                          <a:ea typeface="Osaka" charset="-128"/>
                          <a:cs typeface="Arial"/>
                        </a:rPr>
                        <a:t>&amp; </a:t>
                      </a:r>
                      <a:r>
                        <a:rPr kumimoji="0" lang="zh-CN" altLang="en-US" sz="1800" b="1" i="0" u="none" strike="noStrike" cap="none" normalizeH="0" baseline="0" dirty="0">
                          <a:ln>
                            <a:noFill/>
                          </a:ln>
                          <a:solidFill>
                            <a:schemeClr val="tx1"/>
                          </a:solidFill>
                          <a:effectLst/>
                          <a:latin typeface="Arial"/>
                          <a:ea typeface="Osaka" charset="-128"/>
                          <a:cs typeface="Arial"/>
                        </a:rPr>
                        <a:t>冰雹</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29625" y="76200"/>
            <a:ext cx="695325"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b="1" dirty="0">
                <a:solidFill>
                  <a:srgbClr val="FFFF66"/>
                </a:solidFill>
                <a:latin typeface="Arial"/>
                <a:ea typeface="Osaka" charset="0"/>
                <a:cs typeface="Arial"/>
              </a:rPr>
              <a:t>339</a:t>
            </a:r>
            <a:endParaRPr lang="en-US" sz="2000" b="1" dirty="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460375" y="2270125"/>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b="1">
                <a:solidFill>
                  <a:srgbClr val="FFCCFF"/>
                </a:solidFill>
                <a:ea typeface="Osaka" charset="0"/>
                <a:cs typeface="Osaka" charset="0"/>
              </a:rPr>
              <a:t>H O R S E S</a:t>
            </a:r>
            <a:endParaRPr lang="en-US">
              <a:solidFill>
                <a:srgbClr val="FFFF66"/>
              </a:solidFill>
              <a:ea typeface="Osaka" charset="0"/>
              <a:cs typeface="Osaka" charset="0"/>
            </a:endParaRPr>
          </a:p>
        </p:txBody>
      </p:sp>
      <p:sp>
        <p:nvSpPr>
          <p:cNvPr id="993341"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spcBef>
                <a:spcPct val="50000"/>
              </a:spcBef>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b="1">
                <a:solidFill>
                  <a:srgbClr val="FFCCFF"/>
                </a:solidFill>
                <a:ea typeface="Osaka" charset="0"/>
                <a:cs typeface="Osaka" charset="0"/>
              </a:rPr>
              <a:t>W  O  E  S</a:t>
            </a:r>
            <a:endParaRPr lang="en-US">
              <a:solidFill>
                <a:srgbClr val="FFFF66"/>
              </a:solidFill>
              <a:ea typeface="Osaka" charset="0"/>
              <a:cs typeface="Osaka" charset="0"/>
            </a:endParaRPr>
          </a:p>
        </p:txBody>
      </p:sp>
    </p:spTree>
    <p:extLst>
      <p:ext uri="{BB962C8B-B14F-4D97-AF65-F5344CB8AC3E}">
        <p14:creationId xmlns:p14="http://schemas.microsoft.com/office/powerpoint/2010/main" val="6303328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22 Seven Bowl Plague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6513" y="1"/>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zh-CN" altLang="en-US" b="1" kern="1200" dirty="0">
                <a:effectLst>
                  <a:glow rad="241300">
                    <a:schemeClr val="tx1">
                      <a:alpha val="75000"/>
                    </a:schemeClr>
                  </a:glow>
                </a:effectLst>
                <a:latin typeface="Arial" charset="0"/>
                <a:ea typeface="ＭＳ Ｐゴシック" charset="0"/>
                <a:cs typeface="ＭＳ Ｐゴシック" charset="0"/>
              </a:rPr>
              <a:t>金碗的审判</a:t>
            </a:r>
            <a:r>
              <a:rPr lang="en-US" altLang="zh-CN" b="1" kern="1200" dirty="0">
                <a:effectLst>
                  <a:glow rad="241300">
                    <a:schemeClr val="tx1">
                      <a:alpha val="75000"/>
                    </a:schemeClr>
                  </a:glow>
                </a:effectLst>
                <a:latin typeface="Arial" charset="0"/>
                <a:ea typeface="ＭＳ Ｐゴシック" charset="0"/>
                <a:cs typeface="ＭＳ Ｐゴシック" charset="0"/>
              </a:rPr>
              <a:t> </a:t>
            </a:r>
            <a:r>
              <a:rPr lang="en-US" b="1" kern="1200" dirty="0">
                <a:effectLst>
                  <a:glow rad="241300">
                    <a:schemeClr val="tx1">
                      <a:alpha val="75000"/>
                    </a:schemeClr>
                  </a:glow>
                </a:effectLst>
                <a:latin typeface="Arial" charset="0"/>
                <a:ea typeface="ＭＳ Ｐゴシック" charset="0"/>
                <a:cs typeface="ＭＳ Ｐゴシック" charset="0"/>
              </a:rPr>
              <a:t>(</a:t>
            </a:r>
            <a:r>
              <a:rPr lang="zh-CN" altLang="en-US" b="1" kern="1200" dirty="0">
                <a:effectLst>
                  <a:glow rad="241300">
                    <a:schemeClr val="tx1">
                      <a:alpha val="75000"/>
                    </a:schemeClr>
                  </a:glow>
                </a:effectLst>
                <a:latin typeface="Arial" charset="0"/>
                <a:ea typeface="ＭＳ Ｐゴシック" charset="0"/>
                <a:cs typeface="ＭＳ Ｐゴシック" charset="0"/>
              </a:rPr>
              <a:t>启示录</a:t>
            </a:r>
            <a:r>
              <a:rPr lang="en-US" b="1" kern="1200" dirty="0">
                <a:effectLst>
                  <a:glow rad="241300">
                    <a:schemeClr val="tx1">
                      <a:alpha val="75000"/>
                    </a:schemeClr>
                  </a:glow>
                </a:effectLst>
                <a:latin typeface="Arial" charset="0"/>
                <a:ea typeface="ＭＳ Ｐゴシック" charset="0"/>
                <a:cs typeface="ＭＳ Ｐゴシック" charset="0"/>
              </a:rPr>
              <a:t>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9816964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6.4 red wa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4787900" y="476250"/>
            <a:ext cx="4183063" cy="2016125"/>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金碗</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#1 &amp; #2</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(16:1-3)</a:t>
            </a:r>
            <a:endParaRPr lang="en-US" dirty="0">
              <a:latin typeface="Times New Roman" charset="0"/>
              <a:ea typeface="ＭＳ Ｐゴシック" charset="0"/>
              <a:cs typeface="ＭＳ Ｐゴシック" charset="0"/>
            </a:endParaRPr>
          </a:p>
        </p:txBody>
      </p:sp>
      <p:pic>
        <p:nvPicPr>
          <p:cNvPr id="4" name="Picture 3" descr="Rev 16.2 Nasir Siddiki  with shingl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8913"/>
            <a:ext cx="2519363" cy="380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16 boils gumma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2463" y="3057525"/>
            <a:ext cx="45212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10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867400" y="333375"/>
            <a:ext cx="3276600" cy="5183188"/>
          </a:xfrm>
        </p:spPr>
        <p:txBody>
          <a:bodyPr/>
          <a:lstStyle/>
          <a:p>
            <a:r>
              <a:rPr lang="zh-CN" altLang="en-US" sz="3600" b="1" dirty="0">
                <a:latin typeface="Arial" charset="0"/>
                <a:ea typeface="ＭＳ Ｐゴシック" charset="0"/>
              </a:rPr>
              <a:t>金碗</a:t>
            </a:r>
            <a:r>
              <a:rPr lang="en-US" sz="3600" b="1" dirty="0">
                <a:latin typeface="Arial" charset="0"/>
                <a:ea typeface="ＭＳ Ｐゴシック" charset="0"/>
              </a:rPr>
              <a:t>#3: </a:t>
            </a:r>
            <a:r>
              <a:rPr lang="zh-CN" altLang="en-US" sz="3600" b="1" dirty="0">
                <a:latin typeface="Arial" charset="0"/>
                <a:ea typeface="ＭＳ Ｐゴシック" charset="0"/>
              </a:rPr>
              <a:t>鲜水变成血</a:t>
            </a:r>
            <a:r>
              <a:rPr lang="en-US" sz="3600" b="1" dirty="0">
                <a:latin typeface="Arial" charset="0"/>
                <a:ea typeface="ＭＳ Ｐゴシック" charset="0"/>
              </a:rPr>
              <a:t> (16:4-7)</a:t>
            </a:r>
          </a:p>
        </p:txBody>
      </p:sp>
      <p:pic>
        <p:nvPicPr>
          <p:cNvPr id="998402" name="Picture 2" descr="rev 16 3rd bowl rtdeadfish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26988"/>
            <a:ext cx="5859462"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9482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5" name="Title 1"/>
          <p:cNvSpPr>
            <a:spLocks noGrp="1"/>
          </p:cNvSpPr>
          <p:nvPr>
            <p:ph type="title"/>
          </p:nvPr>
        </p:nvSpPr>
        <p:spPr>
          <a:xfrm>
            <a:off x="5867400" y="333375"/>
            <a:ext cx="3276600" cy="5183188"/>
          </a:xfrm>
        </p:spPr>
        <p:txBody>
          <a:bodyPr/>
          <a:lstStyle/>
          <a:p>
            <a:pPr lvl="0"/>
            <a:r>
              <a:rPr lang="zh-CN" altLang="en-US" sz="3600" b="1" dirty="0">
                <a:latin typeface="Arial" charset="0"/>
                <a:ea typeface="ＭＳ Ｐゴシック" charset="0"/>
              </a:rPr>
              <a:t>金碗</a:t>
            </a:r>
            <a:r>
              <a:rPr lang="en-US" sz="3600" b="1" dirty="0">
                <a:latin typeface="Arial" charset="0"/>
                <a:ea typeface="ＭＳ Ｐゴシック" charset="0"/>
              </a:rPr>
              <a:t>#4:</a:t>
            </a:r>
            <a:r>
              <a:rPr lang="zh-CN" altLang="en-US" sz="3600" b="1" dirty="0">
                <a:solidFill>
                  <a:srgbClr val="FDFFEE"/>
                </a:solidFill>
                <a:ea typeface="Osaka" charset="-128"/>
              </a:rPr>
              <a:t>日头用火烤人</a:t>
            </a:r>
            <a:br>
              <a:rPr lang="en-US" sz="3600" b="1" dirty="0">
                <a:solidFill>
                  <a:srgbClr val="FDFFEE"/>
                </a:solidFill>
                <a:ea typeface="Osaka" charset="-128"/>
              </a:rPr>
            </a:br>
            <a:r>
              <a:rPr lang="en-US" sz="3600" b="1" dirty="0">
                <a:latin typeface="Arial" charset="0"/>
                <a:ea typeface="ＭＳ Ｐゴシック" charset="0"/>
              </a:rPr>
              <a:t>(16:8-9)</a:t>
            </a:r>
          </a:p>
        </p:txBody>
      </p:sp>
      <p:pic>
        <p:nvPicPr>
          <p:cNvPr id="999426" name="Picture 3" descr="Rev 16.8 an-burning man.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5961063"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2270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449" name="Picture 4" descr="rev 16 darkness bowl 5 artworks-000010981358-905ub2-original.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0450" name="Title 1"/>
          <p:cNvSpPr>
            <a:spLocks noGrp="1"/>
          </p:cNvSpPr>
          <p:nvPr>
            <p:ph type="title"/>
          </p:nvPr>
        </p:nvSpPr>
        <p:spPr>
          <a:xfrm>
            <a:off x="5867400" y="333375"/>
            <a:ext cx="3276600" cy="5183188"/>
          </a:xfrm>
        </p:spPr>
        <p:txBody>
          <a:bodyPr/>
          <a:lstStyle/>
          <a:p>
            <a:r>
              <a:rPr lang="zh-CN" altLang="en-US" sz="3600" b="1" dirty="0">
                <a:latin typeface="Arial" charset="0"/>
                <a:ea typeface="ＭＳ Ｐゴシック" charset="0"/>
              </a:rPr>
              <a:t>金碗</a:t>
            </a:r>
            <a:r>
              <a:rPr lang="en-US" sz="3600" b="1" dirty="0">
                <a:latin typeface="Arial" charset="0"/>
                <a:ea typeface="ＭＳ Ｐゴシック" charset="0"/>
              </a:rPr>
              <a:t>#5: </a:t>
            </a:r>
            <a:br>
              <a:rPr lang="en-US" sz="3600" b="1" dirty="0">
                <a:latin typeface="Arial" charset="0"/>
                <a:ea typeface="ＭＳ Ｐゴシック" charset="0"/>
              </a:rPr>
            </a:br>
            <a:r>
              <a:rPr lang="zh-CN" altLang="en-US" sz="3600" b="1" dirty="0">
                <a:latin typeface="Arial" charset="0"/>
                <a:ea typeface="ＭＳ Ｐゴシック" charset="0"/>
              </a:rPr>
              <a:t>黑暗</a:t>
            </a:r>
            <a:br>
              <a:rPr lang="en-US" altLang="zh-CN" sz="3600" b="1" dirty="0">
                <a:latin typeface="Arial" charset="0"/>
                <a:ea typeface="ＭＳ Ｐゴシック" charset="0"/>
              </a:rPr>
            </a:br>
            <a:r>
              <a:rPr lang="en-US" sz="3600" b="1" dirty="0">
                <a:latin typeface="Arial" charset="0"/>
                <a:ea typeface="ＭＳ Ｐゴシック" charset="0"/>
              </a:rPr>
              <a:t>(16:10-11)</a:t>
            </a:r>
          </a:p>
        </p:txBody>
      </p:sp>
    </p:spTree>
    <p:extLst>
      <p:ext uri="{BB962C8B-B14F-4D97-AF65-F5344CB8AC3E}">
        <p14:creationId xmlns:p14="http://schemas.microsoft.com/office/powerpoint/2010/main" val="19039983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47675"/>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800">
                <a:solidFill>
                  <a:srgbClr val="FFFFFF"/>
                </a:solidFill>
                <a:latin typeface="Times New Roman" pitchFamily="18" charset="0"/>
                <a:ea typeface="SimSun" pitchFamily="2" charset="-122"/>
                <a:cs typeface="+mn-cs"/>
              </a:rPr>
              <a:t>启示录</a:t>
            </a:r>
            <a:r>
              <a:rPr lang="en-US" altLang="ja-JP" sz="2800">
                <a:solidFill>
                  <a:srgbClr val="FFFFFF"/>
                </a:solidFill>
                <a:latin typeface="Times New Roman" pitchFamily="18" charset="0"/>
                <a:ea typeface="MS PGothic" pitchFamily="34" charset="-128"/>
                <a:cs typeface="+mn-cs"/>
              </a:rPr>
              <a:t>16:12   </a:t>
            </a:r>
          </a:p>
          <a:p>
            <a:pPr>
              <a:spcBef>
                <a:spcPct val="20000"/>
              </a:spcBef>
            </a:pPr>
            <a:r>
              <a:rPr lang="zh-CN" altLang="en-US" sz="2800">
                <a:solidFill>
                  <a:srgbClr val="FFFFFF"/>
                </a:solidFill>
                <a:latin typeface="Times New Roman" pitchFamily="18" charset="0"/>
                <a:ea typeface="SimSun" pitchFamily="2" charset="-122"/>
                <a:cs typeface="+mn-cs"/>
              </a:rPr>
              <a:t>第六位天使把碗倒在幼发拉底大河上，河水就干了，为了要给那些从东方来的王预备道路。</a:t>
            </a:r>
            <a:endParaRPr lang="en-US" sz="2800">
              <a:solidFill>
                <a:srgbClr val="FFFFFF"/>
              </a:solidFill>
              <a:latin typeface="Times New Roman" pitchFamily="18" charset="0"/>
              <a:ea typeface="MS PGothic" pitchFamily="34" charset="-128"/>
              <a:cs typeface="+mn-cs"/>
            </a:endParaRPr>
          </a:p>
        </p:txBody>
      </p:sp>
      <p:sp>
        <p:nvSpPr>
          <p:cNvPr id="615430" name="Freeform 6"/>
          <p:cNvSpPr>
            <a:spLocks/>
          </p:cNvSpPr>
          <p:nvPr/>
        </p:nvSpPr>
        <p:spPr bwMode="auto">
          <a:xfrm>
            <a:off x="1066800" y="1905000"/>
            <a:ext cx="2819400" cy="259080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615433" name="Text Box 9"/>
          <p:cNvSpPr txBox="1">
            <a:spLocks noChangeArrowheads="1"/>
          </p:cNvSpPr>
          <p:nvPr/>
        </p:nvSpPr>
        <p:spPr bwMode="auto">
          <a:xfrm>
            <a:off x="539750" y="4484688"/>
            <a:ext cx="2220913" cy="58737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sz="3200">
                <a:solidFill>
                  <a:srgbClr val="FFFFFF"/>
                </a:solidFill>
                <a:cs typeface="+mn-cs"/>
              </a:rPr>
              <a:t>100 </a:t>
            </a:r>
            <a:r>
              <a:rPr lang="zh-CN" altLang="en-US" sz="3200" b="1">
                <a:solidFill>
                  <a:srgbClr val="FFFFFF"/>
                </a:solidFill>
                <a:ea typeface="SimSun" pitchFamily="2" charset="-122"/>
                <a:cs typeface="+mn-cs"/>
              </a:rPr>
              <a:t>解经书</a:t>
            </a:r>
          </a:p>
        </p:txBody>
      </p:sp>
      <p:sp>
        <p:nvSpPr>
          <p:cNvPr id="615434" name="Text Box 10"/>
          <p:cNvSpPr txBox="1">
            <a:spLocks noChangeArrowheads="1"/>
          </p:cNvSpPr>
          <p:nvPr/>
        </p:nvSpPr>
        <p:spPr bwMode="auto">
          <a:xfrm>
            <a:off x="539750" y="5084763"/>
            <a:ext cx="1974850" cy="58737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3200">
                <a:solidFill>
                  <a:srgbClr val="FFFFFF"/>
                </a:solidFill>
                <a:cs typeface="+mn-cs"/>
              </a:rPr>
              <a:t> </a:t>
            </a:r>
            <a:r>
              <a:rPr lang="en-US" sz="3200">
                <a:solidFill>
                  <a:srgbClr val="FFFFFF"/>
                </a:solidFill>
                <a:cs typeface="+mn-cs"/>
              </a:rPr>
              <a:t>57 </a:t>
            </a:r>
            <a:r>
              <a:rPr lang="zh-TW" altLang="en-US" sz="3200">
                <a:solidFill>
                  <a:srgbClr val="FFFFFF"/>
                </a:solidFill>
                <a:cs typeface="+mn-cs"/>
              </a:rPr>
              <a:t> </a:t>
            </a:r>
            <a:r>
              <a:rPr lang="zh-CN" altLang="en-US" sz="3200" b="1">
                <a:solidFill>
                  <a:srgbClr val="FFFFFF"/>
                </a:solidFill>
                <a:ea typeface="SimSun" pitchFamily="2" charset="-122"/>
                <a:cs typeface="+mn-cs"/>
              </a:rPr>
              <a:t>解释</a:t>
            </a:r>
          </a:p>
        </p:txBody>
      </p:sp>
      <p:sp>
        <p:nvSpPr>
          <p:cNvPr id="615435" name="Line 11"/>
          <p:cNvSpPr>
            <a:spLocks noChangeShapeType="1"/>
          </p:cNvSpPr>
          <p:nvPr/>
        </p:nvSpPr>
        <p:spPr bwMode="auto">
          <a:xfrm flipH="1">
            <a:off x="990600" y="1773238"/>
            <a:ext cx="125413" cy="360362"/>
          </a:xfrm>
          <a:prstGeom prst="line">
            <a:avLst/>
          </a:prstGeom>
          <a:noFill/>
          <a:ln w="76200">
            <a:solidFill>
              <a:srgbClr val="FFFF00"/>
            </a:solidFill>
            <a:round/>
            <a:headEnd type="diamond" w="med" len="med"/>
            <a:tailEnd type="diamond" w="med" len="med"/>
          </a:ln>
          <a:extLst>
            <a:ext uri="{909E8E84-426E-40dd-AFC4-6F175D3DCCD1}">
              <a14:hiddenFill xmlns="" xmlns:a14="http://schemas.microsoft.com/office/drawing/2010/main">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615436" name="Freeform 12"/>
          <p:cNvSpPr>
            <a:spLocks/>
          </p:cNvSpPr>
          <p:nvPr/>
        </p:nvSpPr>
        <p:spPr bwMode="auto">
          <a:xfrm>
            <a:off x="381000" y="1447800"/>
            <a:ext cx="701675" cy="528638"/>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 xmlns:a14="http://schemas.microsoft.com/office/drawing/2010/main" w="9525">
                <a:solidFill>
                  <a:srgbClr val="000000"/>
                </a:solidFill>
                <a:round/>
                <a:headEnd/>
                <a:tailEnd type="none" w="lg" len="lg"/>
              </a14:hiddenLine>
            </a:ext>
          </a:extLst>
        </p:spPr>
        <p:txBody>
          <a:bodyPr lIns="90000" tIns="46800" rIns="90000" bIns="46800">
            <a:spAutoFit/>
          </a:bodyPr>
          <a:lstStyle/>
          <a:p>
            <a:endParaRPr lang="en-SG">
              <a:solidFill>
                <a:srgbClr val="000000"/>
              </a:solidFill>
              <a:latin typeface="Comic Sans MS" pitchFamily="66" charset="0"/>
              <a:ea typeface="MS PGothic" pitchFamily="34" charset="-128"/>
              <a:cs typeface="+mn-cs"/>
            </a:endParaRPr>
          </a:p>
        </p:txBody>
      </p:sp>
      <p:sp>
        <p:nvSpPr>
          <p:cNvPr id="742408" name="Rectangle 18"/>
          <p:cNvSpPr>
            <a:spLocks noGrp="1" noChangeArrowheads="1"/>
          </p:cNvSpPr>
          <p:nvPr>
            <p:ph type="title" idx="4294967295"/>
          </p:nvPr>
        </p:nvSpPr>
        <p:spPr>
          <a:xfrm>
            <a:off x="685800" y="457200"/>
            <a:ext cx="7772400" cy="1143000"/>
          </a:xfrm>
          <a:solidFill>
            <a:srgbClr val="000066"/>
          </a:solidFill>
        </p:spPr>
        <p:txBody>
          <a:bodyPr/>
          <a:lstStyle/>
          <a:p>
            <a:r>
              <a:rPr lang="zh-CN" altLang="en-US" sz="4000">
                <a:solidFill>
                  <a:srgbClr val="FFFF66"/>
                </a:solidFill>
                <a:ea typeface="SimSun" pitchFamily="2" charset="-122"/>
              </a:rPr>
              <a:t>若不跟从正常的语法，</a:t>
            </a:r>
            <a:br>
              <a:rPr lang="zh-CN" altLang="en-US" sz="4000">
                <a:solidFill>
                  <a:srgbClr val="FFFF66"/>
                </a:solidFill>
                <a:ea typeface="SimSun" pitchFamily="2" charset="-122"/>
              </a:rPr>
            </a:br>
            <a:r>
              <a:rPr lang="zh-CN" altLang="en-US" sz="4000">
                <a:solidFill>
                  <a:srgbClr val="FFFF66"/>
                </a:solidFill>
                <a:ea typeface="SimSun" pitchFamily="2" charset="-122"/>
              </a:rPr>
              <a:t>将会发生什么事呢？</a:t>
            </a:r>
            <a:endParaRPr lang="en-US" sz="4000">
              <a:solidFill>
                <a:srgbClr val="FFFF66"/>
              </a:solidFill>
            </a:endParaRPr>
          </a:p>
        </p:txBody>
      </p:sp>
    </p:spTree>
    <p:extLst>
      <p:ext uri="{BB962C8B-B14F-4D97-AF65-F5344CB8AC3E}">
        <p14:creationId xmlns:p14="http://schemas.microsoft.com/office/powerpoint/2010/main" val="40477998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54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15430"/>
                                        </p:tgtEl>
                                        <p:attrNameLst>
                                          <p:attrName>style.visibility</p:attrName>
                                        </p:attrNameLst>
                                      </p:cBhvr>
                                      <p:to>
                                        <p:strVal val="visible"/>
                                      </p:to>
                                    </p:set>
                                    <p:animEffect transition="in" filter="wipe(up)">
                                      <p:cBhvr>
                                        <p:cTn id="11" dur="500"/>
                                        <p:tgtEl>
                                          <p:spTgt spid="6154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1" fill="hold" grpId="1" nodeType="clickEffect">
                                  <p:stCondLst>
                                    <p:cond delay="0"/>
                                  </p:stCondLst>
                                  <p:childTnLst>
                                    <p:animEffect transition="out" filter="wipe(up)">
                                      <p:cBhvr>
                                        <p:cTn id="15" dur="500"/>
                                        <p:tgtEl>
                                          <p:spTgt spid="615430"/>
                                        </p:tgtEl>
                                      </p:cBhvr>
                                    </p:animEffect>
                                    <p:set>
                                      <p:cBhvr>
                                        <p:cTn id="16" dur="1" fill="hold">
                                          <p:stCondLst>
                                            <p:cond delay="499"/>
                                          </p:stCondLst>
                                        </p:cTn>
                                        <p:tgtEl>
                                          <p:spTgt spid="61543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15433"/>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61543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15435"/>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615436"/>
                                        </p:tgtEl>
                                        <p:attrNameLst>
                                          <p:attrName>style.visibility</p:attrName>
                                        </p:attrNameLst>
                                      </p:cBhvr>
                                      <p:to>
                                        <p:strVal val="visible"/>
                                      </p:to>
                                    </p:set>
                                    <p:animEffect transition="in" filter="wipe(down)">
                                      <p:cBhvr>
                                        <p:cTn id="31"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autoUpdateAnimBg="0"/>
      <p:bldP spid="615430" grpId="0" animBg="1"/>
      <p:bldP spid="615430" grpId="1" animBg="1"/>
      <p:bldP spid="615433" grpId="0" animBg="1" autoUpdateAnimBg="0"/>
      <p:bldP spid="615434" grpId="0" animBg="1" autoUpdateAnimBg="0"/>
      <p:bldP spid="615435" grpId="0" animBg="1"/>
      <p:bldP spid="61543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1" descr="rev 16 chinese arm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0259" name="Rectangle 18"/>
          <p:cNvSpPr>
            <a:spLocks noGrp="1" noChangeArrowheads="1"/>
          </p:cNvSpPr>
          <p:nvPr>
            <p:ph type="title" idx="4294967295"/>
          </p:nvPr>
        </p:nvSpPr>
        <p:spPr>
          <a:xfrm>
            <a:off x="539750" y="44450"/>
            <a:ext cx="7848600" cy="720725"/>
          </a:xfrm>
          <a:solidFill>
            <a:srgbClr val="FF0000"/>
          </a:solidFill>
          <a:ln w="28575">
            <a:solidFill>
              <a:schemeClr val="bg1"/>
            </a:solidFill>
            <a:miter lim="800000"/>
            <a:headEnd/>
            <a:tailEnd/>
          </a:ln>
        </p:spPr>
        <p:txBody>
          <a:bodyPr/>
          <a:lstStyle/>
          <a:p>
            <a:r>
              <a:rPr lang="zh-CN" sz="4000" b="1">
                <a:latin typeface="Arial" charset="0"/>
                <a:ea typeface="ＭＳ Ｐゴシック" charset="0"/>
                <a:cs typeface="Arial" charset="0"/>
              </a:rPr>
              <a:t>谁是东方的国王</a:t>
            </a:r>
            <a:r>
              <a:rPr lang="en-US" sz="4000" b="1">
                <a:latin typeface="Arial" charset="0"/>
                <a:ea typeface="ＭＳ Ｐゴシック" charset="0"/>
                <a:cs typeface="Arial" charset="0"/>
              </a:rPr>
              <a:t>?</a:t>
            </a:r>
          </a:p>
        </p:txBody>
      </p:sp>
      <p:sp>
        <p:nvSpPr>
          <p:cNvPr id="480260" name="Text Box 19"/>
          <p:cNvSpPr txBox="1">
            <a:spLocks noChangeArrowheads="1"/>
          </p:cNvSpPr>
          <p:nvPr/>
        </p:nvSpPr>
        <p:spPr bwMode="auto">
          <a:xfrm>
            <a:off x="8448675" y="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394</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517347812"/>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dan 7 beasts 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77151"/>
            <a:ext cx="8544235" cy="1323439"/>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zh-TW" altLang="en-US" sz="4000" b="1" kern="1200" dirty="0">
                <a:solidFill>
                  <a:srgbClr val="FFFFFF"/>
                </a:solidFill>
                <a:effectLst>
                  <a:glow rad="292100">
                    <a:srgbClr val="000000">
                      <a:alpha val="75000"/>
                    </a:srgbClr>
                  </a:glow>
                </a:effectLst>
                <a:latin typeface="黑体"/>
                <a:ea typeface="黑体"/>
                <a:cs typeface="黑体"/>
              </a:rPr>
              <a:t>启示录</a:t>
            </a:r>
            <a:r>
              <a:rPr lang="en-US" altLang="zh-TW" sz="4000" b="1" kern="1200" dirty="0">
                <a:solidFill>
                  <a:srgbClr val="FFFFFF"/>
                </a:solidFill>
                <a:effectLst>
                  <a:glow rad="292100">
                    <a:srgbClr val="000000">
                      <a:alpha val="75000"/>
                    </a:srgbClr>
                  </a:glow>
                </a:effectLst>
                <a:latin typeface="黑体"/>
                <a:ea typeface="黑体"/>
                <a:cs typeface="黑体"/>
              </a:rPr>
              <a:t>13</a:t>
            </a:r>
            <a:r>
              <a:rPr lang="zh-TW" altLang="en-US" sz="4000" b="1" kern="1200" dirty="0">
                <a:solidFill>
                  <a:srgbClr val="FFFFFF"/>
                </a:solidFill>
                <a:effectLst>
                  <a:glow rad="292100">
                    <a:srgbClr val="000000">
                      <a:alpha val="75000"/>
                    </a:srgbClr>
                  </a:glow>
                </a:effectLst>
                <a:latin typeface="黑体"/>
                <a:ea typeface="黑体"/>
                <a:cs typeface="黑体"/>
              </a:rPr>
              <a:t>章提到的就是但以理书</a:t>
            </a:r>
            <a:r>
              <a:rPr lang="en-US" altLang="zh-TW" sz="4000" b="1" kern="1200" dirty="0">
                <a:solidFill>
                  <a:srgbClr val="FFFFFF"/>
                </a:solidFill>
                <a:effectLst>
                  <a:glow rad="292100">
                    <a:srgbClr val="000000">
                      <a:alpha val="75000"/>
                    </a:srgbClr>
                  </a:glow>
                </a:effectLst>
                <a:latin typeface="黑体"/>
                <a:ea typeface="黑体"/>
                <a:cs typeface="黑体"/>
              </a:rPr>
              <a:t>7</a:t>
            </a:r>
            <a:r>
              <a:rPr lang="zh-TW" altLang="en-US" sz="4000" b="1" kern="1200" dirty="0">
                <a:solidFill>
                  <a:srgbClr val="FFFFFF"/>
                </a:solidFill>
                <a:effectLst>
                  <a:glow rad="292100">
                    <a:srgbClr val="000000">
                      <a:alpha val="75000"/>
                    </a:srgbClr>
                  </a:glow>
                </a:effectLst>
                <a:latin typeface="黑体"/>
                <a:ea typeface="黑体"/>
                <a:cs typeface="黑体"/>
              </a:rPr>
              <a:t>章中的国家</a:t>
            </a:r>
            <a:endParaRPr lang="en-US" sz="4000" b="1" kern="1200" dirty="0">
              <a:solidFill>
                <a:srgbClr val="FFFFFF"/>
              </a:solidFill>
              <a:effectLst>
                <a:glow rad="292100">
                  <a:srgbClr val="000000">
                    <a:alpha val="75000"/>
                  </a:srgbClr>
                </a:glow>
              </a:effectLst>
              <a:latin typeface="黑体"/>
              <a:ea typeface="黑体"/>
              <a:cs typeface="黑体"/>
            </a:endParaRPr>
          </a:p>
        </p:txBody>
      </p:sp>
      <p:sp>
        <p:nvSpPr>
          <p:cNvPr id="7" name="Title 1"/>
          <p:cNvSpPr txBox="1">
            <a:spLocks/>
          </p:cNvSpPr>
          <p:nvPr/>
        </p:nvSpPr>
        <p:spPr bwMode="auto">
          <a:xfrm>
            <a:off x="588248" y="2363292"/>
            <a:ext cx="296316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a:defRPr sz="4000" b="1">
                <a:solidFill>
                  <a:srgbClr val="FFFFFF"/>
                </a:solidFill>
                <a:effectLst>
                  <a:glow rad="292100">
                    <a:srgbClr val="000000">
                      <a:alpha val="75000"/>
                    </a:srgbClr>
                  </a:glow>
                </a:effectLst>
                <a:latin typeface="黑体"/>
                <a:ea typeface="黑体"/>
                <a:cs typeface="黑体"/>
              </a:defRPr>
            </a:lvl1pPr>
            <a:lvl2pPr algn="ctr">
              <a:defRPr sz="4400" b="1">
                <a:solidFill>
                  <a:schemeClr val="bg1"/>
                </a:solidFill>
                <a:latin typeface="Arial" charset="0"/>
                <a:ea typeface="ＭＳ Ｐゴシック" pitchFamily="-112" charset="-128"/>
                <a:cs typeface="Arial" charset="0"/>
              </a:defRPr>
            </a:lvl2pPr>
            <a:lvl3pPr algn="ctr">
              <a:defRPr sz="4400" b="1">
                <a:solidFill>
                  <a:schemeClr val="bg1"/>
                </a:solidFill>
                <a:latin typeface="Arial" charset="0"/>
                <a:ea typeface="ＭＳ Ｐゴシック" pitchFamily="-112" charset="-128"/>
                <a:cs typeface="Arial" charset="0"/>
              </a:defRPr>
            </a:lvl3pPr>
            <a:lvl4pPr algn="ctr">
              <a:defRPr sz="4400" b="1">
                <a:solidFill>
                  <a:schemeClr val="bg1"/>
                </a:solidFill>
                <a:latin typeface="Arial" charset="0"/>
                <a:ea typeface="ＭＳ Ｐゴシック" pitchFamily="-112" charset="-128"/>
                <a:cs typeface="Arial" charset="0"/>
              </a:defRPr>
            </a:lvl4pPr>
            <a:lvl5pPr algn="ctr">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TW" altLang="en-US" dirty="0"/>
              <a:t>巴比伦</a:t>
            </a:r>
            <a:endParaRPr lang="en-US" dirty="0"/>
          </a:p>
        </p:txBody>
      </p:sp>
      <p:sp>
        <p:nvSpPr>
          <p:cNvPr id="8" name="Title 1"/>
          <p:cNvSpPr txBox="1">
            <a:spLocks/>
          </p:cNvSpPr>
          <p:nvPr/>
        </p:nvSpPr>
        <p:spPr bwMode="auto">
          <a:xfrm>
            <a:off x="2303150" y="4783056"/>
            <a:ext cx="1210588"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a:defRPr sz="4000" b="1">
                <a:solidFill>
                  <a:srgbClr val="FFFFFF"/>
                </a:solidFill>
                <a:effectLst>
                  <a:glow rad="292100">
                    <a:srgbClr val="000000">
                      <a:alpha val="75000"/>
                    </a:srgbClr>
                  </a:glow>
                </a:effectLst>
                <a:latin typeface="黑体"/>
                <a:ea typeface="黑体"/>
                <a:cs typeface="黑体"/>
              </a:defRPr>
            </a:lvl1pPr>
            <a:lvl2pPr algn="ctr">
              <a:defRPr sz="4400" b="1">
                <a:solidFill>
                  <a:schemeClr val="bg1"/>
                </a:solidFill>
                <a:latin typeface="Arial" charset="0"/>
                <a:ea typeface="ＭＳ Ｐゴシック" pitchFamily="-112" charset="-128"/>
                <a:cs typeface="Arial" charset="0"/>
              </a:defRPr>
            </a:lvl2pPr>
            <a:lvl3pPr algn="ctr">
              <a:defRPr sz="4400" b="1">
                <a:solidFill>
                  <a:schemeClr val="bg1"/>
                </a:solidFill>
                <a:latin typeface="Arial" charset="0"/>
                <a:ea typeface="ＭＳ Ｐゴシック" pitchFamily="-112" charset="-128"/>
                <a:cs typeface="Arial" charset="0"/>
              </a:defRPr>
            </a:lvl3pPr>
            <a:lvl4pPr algn="ctr">
              <a:defRPr sz="4400" b="1">
                <a:solidFill>
                  <a:schemeClr val="bg1"/>
                </a:solidFill>
                <a:latin typeface="Arial" charset="0"/>
                <a:ea typeface="ＭＳ Ｐゴシック" pitchFamily="-112" charset="-128"/>
                <a:cs typeface="Arial" charset="0"/>
              </a:defRPr>
            </a:lvl4pPr>
            <a:lvl5pPr algn="ctr">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CHT" altLang="en-US" dirty="0"/>
              <a:t>波斯</a:t>
            </a:r>
            <a:endParaRPr lang="en-US" dirty="0"/>
          </a:p>
        </p:txBody>
      </p:sp>
      <p:sp>
        <p:nvSpPr>
          <p:cNvPr id="9" name="Title 1"/>
          <p:cNvSpPr txBox="1">
            <a:spLocks/>
          </p:cNvSpPr>
          <p:nvPr/>
        </p:nvSpPr>
        <p:spPr bwMode="auto">
          <a:xfrm>
            <a:off x="3886200" y="2524113"/>
            <a:ext cx="38862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a:defRPr sz="4000" b="1">
                <a:solidFill>
                  <a:srgbClr val="FFFFFF"/>
                </a:solidFill>
                <a:effectLst>
                  <a:glow rad="292100">
                    <a:srgbClr val="000000">
                      <a:alpha val="75000"/>
                    </a:srgbClr>
                  </a:glow>
                </a:effectLst>
                <a:latin typeface="黑体"/>
                <a:ea typeface="黑体"/>
                <a:cs typeface="黑体"/>
              </a:defRPr>
            </a:lvl1pPr>
            <a:lvl2pPr algn="ctr">
              <a:defRPr sz="4400" b="1">
                <a:solidFill>
                  <a:schemeClr val="bg1"/>
                </a:solidFill>
                <a:latin typeface="Arial" charset="0"/>
                <a:ea typeface="ＭＳ Ｐゴシック" pitchFamily="-112" charset="-128"/>
                <a:cs typeface="Arial" charset="0"/>
              </a:defRPr>
            </a:lvl2pPr>
            <a:lvl3pPr algn="ctr">
              <a:defRPr sz="4400" b="1">
                <a:solidFill>
                  <a:schemeClr val="bg1"/>
                </a:solidFill>
                <a:latin typeface="Arial" charset="0"/>
                <a:ea typeface="ＭＳ Ｐゴシック" pitchFamily="-112" charset="-128"/>
                <a:cs typeface="Arial" charset="0"/>
              </a:defRPr>
            </a:lvl3pPr>
            <a:lvl4pPr algn="ctr">
              <a:defRPr sz="4400" b="1">
                <a:solidFill>
                  <a:schemeClr val="bg1"/>
                </a:solidFill>
                <a:latin typeface="Arial" charset="0"/>
                <a:ea typeface="ＭＳ Ｐゴシック" pitchFamily="-112" charset="-128"/>
                <a:cs typeface="Arial" charset="0"/>
              </a:defRPr>
            </a:lvl4pPr>
            <a:lvl5pPr algn="ctr">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TW" altLang="en-US" dirty="0"/>
              <a:t>希腊</a:t>
            </a:r>
            <a:endParaRPr lang="en-US" dirty="0"/>
          </a:p>
        </p:txBody>
      </p:sp>
      <p:sp>
        <p:nvSpPr>
          <p:cNvPr id="10" name="Title 1"/>
          <p:cNvSpPr txBox="1">
            <a:spLocks/>
          </p:cNvSpPr>
          <p:nvPr/>
        </p:nvSpPr>
        <p:spPr bwMode="auto">
          <a:xfrm>
            <a:off x="4267200" y="4255611"/>
            <a:ext cx="3886200" cy="7078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a:defRPr lang="en-US"/>
            </a:defPPr>
            <a:lvl1pPr algn="ctr">
              <a:defRPr sz="4000" b="1">
                <a:solidFill>
                  <a:srgbClr val="FFFFFF"/>
                </a:solidFill>
                <a:effectLst>
                  <a:glow rad="292100">
                    <a:srgbClr val="000000">
                      <a:alpha val="75000"/>
                    </a:srgbClr>
                  </a:glow>
                </a:effectLst>
                <a:latin typeface="黑体"/>
                <a:ea typeface="黑体"/>
                <a:cs typeface="黑体"/>
              </a:defRPr>
            </a:lvl1pPr>
            <a:lvl2pPr algn="ctr">
              <a:defRPr sz="4400" b="1">
                <a:solidFill>
                  <a:schemeClr val="bg1"/>
                </a:solidFill>
                <a:latin typeface="Arial" charset="0"/>
                <a:ea typeface="ＭＳ Ｐゴシック" pitchFamily="-112" charset="-128"/>
                <a:cs typeface="Arial" charset="0"/>
              </a:defRPr>
            </a:lvl2pPr>
            <a:lvl3pPr algn="ctr">
              <a:defRPr sz="4400" b="1">
                <a:solidFill>
                  <a:schemeClr val="bg1"/>
                </a:solidFill>
                <a:latin typeface="Arial" charset="0"/>
                <a:ea typeface="ＭＳ Ｐゴシック" pitchFamily="-112" charset="-128"/>
                <a:cs typeface="Arial" charset="0"/>
              </a:defRPr>
            </a:lvl3pPr>
            <a:lvl4pPr algn="ctr">
              <a:defRPr sz="4400" b="1">
                <a:solidFill>
                  <a:schemeClr val="bg1"/>
                </a:solidFill>
                <a:latin typeface="Arial" charset="0"/>
                <a:ea typeface="ＭＳ Ｐゴシック" pitchFamily="-112" charset="-128"/>
                <a:cs typeface="Arial" charset="0"/>
              </a:defRPr>
            </a:lvl4pPr>
            <a:lvl5pPr algn="ctr">
              <a:defRPr sz="4400" b="1">
                <a:solidFill>
                  <a:schemeClr val="bg1"/>
                </a:solidFill>
                <a:latin typeface="Arial" charset="0"/>
                <a:ea typeface="ＭＳ Ｐゴシック" pitchFamily="-112" charset="-128"/>
                <a:cs typeface="Arial" charset="0"/>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r>
              <a:rPr lang="zh-TW" altLang="en-US" dirty="0"/>
              <a:t>罗马</a:t>
            </a:r>
            <a:endParaRPr lang="en-US" dirty="0"/>
          </a:p>
        </p:txBody>
      </p:sp>
      <p:sp>
        <p:nvSpPr>
          <p:cNvPr id="11" name="TextBox 9"/>
          <p:cNvSpPr txBox="1">
            <a:spLocks noChangeArrowheads="1"/>
          </p:cNvSpPr>
          <p:nvPr/>
        </p:nvSpPr>
        <p:spPr bwMode="auto">
          <a:xfrm>
            <a:off x="8445500" y="-5475"/>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effectLst>
                  <a:glow rad="127000">
                    <a:srgbClr val="000000">
                      <a:alpha val="90000"/>
                    </a:srgbClr>
                  </a:glow>
                </a:effectLst>
                <a:latin typeface="Arial" charset="0"/>
                <a:cs typeface="Arial" charset="0"/>
              </a:rPr>
              <a:t>331</a:t>
            </a:r>
          </a:p>
        </p:txBody>
      </p:sp>
    </p:spTree>
    <p:extLst>
      <p:ext uri="{BB962C8B-B14F-4D97-AF65-F5344CB8AC3E}">
        <p14:creationId xmlns:p14="http://schemas.microsoft.com/office/powerpoint/2010/main" val="3891113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a:grpSpLocks/>
          </p:cNvGrpSpPr>
          <p:nvPr/>
        </p:nvGrpSpPr>
        <p:grpSpPr bwMode="auto">
          <a:xfrm>
            <a:off x="6159500" y="4687888"/>
            <a:ext cx="3021013" cy="2270125"/>
            <a:chOff x="3370314" y="2924944"/>
            <a:chExt cx="3020366" cy="2269356"/>
          </a:xfrm>
        </p:grpSpPr>
        <p:pic>
          <p:nvPicPr>
            <p:cNvPr id="1003546" name="Picture 11" descr="rev 16 indian.arm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0314" y="2924944"/>
              <a:ext cx="3020366" cy="2269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47" name="Text Box 9"/>
            <p:cNvSpPr txBox="1">
              <a:spLocks noChangeArrowheads="1"/>
            </p:cNvSpPr>
            <p:nvPr/>
          </p:nvSpPr>
          <p:spPr bwMode="auto">
            <a:xfrm>
              <a:off x="4455918" y="4402212"/>
              <a:ext cx="1104851" cy="463689"/>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印度？</a:t>
              </a:r>
              <a:endParaRPr lang="en-US" dirty="0">
                <a:solidFill>
                  <a:srgbClr val="FFFFFF"/>
                </a:solidFill>
                <a:latin typeface="Arial" charset="0"/>
                <a:cs typeface="Arial" charset="0"/>
              </a:endParaRPr>
            </a:p>
          </p:txBody>
        </p:sp>
      </p:grpSp>
      <p:sp>
        <p:nvSpPr>
          <p:cNvPr id="1003523" name="Text Box 19"/>
          <p:cNvSpPr txBox="1">
            <a:spLocks noChangeArrowheads="1"/>
          </p:cNvSpPr>
          <p:nvPr/>
        </p:nvSpPr>
        <p:spPr bwMode="auto">
          <a:xfrm>
            <a:off x="8382000" y="15875"/>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339</a:t>
            </a:r>
            <a:endParaRPr lang="en-US">
              <a:solidFill>
                <a:srgbClr val="FFFFFF"/>
              </a:solidFill>
              <a:latin typeface="Arial" charset="0"/>
              <a:cs typeface="Arial" charset="0"/>
            </a:endParaRPr>
          </a:p>
        </p:txBody>
      </p:sp>
      <p:grpSp>
        <p:nvGrpSpPr>
          <p:cNvPr id="4" name="Group 3"/>
          <p:cNvGrpSpPr>
            <a:grpSpLocks/>
          </p:cNvGrpSpPr>
          <p:nvPr/>
        </p:nvGrpSpPr>
        <p:grpSpPr bwMode="auto">
          <a:xfrm>
            <a:off x="-36513" y="620713"/>
            <a:ext cx="3443288" cy="2160587"/>
            <a:chOff x="107503" y="404664"/>
            <a:chExt cx="3443961" cy="2160240"/>
          </a:xfrm>
        </p:grpSpPr>
        <p:pic>
          <p:nvPicPr>
            <p:cNvPr id="1003544" name="Picture 2" descr="rev 16 russian arm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503" y="404664"/>
              <a:ext cx="3443961"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45" name="Text Box 9"/>
            <p:cNvSpPr txBox="1">
              <a:spLocks noChangeArrowheads="1"/>
            </p:cNvSpPr>
            <p:nvPr/>
          </p:nvSpPr>
          <p:spPr bwMode="auto">
            <a:xfrm>
              <a:off x="1361248" y="1988840"/>
              <a:ext cx="1413140" cy="463772"/>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俄罗斯？</a:t>
              </a:r>
              <a:endParaRPr lang="en-US" dirty="0">
                <a:solidFill>
                  <a:srgbClr val="FFFFFF"/>
                </a:solidFill>
                <a:latin typeface="Arial" charset="0"/>
                <a:cs typeface="Arial" charset="0"/>
              </a:endParaRPr>
            </a:p>
          </p:txBody>
        </p:sp>
      </p:grpSp>
      <p:grpSp>
        <p:nvGrpSpPr>
          <p:cNvPr id="27" name="Group 26"/>
          <p:cNvGrpSpPr>
            <a:grpSpLocks/>
          </p:cNvGrpSpPr>
          <p:nvPr/>
        </p:nvGrpSpPr>
        <p:grpSpPr bwMode="auto">
          <a:xfrm>
            <a:off x="5580063" y="2432050"/>
            <a:ext cx="3179763" cy="2292350"/>
            <a:chOff x="3480562" y="2708920"/>
            <a:chExt cx="3179001" cy="2292549"/>
          </a:xfrm>
        </p:grpSpPr>
        <p:pic>
          <p:nvPicPr>
            <p:cNvPr id="1003542" name="Picture 25" descr="rev 16 south korea arm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0562" y="2708920"/>
              <a:ext cx="3179001" cy="2292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43" name="Text Box 9"/>
            <p:cNvSpPr txBox="1">
              <a:spLocks noChangeArrowheads="1"/>
            </p:cNvSpPr>
            <p:nvPr/>
          </p:nvSpPr>
          <p:spPr bwMode="auto">
            <a:xfrm>
              <a:off x="4123631" y="4333306"/>
              <a:ext cx="1104823" cy="463886"/>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南韩？</a:t>
              </a:r>
              <a:endParaRPr lang="en-US" dirty="0">
                <a:solidFill>
                  <a:srgbClr val="FFFFFF"/>
                </a:solidFill>
                <a:latin typeface="Arial" charset="0"/>
                <a:cs typeface="Arial" charset="0"/>
              </a:endParaRPr>
            </a:p>
          </p:txBody>
        </p:sp>
      </p:grpSp>
      <p:grpSp>
        <p:nvGrpSpPr>
          <p:cNvPr id="29" name="Group 28"/>
          <p:cNvGrpSpPr>
            <a:grpSpLocks/>
          </p:cNvGrpSpPr>
          <p:nvPr/>
        </p:nvGrpSpPr>
        <p:grpSpPr bwMode="auto">
          <a:xfrm>
            <a:off x="5867401" y="622300"/>
            <a:ext cx="3182938" cy="2085975"/>
            <a:chOff x="5960875" y="2852936"/>
            <a:chExt cx="3181648" cy="2087161"/>
          </a:xfrm>
        </p:grpSpPr>
        <p:pic>
          <p:nvPicPr>
            <p:cNvPr id="1003540" name="Picture 27" descr="rev 16 North korea arm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0875" y="2852936"/>
              <a:ext cx="3181648" cy="2087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41" name="Text Box 9"/>
            <p:cNvSpPr txBox="1">
              <a:spLocks noChangeArrowheads="1"/>
            </p:cNvSpPr>
            <p:nvPr/>
          </p:nvSpPr>
          <p:spPr bwMode="auto">
            <a:xfrm>
              <a:off x="6631115" y="4293096"/>
              <a:ext cx="1104640" cy="46411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北韩？</a:t>
              </a:r>
              <a:endParaRPr lang="en-US" dirty="0">
                <a:solidFill>
                  <a:srgbClr val="FFFFFF"/>
                </a:solidFill>
                <a:latin typeface="Arial" charset="0"/>
                <a:cs typeface="Arial" charset="0"/>
              </a:endParaRPr>
            </a:p>
          </p:txBody>
        </p:sp>
      </p:grpSp>
      <p:grpSp>
        <p:nvGrpSpPr>
          <p:cNvPr id="9" name="Group 8"/>
          <p:cNvGrpSpPr>
            <a:grpSpLocks/>
          </p:cNvGrpSpPr>
          <p:nvPr/>
        </p:nvGrpSpPr>
        <p:grpSpPr bwMode="auto">
          <a:xfrm>
            <a:off x="34925" y="4281488"/>
            <a:ext cx="3600450" cy="2243137"/>
            <a:chOff x="755576" y="3512755"/>
            <a:chExt cx="3600400" cy="2244000"/>
          </a:xfrm>
        </p:grpSpPr>
        <p:pic>
          <p:nvPicPr>
            <p:cNvPr id="1003538" name="Picture 7" descr="rev 16 iran army.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5576" y="3512755"/>
              <a:ext cx="3600400" cy="22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39" name="Text Box 9"/>
            <p:cNvSpPr txBox="1">
              <a:spLocks noChangeArrowheads="1"/>
            </p:cNvSpPr>
            <p:nvPr/>
          </p:nvSpPr>
          <p:spPr bwMode="auto">
            <a:xfrm>
              <a:off x="2199726" y="5085184"/>
              <a:ext cx="1105073" cy="464024"/>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伊朗？</a:t>
              </a:r>
              <a:endParaRPr lang="en-US" dirty="0">
                <a:solidFill>
                  <a:srgbClr val="FFFFFF"/>
                </a:solidFill>
                <a:latin typeface="Arial" charset="0"/>
                <a:cs typeface="Arial" charset="0"/>
              </a:endParaRPr>
            </a:p>
          </p:txBody>
        </p:sp>
      </p:grpSp>
      <p:grpSp>
        <p:nvGrpSpPr>
          <p:cNvPr id="31" name="Group 30"/>
          <p:cNvGrpSpPr>
            <a:grpSpLocks/>
          </p:cNvGrpSpPr>
          <p:nvPr/>
        </p:nvGrpSpPr>
        <p:grpSpPr bwMode="auto">
          <a:xfrm>
            <a:off x="1476375" y="2589213"/>
            <a:ext cx="3311525" cy="2208212"/>
            <a:chOff x="2699792" y="2589245"/>
            <a:chExt cx="3311860" cy="2207907"/>
          </a:xfrm>
        </p:grpSpPr>
        <p:pic>
          <p:nvPicPr>
            <p:cNvPr id="1003536" name="Picture 29" descr="rev 16 myanmar army.jp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699792" y="2589245"/>
              <a:ext cx="3311860" cy="2207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37" name="Text Box 9"/>
            <p:cNvSpPr txBox="1">
              <a:spLocks noChangeArrowheads="1"/>
            </p:cNvSpPr>
            <p:nvPr/>
          </p:nvSpPr>
          <p:spPr bwMode="auto">
            <a:xfrm>
              <a:off x="3623517" y="3861048"/>
              <a:ext cx="1105200" cy="463782"/>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缅甸？</a:t>
              </a:r>
              <a:endParaRPr lang="en-US" dirty="0">
                <a:solidFill>
                  <a:srgbClr val="FFFFFF"/>
                </a:solidFill>
                <a:latin typeface="Arial" charset="0"/>
                <a:cs typeface="Arial" charset="0"/>
              </a:endParaRPr>
            </a:p>
          </p:txBody>
        </p:sp>
      </p:grpSp>
      <p:grpSp>
        <p:nvGrpSpPr>
          <p:cNvPr id="10" name="Group 9"/>
          <p:cNvGrpSpPr>
            <a:grpSpLocks/>
          </p:cNvGrpSpPr>
          <p:nvPr/>
        </p:nvGrpSpPr>
        <p:grpSpPr bwMode="auto">
          <a:xfrm>
            <a:off x="2987675" y="620713"/>
            <a:ext cx="3114675" cy="2138362"/>
            <a:chOff x="2176950" y="1484784"/>
            <a:chExt cx="3115129" cy="2138745"/>
          </a:xfrm>
        </p:grpSpPr>
        <p:pic>
          <p:nvPicPr>
            <p:cNvPr id="1003534" name="Picture 1" descr="rev 16 chinese.army.jpg"/>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176950" y="1484784"/>
              <a:ext cx="3115129" cy="2138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35" name="Text Box 9"/>
            <p:cNvSpPr txBox="1">
              <a:spLocks noChangeArrowheads="1"/>
            </p:cNvSpPr>
            <p:nvPr/>
          </p:nvSpPr>
          <p:spPr bwMode="auto">
            <a:xfrm>
              <a:off x="3241557" y="3015668"/>
              <a:ext cx="1105249" cy="463929"/>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中国？</a:t>
              </a:r>
              <a:endParaRPr lang="en-US" dirty="0">
                <a:solidFill>
                  <a:srgbClr val="FFFFFF"/>
                </a:solidFill>
                <a:latin typeface="Arial" charset="0"/>
                <a:cs typeface="Arial" charset="0"/>
              </a:endParaRPr>
            </a:p>
          </p:txBody>
        </p:sp>
      </p:grpSp>
      <p:grpSp>
        <p:nvGrpSpPr>
          <p:cNvPr id="7" name="Group 6"/>
          <p:cNvGrpSpPr>
            <a:grpSpLocks/>
          </p:cNvGrpSpPr>
          <p:nvPr/>
        </p:nvGrpSpPr>
        <p:grpSpPr bwMode="auto">
          <a:xfrm>
            <a:off x="2774950" y="4429125"/>
            <a:ext cx="3643313" cy="2420938"/>
            <a:chOff x="-1332656" y="2348880"/>
            <a:chExt cx="3643309" cy="2420198"/>
          </a:xfrm>
        </p:grpSpPr>
        <p:pic>
          <p:nvPicPr>
            <p:cNvPr id="1003532" name="Picture 5" descr="rev 16 pakistan army.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32656" y="2348880"/>
              <a:ext cx="3643309" cy="2420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33" name="Text Box 9"/>
            <p:cNvSpPr txBox="1">
              <a:spLocks noChangeArrowheads="1"/>
            </p:cNvSpPr>
            <p:nvPr/>
          </p:nvSpPr>
          <p:spPr bwMode="auto">
            <a:xfrm>
              <a:off x="-192111" y="4077072"/>
              <a:ext cx="1720639" cy="463704"/>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dirty="0">
                  <a:solidFill>
                    <a:srgbClr val="FFFFFF"/>
                  </a:solidFill>
                  <a:latin typeface="Arial" charset="0"/>
                  <a:cs typeface="Arial" charset="0"/>
                </a:rPr>
                <a:t>巴基斯坦？</a:t>
              </a:r>
              <a:endParaRPr lang="en-US" dirty="0">
                <a:solidFill>
                  <a:srgbClr val="FFFFFF"/>
                </a:solidFill>
                <a:latin typeface="Arial" charset="0"/>
                <a:cs typeface="Arial" charset="0"/>
              </a:endParaRPr>
            </a:p>
          </p:txBody>
        </p:sp>
      </p:grpSp>
      <p:sp>
        <p:nvSpPr>
          <p:cNvPr id="1003531" name="Rectangle 18"/>
          <p:cNvSpPr>
            <a:spLocks noGrp="1" noChangeArrowheads="1"/>
          </p:cNvSpPr>
          <p:nvPr>
            <p:ph type="title" idx="4294967295"/>
          </p:nvPr>
        </p:nvSpPr>
        <p:spPr>
          <a:xfrm>
            <a:off x="539750" y="44450"/>
            <a:ext cx="7848600" cy="720725"/>
          </a:xfrm>
          <a:solidFill>
            <a:srgbClr val="FF0000"/>
          </a:solidFill>
          <a:ln w="28575">
            <a:solidFill>
              <a:schemeClr val="bg1"/>
            </a:solidFill>
            <a:miter lim="800000"/>
            <a:headEnd/>
            <a:tailEnd/>
          </a:ln>
        </p:spPr>
        <p:txBody>
          <a:bodyPr/>
          <a:lstStyle/>
          <a:p>
            <a:r>
              <a:rPr lang="zh-CN" altLang="en-US" sz="4000" dirty="0">
                <a:latin typeface="Arial" charset="0"/>
                <a:ea typeface="ＭＳ Ｐゴシック" charset="0"/>
              </a:rPr>
              <a:t>东边的王会是谁呢？</a:t>
            </a:r>
            <a:endParaRPr lang="en-US" sz="4000" dirty="0">
              <a:latin typeface="Arial" charset="0"/>
              <a:ea typeface="ＭＳ Ｐゴシック" charset="0"/>
            </a:endParaRPr>
          </a:p>
        </p:txBody>
      </p:sp>
    </p:spTree>
    <p:extLst>
      <p:ext uri="{BB962C8B-B14F-4D97-AF65-F5344CB8AC3E}">
        <p14:creationId xmlns:p14="http://schemas.microsoft.com/office/powerpoint/2010/main" val="14752001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2" cstate="screen">
            <a:extLst>
              <a:ext uri="{28A0092B-C50C-407E-A947-70E740481C1C}">
                <a14:useLocalDpi xmlns:a14="http://schemas.microsoft.com/office/drawing/2010/main" val="0"/>
              </a:ext>
            </a:extLst>
          </a:blip>
          <a:srcRect l="11776" r="10841"/>
          <a:stretch/>
        </p:blipFill>
        <p:spPr>
          <a:xfrm>
            <a:off x="-1" y="-44172"/>
            <a:ext cx="9144001" cy="6893728"/>
          </a:xfrm>
          <a:prstGeom prst="rect">
            <a:avLst/>
          </a:prstGeom>
        </p:spPr>
      </p:pic>
      <p:sp>
        <p:nvSpPr>
          <p:cNvPr id="2" name="Title 1"/>
          <p:cNvSpPr>
            <a:spLocks noGrp="1"/>
          </p:cNvSpPr>
          <p:nvPr>
            <p:ph type="title"/>
          </p:nvPr>
        </p:nvSpPr>
        <p:spPr>
          <a:xfrm>
            <a:off x="4783339" y="1314569"/>
            <a:ext cx="4360661" cy="1561824"/>
          </a:xfrm>
          <a:noFill/>
          <a:ln>
            <a:noFill/>
          </a:ln>
        </p:spPr>
        <p:txBody>
          <a:bodyPr vert="horz" wrap="square" lIns="91440" tIns="45720" rIns="91440" bIns="45720" numCol="1" anchor="ctr" anchorCtr="0" compatLnSpc="1">
            <a:prstTxWarp prst="textNoShape">
              <a:avLst/>
            </a:prstTxWarp>
          </a:bodyPr>
          <a:lstStyle/>
          <a:p>
            <a:r>
              <a:rPr lang="zh-CN" altLang="en-US" sz="3600" dirty="0">
                <a:effectLst>
                  <a:glow rad="266700">
                    <a:schemeClr val="tx1">
                      <a:alpha val="75000"/>
                    </a:schemeClr>
                  </a:glow>
                </a:effectLst>
              </a:rPr>
              <a:t>哈 米 吉 多 的征战</a:t>
            </a:r>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 (16:16)</a:t>
            </a:r>
          </a:p>
        </p:txBody>
      </p:sp>
      <p:sp>
        <p:nvSpPr>
          <p:cNvPr id="3" name="Title 1"/>
          <p:cNvSpPr txBox="1">
            <a:spLocks/>
          </p:cNvSpPr>
          <p:nvPr/>
        </p:nvSpPr>
        <p:spPr bwMode="auto">
          <a:xfrm>
            <a:off x="0" y="4512114"/>
            <a:ext cx="9070776" cy="2084772"/>
          </a:xfrm>
          <a:prstGeom prst="rect">
            <a:avLst/>
          </a:prstGeom>
          <a:noFill/>
          <a:ln>
            <a:noFill/>
          </a:ln>
          <a:effectLst>
            <a:glow rad="266700">
              <a:schemeClr val="tx1">
                <a:alpha val="75000"/>
              </a:schemeClr>
            </a:glo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600" b="1" dirty="0">
                <a:solidFill>
                  <a:srgbClr val="FFFFFF"/>
                </a:solidFill>
                <a:effectLst>
                  <a:glow rad="266700">
                    <a:srgbClr val="000000">
                      <a:alpha val="75000"/>
                    </a:srgbClr>
                  </a:glow>
                </a:effectLst>
              </a:rPr>
              <a:t>"</a:t>
            </a:r>
            <a:r>
              <a:rPr lang="zh-CN" altLang="en-US" sz="3600" dirty="0">
                <a:solidFill>
                  <a:srgbClr val="FFFFFF"/>
                </a:solidFill>
                <a:effectLst>
                  <a:glow rad="266700">
                    <a:srgbClr val="000000">
                      <a:alpha val="75000"/>
                    </a:srgbClr>
                  </a:glow>
                </a:effectLst>
              </a:rPr>
              <a:t>那 三 个 鬼 魔 便 叫 众 王 聚 集 在 一 处 ， 希 伯 来 话 叫 作 哈 米 吉 多 </a:t>
            </a:r>
            <a:r>
              <a:rPr lang="zh-CN" altLang="en-US" sz="3600" dirty="0">
                <a:solidFill>
                  <a:srgbClr val="FFFFFF"/>
                </a:solidFill>
              </a:rPr>
              <a:t>顿 。</a:t>
            </a:r>
          </a:p>
          <a:p>
            <a:pPr defTabSz="457200"/>
            <a:r>
              <a:rPr lang="en-US" sz="3600" b="1" dirty="0">
                <a:solidFill>
                  <a:srgbClr val="FFFFFF"/>
                </a:solidFill>
                <a:effectLst>
                  <a:glow rad="266700">
                    <a:srgbClr val="000000">
                      <a:alpha val="75000"/>
                    </a:srgbClr>
                  </a:glow>
                </a:effectLst>
              </a:rPr>
              <a:t>(</a:t>
            </a:r>
            <a:r>
              <a:rPr lang="en-US" sz="3600" b="1" i="1" dirty="0">
                <a:solidFill>
                  <a:srgbClr val="FFFFFF"/>
                </a:solidFill>
                <a:effectLst>
                  <a:glow rad="266700">
                    <a:srgbClr val="000000">
                      <a:alpha val="75000"/>
                    </a:srgbClr>
                  </a:glow>
                </a:effectLst>
              </a:rPr>
              <a:t>Har-magedon </a:t>
            </a:r>
            <a:r>
              <a:rPr lang="en-US" sz="2800" b="1" dirty="0">
                <a:solidFill>
                  <a:srgbClr val="FFFFFF"/>
                </a:solidFill>
                <a:effectLst>
                  <a:glow rad="266700">
                    <a:srgbClr val="000000">
                      <a:alpha val="75000"/>
                    </a:srgbClr>
                  </a:glow>
                </a:effectLst>
              </a:rPr>
              <a:t>NAU</a:t>
            </a:r>
            <a:r>
              <a:rPr lang="en-US" sz="3600" b="1" dirty="0">
                <a:solidFill>
                  <a:srgbClr val="FFFFFF"/>
                </a:solidFill>
                <a:effectLst>
                  <a:glow rad="266700">
                    <a:srgbClr val="000000">
                      <a:alpha val="75000"/>
                    </a:srgbClr>
                  </a:glow>
                </a:effectLst>
              </a:rPr>
              <a:t>)"</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ts val="0"/>
              </a:spcBef>
              <a:spcAft>
                <a:spcPts val="0"/>
              </a:spcAft>
            </a:pPr>
            <a:r>
              <a:rPr lang="en-US" b="1" dirty="0">
                <a:solidFill>
                  <a:srgbClr val="000000"/>
                </a:solidFill>
                <a:latin typeface="Arial" charset="0"/>
                <a:cs typeface="Arial" charset="0"/>
              </a:rPr>
              <a:t>394</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8593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5570" name="Picture 4" descr="Rev 16.19 Cities Destroy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5076825" y="-26988"/>
            <a:ext cx="4067175" cy="68849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dirty="0">
                <a:solidFill>
                  <a:srgbClr val="FFFFFF"/>
                </a:solidFill>
              </a:rPr>
              <a:t> 18 又 有 闪 电 、 声 音 、 雷 轰 、 大 地 震 ， 自 从 地 上 有 人 以 来 ， 没 有 这 样 大 、 这 样 利 害 的 地 震 。</a:t>
            </a:r>
          </a:p>
          <a:p>
            <a:pPr>
              <a:defRPr/>
            </a:pPr>
            <a:endParaRPr lang="en-US" sz="3200" dirty="0">
              <a:solidFill>
                <a:srgbClr val="FFFFFF"/>
              </a:solidFill>
            </a:endParaRPr>
          </a:p>
          <a:p>
            <a:pPr>
              <a:defRPr/>
            </a:pPr>
            <a:r>
              <a:rPr lang="en-US" sz="3200" dirty="0">
                <a:solidFill>
                  <a:srgbClr val="FFFFFF"/>
                </a:solidFill>
              </a:rPr>
              <a:t> 19 那 大 城 裂 为 三 段 ， 列 国 的 城 也 都 倒 塌 了 ； 神 也 想 起 巴 比 伦 大 城 来 ， 要 把 那 盛 自 己 烈 怒 的 酒 杯 递 给 他 。</a:t>
            </a:r>
            <a:endParaRPr lang="en-US" sz="3200" dirty="0">
              <a:solidFill>
                <a:srgbClr val="FFFFFF"/>
              </a:solidFill>
              <a:latin typeface="Times New Roman" charset="0"/>
              <a:ea typeface="ＭＳ Ｐゴシック" charset="0"/>
              <a:cs typeface="ＭＳ Ｐゴシック" charset="0"/>
            </a:endParaRPr>
          </a:p>
        </p:txBody>
      </p:sp>
      <p:sp>
        <p:nvSpPr>
          <p:cNvPr id="887810" name="Rectangle 1026"/>
          <p:cNvSpPr>
            <a:spLocks noGrp="1" noChangeArrowheads="1"/>
          </p:cNvSpPr>
          <p:nvPr>
            <p:ph type="ctrTitle"/>
          </p:nvPr>
        </p:nvSpPr>
        <p:spPr>
          <a:xfrm>
            <a:off x="0" y="23813"/>
            <a:ext cx="4038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金碗</a:t>
            </a:r>
            <a:r>
              <a:rPr lang="en-US" b="1" dirty="0">
                <a:latin typeface="Arial" charset="0"/>
                <a:ea typeface="ＭＳ Ｐゴシック" charset="0"/>
                <a:cs typeface="ＭＳ Ｐゴシック" charset="0"/>
              </a:rPr>
              <a:t>#7 </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a:t>
            </a:r>
            <a:r>
              <a:rPr lang="zh-CN" altLang="en-US" sz="3600" b="1" dirty="0">
                <a:latin typeface="Arial" charset="0"/>
                <a:ea typeface="ＭＳ Ｐゴシック" charset="0"/>
                <a:cs typeface="ＭＳ Ｐゴシック" charset="0"/>
              </a:rPr>
              <a:t>启示录</a:t>
            </a:r>
            <a:r>
              <a:rPr lang="en-US" sz="3600" b="1" dirty="0">
                <a:latin typeface="Arial" charset="0"/>
                <a:ea typeface="ＭＳ Ｐゴシック" charset="0"/>
                <a:cs typeface="ＭＳ Ｐゴシック" charset="0"/>
              </a:rPr>
              <a:t> 16:18-19a)</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12974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7" name="Rectangle 2"/>
          <p:cNvSpPr>
            <a:spLocks noGrp="1" noChangeArrowheads="1"/>
          </p:cNvSpPr>
          <p:nvPr>
            <p:ph type="ctrTitle"/>
          </p:nvPr>
        </p:nvSpPr>
        <p:spPr>
          <a:xfrm>
            <a:off x="76200" y="76200"/>
            <a:ext cx="3886200" cy="1371600"/>
          </a:xfrm>
        </p:spPr>
        <p:txBody>
          <a:bodyPr/>
          <a:lstStyle/>
          <a:p>
            <a:r>
              <a:rPr lang="en-US" b="1" dirty="0">
                <a:latin typeface="Arial" charset="0"/>
                <a:ea typeface="ＭＳ Ｐゴシック" charset="0"/>
              </a:rPr>
              <a:t>75</a:t>
            </a:r>
            <a:r>
              <a:rPr lang="zh-CN" altLang="en-US" b="1" dirty="0">
                <a:latin typeface="Arial" charset="0"/>
                <a:ea typeface="ＭＳ Ｐゴシック" charset="0"/>
              </a:rPr>
              <a:t>磅（九十斤）的冰雹</a:t>
            </a:r>
            <a:endParaRPr lang="en-US" b="1" dirty="0">
              <a:latin typeface="Arial" charset="0"/>
              <a:ea typeface="ＭＳ Ｐゴシック" charset="0"/>
            </a:endParaRPr>
          </a:p>
        </p:txBody>
      </p:sp>
      <p:pic>
        <p:nvPicPr>
          <p:cNvPr id="1007618" name="Picture 4" descr="hail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267200"/>
            <a:ext cx="3200400" cy="231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886200" y="0"/>
            <a:ext cx="5257800" cy="35052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800" b="1" dirty="0">
                <a:solidFill>
                  <a:srgbClr val="FFFFFF"/>
                </a:solidFill>
                <a:latin typeface="Arial" charset="0"/>
                <a:cs typeface="Arial" charset="0"/>
              </a:rPr>
              <a:t>启示录</a:t>
            </a:r>
            <a:r>
              <a:rPr lang="en-US" sz="2800" b="1" dirty="0">
                <a:solidFill>
                  <a:srgbClr val="FFFFFF"/>
                </a:solidFill>
                <a:latin typeface="Arial" charset="0"/>
                <a:cs typeface="Arial" charset="0"/>
              </a:rPr>
              <a:t>16:21 (</a:t>
            </a:r>
            <a:r>
              <a:rPr lang="zh-CN" altLang="en-US" sz="2800" b="1" dirty="0">
                <a:solidFill>
                  <a:srgbClr val="FFFFFF"/>
                </a:solidFill>
                <a:latin typeface="Arial" charset="0"/>
                <a:cs typeface="Arial" charset="0"/>
              </a:rPr>
              <a:t>金碗</a:t>
            </a:r>
            <a:r>
              <a:rPr lang="en-US" sz="2800" b="1" dirty="0">
                <a:solidFill>
                  <a:srgbClr val="FFFFFF"/>
                </a:solidFill>
                <a:latin typeface="Arial" charset="0"/>
                <a:cs typeface="Arial" charset="0"/>
              </a:rPr>
              <a:t>#7)</a:t>
            </a:r>
          </a:p>
          <a:p>
            <a:pPr>
              <a:spcBef>
                <a:spcPct val="20000"/>
              </a:spcBef>
            </a:pPr>
            <a:r>
              <a:rPr lang="en-US" sz="2800" b="1" dirty="0">
                <a:solidFill>
                  <a:srgbClr val="FFFFFF"/>
                </a:solidFill>
                <a:latin typeface="Arial" charset="0"/>
                <a:cs typeface="Arial" charset="0"/>
              </a:rPr>
              <a:t>  </a:t>
            </a:r>
          </a:p>
          <a:p>
            <a:r>
              <a:rPr lang="zh-CN" altLang="en-US" b="1" dirty="0">
                <a:solidFill>
                  <a:srgbClr val="FFFFFF"/>
                </a:solidFill>
                <a:latin typeface="Arial" charset="0"/>
                <a:cs typeface="Arial" charset="0"/>
              </a:rPr>
              <a:t>又 有 大 雹 子 从 天 落 在 人 身 上 ， 每 一 个 约 重 一 他 连 得 （ </a:t>
            </a:r>
            <a:r>
              <a:rPr lang="zh-CN" altLang="en-US" b="1" dirty="0">
                <a:solidFill>
                  <a:srgbClr val="FFFF00"/>
                </a:solidFill>
                <a:latin typeface="Arial" charset="0"/>
                <a:cs typeface="Arial" charset="0"/>
              </a:rPr>
              <a:t>一 他 连 得 约 有 九 十 斤 </a:t>
            </a:r>
            <a:r>
              <a:rPr lang="zh-CN" altLang="en-US" b="1" dirty="0">
                <a:solidFill>
                  <a:srgbClr val="FFFFFF"/>
                </a:solidFill>
                <a:latin typeface="Arial" charset="0"/>
                <a:cs typeface="Arial" charset="0"/>
              </a:rPr>
              <a:t>） 。 为 这 雹 子 的 灾 极 大 ， 人 就 亵 渎 神 。</a:t>
            </a:r>
            <a:endParaRPr lang="en-US" b="1" dirty="0">
              <a:solidFill>
                <a:srgbClr val="FFFFFF"/>
              </a:solidFill>
              <a:latin typeface="Arial" charset="0"/>
              <a:cs typeface="Arial" charset="0"/>
            </a:endParaRPr>
          </a:p>
        </p:txBody>
      </p:sp>
      <p:pic>
        <p:nvPicPr>
          <p:cNvPr id="1007620" name="Picture 6" descr="28_Hail_st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71625"/>
            <a:ext cx="3581400"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7621" name="Picture 7" descr="31_hail_stone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34200" y="2922588"/>
            <a:ext cx="2209800" cy="149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7622" name="Rectangle 8"/>
          <p:cNvSpPr>
            <a:spLocks noChangeArrowheads="1"/>
          </p:cNvSpPr>
          <p:nvPr/>
        </p:nvSpPr>
        <p:spPr bwMode="auto">
          <a:xfrm>
            <a:off x="76200" y="3962400"/>
            <a:ext cx="57912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zh-CN" altLang="en-US" sz="2600" b="1" dirty="0">
                <a:solidFill>
                  <a:srgbClr val="FFFFFF"/>
                </a:solidFill>
                <a:latin typeface="Arial" charset="0"/>
                <a:cs typeface="Arial" charset="0"/>
              </a:rPr>
              <a:t>美国历史最大的冰雹有</a:t>
            </a:r>
            <a:r>
              <a:rPr lang="en-US" altLang="zh-CN" sz="2600" b="1" dirty="0">
                <a:solidFill>
                  <a:srgbClr val="FFFFFF"/>
                </a:solidFill>
                <a:latin typeface="Arial" charset="0"/>
                <a:cs typeface="Arial" charset="0"/>
              </a:rPr>
              <a:t>7”</a:t>
            </a:r>
            <a:r>
              <a:rPr lang="zh-CN" altLang="en-US" sz="2600" b="1" dirty="0">
                <a:solidFill>
                  <a:srgbClr val="FFFFFF"/>
                </a:solidFill>
                <a:latin typeface="Arial" charset="0"/>
                <a:cs typeface="Arial" charset="0"/>
              </a:rPr>
              <a:t>宽，</a:t>
            </a:r>
            <a:r>
              <a:rPr lang="en-US" altLang="zh-CN" sz="2600" b="1" dirty="0">
                <a:solidFill>
                  <a:srgbClr val="FFFFFF"/>
                </a:solidFill>
                <a:latin typeface="Arial" charset="0"/>
                <a:cs typeface="Arial" charset="0"/>
              </a:rPr>
              <a:t>18.75”</a:t>
            </a:r>
            <a:r>
              <a:rPr lang="zh-CN" altLang="en-US" sz="2600" b="1" dirty="0">
                <a:solidFill>
                  <a:srgbClr val="FFFFFF"/>
                </a:solidFill>
                <a:latin typeface="Arial" charset="0"/>
                <a:cs typeface="Arial" charset="0"/>
              </a:rPr>
              <a:t>直径，</a:t>
            </a:r>
            <a:r>
              <a:rPr lang="en-US" altLang="zh-CN" sz="2600" b="1" dirty="0">
                <a:solidFill>
                  <a:srgbClr val="FFFFFF"/>
                </a:solidFill>
                <a:latin typeface="Arial" charset="0"/>
                <a:cs typeface="Arial" charset="0"/>
              </a:rPr>
              <a:t>0.45</a:t>
            </a:r>
            <a:r>
              <a:rPr lang="zh-CN" altLang="en-US" sz="2600" b="1" dirty="0">
                <a:solidFill>
                  <a:srgbClr val="FFFFFF"/>
                </a:solidFill>
                <a:latin typeface="Arial" charset="0"/>
                <a:cs typeface="Arial" charset="0"/>
              </a:rPr>
              <a:t>斤重，</a:t>
            </a:r>
            <a:r>
              <a:rPr lang="en-US" altLang="zh-CN" sz="2600" b="1" dirty="0">
                <a:solidFill>
                  <a:srgbClr val="FFFFFF"/>
                </a:solidFill>
                <a:latin typeface="Arial" charset="0"/>
                <a:cs typeface="Arial" charset="0"/>
              </a:rPr>
              <a:t> </a:t>
            </a:r>
            <a:r>
              <a:rPr lang="zh-CN" altLang="en-US" sz="2600" b="1" dirty="0">
                <a:solidFill>
                  <a:srgbClr val="FFFFFF"/>
                </a:solidFill>
                <a:latin typeface="Arial" charset="0"/>
                <a:cs typeface="Arial" charset="0"/>
              </a:rPr>
              <a:t>就象一个庞大的西瓜循序的从天上掉下来！那冰雹在澳罗拉，内布拉斯加的一个暴风雨时坠落</a:t>
            </a:r>
            <a:r>
              <a:rPr lang="en-US" sz="2600" b="1" dirty="0">
                <a:solidFill>
                  <a:srgbClr val="FFFFFF"/>
                </a:solidFill>
                <a:latin typeface="Arial" charset="0"/>
                <a:cs typeface="Arial" charset="0"/>
              </a:rPr>
              <a:t>. </a:t>
            </a:r>
            <a:r>
              <a:rPr lang="zh-CN" altLang="en-US" sz="2600" b="1" dirty="0">
                <a:solidFill>
                  <a:srgbClr val="FFFFFF"/>
                </a:solidFill>
                <a:latin typeface="Arial" charset="0"/>
                <a:cs typeface="Arial" charset="0"/>
              </a:rPr>
              <a:t>美国最重的冰雹有一斤重，在</a:t>
            </a:r>
            <a:r>
              <a:rPr lang="en-US" altLang="zh-CN" sz="2600" b="1" dirty="0">
                <a:solidFill>
                  <a:srgbClr val="FFFFFF"/>
                </a:solidFill>
                <a:latin typeface="Arial" charset="0"/>
                <a:cs typeface="Arial" charset="0"/>
              </a:rPr>
              <a:t>1970</a:t>
            </a:r>
            <a:r>
              <a:rPr lang="zh-CN" altLang="en-US" sz="2600" b="1" dirty="0">
                <a:solidFill>
                  <a:srgbClr val="FFFFFF"/>
                </a:solidFill>
                <a:latin typeface="Arial" charset="0"/>
                <a:cs typeface="Arial" charset="0"/>
              </a:rPr>
              <a:t>年堪萨斯坠落</a:t>
            </a:r>
            <a:r>
              <a:rPr lang="en-US" sz="2600" b="1" dirty="0">
                <a:solidFill>
                  <a:srgbClr val="FFFFFF"/>
                </a:solidFill>
                <a:latin typeface="Arial" charset="0"/>
                <a:cs typeface="Arial" charset="0"/>
              </a:rPr>
              <a:t>.</a:t>
            </a:r>
          </a:p>
        </p:txBody>
      </p:sp>
    </p:spTree>
    <p:extLst>
      <p:ext uri="{BB962C8B-B14F-4D97-AF65-F5344CB8AC3E}">
        <p14:creationId xmlns:p14="http://schemas.microsoft.com/office/powerpoint/2010/main" val="1455922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1" descr="Rev 19.19 Tanks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63500" y="549275"/>
            <a:ext cx="9037638" cy="5759450"/>
          </a:xfrm>
          <a:noFill/>
          <a:ln>
            <a:noFill/>
          </a:ln>
        </p:spPr>
        <p:txBody>
          <a:bodyPr vert="horz" wrap="square" lIns="91440" tIns="45720" rIns="91440" bIns="45720" numCol="1" anchor="ctr" anchorCtr="0" compatLnSpc="1">
            <a:prstTxWarp prst="textNoShape">
              <a:avLst/>
            </a:prstTxWarp>
          </a:bodyPr>
          <a:lstStyle/>
          <a:p>
            <a:r>
              <a:rPr lang="zh-CN" alt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备注：</a:t>
            </a:r>
            <a:b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br>
            <a:r>
              <a:rPr lang="zh-CN" alt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从我们赞助者的话，</a:t>
            </a:r>
            <a:b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br>
            <a:r>
              <a:rPr lang="zh-CN" alt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苦难已经结束。</a:t>
            </a:r>
            <a:b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br>
            <a:endParaRPr 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endParaRPr>
          </a:p>
        </p:txBody>
      </p:sp>
      <p:sp>
        <p:nvSpPr>
          <p:cNvPr id="485380" name="Text Box 19"/>
          <p:cNvSpPr txBox="1">
            <a:spLocks noChangeArrowheads="1"/>
          </p:cNvSpPr>
          <p:nvPr/>
        </p:nvSpPr>
        <p:spPr bwMode="auto">
          <a:xfrm>
            <a:off x="8448675" y="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395</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1110671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3650"/>
                                        </p:tgtEl>
                                        <p:attrNameLst>
                                          <p:attrName>style.visibility</p:attrName>
                                        </p:attrNameLst>
                                      </p:cBhvr>
                                      <p:to>
                                        <p:strVal val="visible"/>
                                      </p:to>
                                    </p:set>
                                    <p:anim calcmode="lin" valueType="num">
                                      <p:cBhvr additive="base">
                                        <p:cTn id="7" dur="500" fill="hold"/>
                                        <p:tgtEl>
                                          <p:spTgt spid="283650"/>
                                        </p:tgtEl>
                                        <p:attrNameLst>
                                          <p:attrName>ppt_x</p:attrName>
                                        </p:attrNameLst>
                                      </p:cBhvr>
                                      <p:tavLst>
                                        <p:tav tm="0">
                                          <p:val>
                                            <p:strVal val="#ppt_x"/>
                                          </p:val>
                                        </p:tav>
                                        <p:tav tm="100000">
                                          <p:val>
                                            <p:strVal val="#ppt_x"/>
                                          </p:val>
                                        </p:tav>
                                      </p:tavLst>
                                    </p:anim>
                                    <p:anim calcmode="lin" valueType="num">
                                      <p:cBhvr additive="base">
                                        <p:cTn id="8" dur="500" fill="hold"/>
                                        <p:tgtEl>
                                          <p:spTgt spid="283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5390495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Times New Roman" charset="0"/>
              <a:cs typeface="+mn-cs"/>
            </a:endParaRPr>
          </a:p>
        </p:txBody>
      </p:sp>
      <p:pic>
        <p:nvPicPr>
          <p:cNvPr id="1009666" name="Picture 1" descr="Rev 17 Poser-F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0"/>
            <a:ext cx="6588125" cy="694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34925" y="549275"/>
            <a:ext cx="9037638" cy="5759450"/>
          </a:xfrm>
        </p:spPr>
        <p:txBody>
          <a:bodyPr/>
          <a:lstStyle/>
          <a:p>
            <a:pPr>
              <a:defRPr/>
            </a:pPr>
            <a:r>
              <a:rPr lang="zh-CN" altLang="en-US" sz="13000" b="1" dirty="0">
                <a:solidFill>
                  <a:schemeClr val="bg1"/>
                </a:solidFill>
                <a:effectLst>
                  <a:outerShdw blurRad="38100" dist="38100" dir="2700000" algn="tl">
                    <a:srgbClr val="000000">
                      <a:alpha val="43137"/>
                    </a:srgbClr>
                  </a:outerShdw>
                </a:effectLst>
                <a:cs typeface="+mj-cs"/>
              </a:rPr>
              <a:t>末日巴比伦</a:t>
            </a:r>
            <a:br>
              <a:rPr lang="en-US" sz="10800" b="1" dirty="0">
                <a:solidFill>
                  <a:schemeClr val="bg1"/>
                </a:solidFill>
                <a:effectLst>
                  <a:outerShdw blurRad="38100" dist="38100" dir="2700000" algn="tl">
                    <a:srgbClr val="000000">
                      <a:alpha val="43137"/>
                    </a:srgbClr>
                  </a:outerShdw>
                </a:effectLst>
                <a:cs typeface="+mj-cs"/>
              </a:rPr>
            </a:br>
            <a:r>
              <a:rPr lang="en-US" sz="10800" b="1" dirty="0">
                <a:solidFill>
                  <a:schemeClr val="bg1"/>
                </a:solidFill>
                <a:effectLst>
                  <a:outerShdw blurRad="38100" dist="38100" dir="2700000" algn="tl">
                    <a:srgbClr val="000000">
                      <a:alpha val="43137"/>
                    </a:srgbClr>
                  </a:outerShdw>
                </a:effectLst>
                <a:cs typeface="+mj-cs"/>
              </a:rPr>
              <a:t>(</a:t>
            </a:r>
            <a:r>
              <a:rPr lang="zh-CN" altLang="en-US" sz="10800" b="1" dirty="0">
                <a:solidFill>
                  <a:schemeClr val="bg1"/>
                </a:solidFill>
                <a:effectLst>
                  <a:outerShdw blurRad="38100" dist="38100" dir="2700000" algn="tl">
                    <a:srgbClr val="000000">
                      <a:alpha val="43137"/>
                    </a:srgbClr>
                  </a:outerShdw>
                </a:effectLst>
                <a:cs typeface="+mj-cs"/>
              </a:rPr>
              <a:t>启示录</a:t>
            </a:r>
            <a:r>
              <a:rPr lang="en-US" sz="10800" b="1" dirty="0">
                <a:solidFill>
                  <a:schemeClr val="bg1"/>
                </a:solidFill>
                <a:effectLst>
                  <a:outerShdw blurRad="38100" dist="38100" dir="2700000" algn="tl">
                    <a:srgbClr val="000000">
                      <a:alpha val="43137"/>
                    </a:srgbClr>
                  </a:outerShdw>
                </a:effectLst>
                <a:cs typeface="+mj-cs"/>
              </a:rPr>
              <a:t> </a:t>
            </a:r>
            <a:br>
              <a:rPr lang="en-US" sz="10800" b="1" dirty="0">
                <a:solidFill>
                  <a:schemeClr val="bg1"/>
                </a:solidFill>
                <a:effectLst>
                  <a:outerShdw blurRad="38100" dist="38100" dir="2700000" algn="tl">
                    <a:srgbClr val="000000">
                      <a:alpha val="43137"/>
                    </a:srgbClr>
                  </a:outerShdw>
                </a:effectLst>
                <a:cs typeface="+mj-cs"/>
              </a:rPr>
            </a:br>
            <a:r>
              <a:rPr lang="en-US" sz="10800" b="1" dirty="0">
                <a:solidFill>
                  <a:schemeClr val="bg1"/>
                </a:solidFill>
                <a:effectLst>
                  <a:outerShdw blurRad="38100" dist="38100" dir="2700000" algn="tl">
                    <a:srgbClr val="000000">
                      <a:alpha val="43137"/>
                    </a:srgbClr>
                  </a:outerShdw>
                </a:effectLst>
                <a:cs typeface="+mj-cs"/>
              </a:rPr>
              <a:t>17–18)</a:t>
            </a:r>
            <a:endParaRPr lang="en-US" sz="4000" b="1" dirty="0">
              <a:effectLst>
                <a:outerShdw blurRad="38100" dist="38100" dir="2700000" algn="tl">
                  <a:srgbClr val="000000">
                    <a:alpha val="43137"/>
                  </a:srgbClr>
                </a:outerShdw>
              </a:effectLst>
              <a:cs typeface="+mj-cs"/>
            </a:endParaRPr>
          </a:p>
        </p:txBody>
      </p:sp>
    </p:spTree>
    <p:extLst>
      <p:ext uri="{BB962C8B-B14F-4D97-AF65-F5344CB8AC3E}">
        <p14:creationId xmlns:p14="http://schemas.microsoft.com/office/powerpoint/2010/main" val="35756234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4" descr="Harlot Rev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5854700" y="5013325"/>
            <a:ext cx="3276600" cy="1773238"/>
          </a:xfrm>
        </p:spPr>
        <p:txBody>
          <a:bodyPr/>
          <a:lstStyle/>
          <a:p>
            <a:r>
              <a:rPr lang="zh-CN" altLang="en-US" dirty="0">
                <a:latin typeface="Arial" charset="0"/>
                <a:ea typeface="ＭＳ Ｐゴシック" charset="0"/>
              </a:rPr>
              <a:t>大淫妇</a:t>
            </a:r>
            <a:br>
              <a:rPr lang="en-US" altLang="zh-CN" dirty="0">
                <a:latin typeface="Arial" charset="0"/>
                <a:ea typeface="ＭＳ Ｐゴシック" charset="0"/>
              </a:rPr>
            </a:br>
            <a:r>
              <a:rPr lang="en-US" dirty="0">
                <a:latin typeface="Arial" charset="0"/>
                <a:ea typeface="ＭＳ Ｐゴシック" charset="0"/>
              </a:rPr>
              <a:t>(17:1-2)</a:t>
            </a:r>
          </a:p>
        </p:txBody>
      </p:sp>
      <p:sp>
        <p:nvSpPr>
          <p:cNvPr id="6" name="Rectangle 2"/>
          <p:cNvSpPr txBox="1">
            <a:spLocks noChangeArrowheads="1"/>
          </p:cNvSpPr>
          <p:nvPr/>
        </p:nvSpPr>
        <p:spPr bwMode="auto">
          <a:xfrm>
            <a:off x="3175" y="0"/>
            <a:ext cx="3055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5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1 拿 着 七 碗 的 七 位 天 使 中 ， 有 一 位 前 来 对 我 说 ： 你 到 这 里 来 ， 我 将 坐 在 众 水 上 的 大 淫 妇 所 要 受 的 刑 罚 指 给 你 看 </a:t>
            </a:r>
            <a:r>
              <a:rPr lang="zh-CN" altLang="en-US" sz="35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a:t>
            </a:r>
            <a:endParaRPr lang="en-US" sz="35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sp>
        <p:nvSpPr>
          <p:cNvPr id="7" name="Rectangle 2"/>
          <p:cNvSpPr txBox="1">
            <a:spLocks noChangeArrowheads="1"/>
          </p:cNvSpPr>
          <p:nvPr/>
        </p:nvSpPr>
        <p:spPr bwMode="auto">
          <a:xfrm>
            <a:off x="5940425" y="0"/>
            <a:ext cx="3203575"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300" b="1" baseline="30000"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2 地 上 的 君 王 与 他 行 淫 ， 住 在 地 上 的 人 喝 醉 了 他 淫 乱 的 酒 。</a:t>
            </a:r>
            <a:endParaRPr lang="en-US" sz="53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6998877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50" y="4997567"/>
            <a:ext cx="4140200" cy="1784233"/>
          </a:xfrm>
          <a:effectLst>
            <a:outerShdw blurRad="63500" dist="35921" dir="2700000" algn="ctr" rotWithShape="0">
              <a:schemeClr val="tx2">
                <a:alpha val="74998"/>
              </a:schemeClr>
            </a:outerShdw>
          </a:effectLst>
        </p:spPr>
        <p:txBody>
          <a:bodyPr/>
          <a:lstStyle/>
          <a:p>
            <a:pPr>
              <a:defRPr/>
            </a:pPr>
            <a:r>
              <a:rPr lang="zh-CN" altLang="en-US" sz="5000" dirty="0">
                <a:latin typeface="Arial" charset="0"/>
                <a:ea typeface="ＭＳ Ｐゴシック" charset="0"/>
              </a:rPr>
              <a:t>大淫妇</a:t>
            </a:r>
            <a:br>
              <a:rPr lang="en-US" altLang="zh-CN" sz="5000" dirty="0">
                <a:latin typeface="Arial" charset="0"/>
                <a:ea typeface="ＭＳ Ｐゴシック" charset="0"/>
              </a:rPr>
            </a:br>
            <a:r>
              <a:rPr lang="zh-CN" altLang="en-US" sz="5000" b="1" dirty="0">
                <a:latin typeface="Arial" charset="0"/>
                <a:ea typeface="ＭＳ Ｐゴシック" charset="0"/>
                <a:cs typeface="ＭＳ Ｐゴシック" charset="0"/>
              </a:rPr>
              <a:t>与兽</a:t>
            </a:r>
            <a:endParaRPr lang="en-US" sz="5000" dirty="0">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5003800" y="-17463"/>
            <a:ext cx="4140200" cy="66246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900" b="1" dirty="0">
                <a:solidFill>
                  <a:srgbClr val="FFFFFF"/>
                </a:solidFill>
                <a:latin typeface="Arial" charset="0"/>
                <a:ea typeface="ＭＳ Ｐゴシック" charset="0"/>
                <a:cs typeface="ＭＳ Ｐゴシック" charset="0"/>
              </a:rPr>
              <a:t>3 我 被 圣 灵 感 动 ， 天 使 带 我 到 旷 野 去 ， 我 就 看 见 一 个 女 人 骑 在 朱 红 色 的 兽 上 ； 那 兽 有 七 头 十 角 ， 遍 体 有 亵 渎 的 名 号 。</a:t>
            </a:r>
            <a:endParaRPr lang="en-US" sz="39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664475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3" descr="Harlot Cl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5435600" y="4581525"/>
            <a:ext cx="3708400" cy="2276475"/>
          </a:xfrm>
        </p:spPr>
        <p:txBody>
          <a:bodyPr/>
          <a:lstStyle/>
          <a:p>
            <a:pPr>
              <a:defRPr/>
            </a:pPr>
            <a:r>
              <a:rPr lang="zh-CN" altLang="en-US" b="1" dirty="0">
                <a:effectLst>
                  <a:outerShdw blurRad="38100" dist="38100" dir="2700000" algn="tl">
                    <a:srgbClr val="000000">
                      <a:alpha val="43137"/>
                    </a:srgbClr>
                  </a:outerShdw>
                </a:effectLst>
                <a:latin typeface="Arial" charset="0"/>
                <a:ea typeface="ＭＳ Ｐゴシック" charset="0"/>
              </a:rPr>
              <a:t>美丽却污秽</a:t>
            </a:r>
            <a:endParaRPr lang="en-US" b="1" dirty="0">
              <a:effectLst>
                <a:outerShdw blurRad="38100" dist="38100" dir="2700000" algn="tl">
                  <a:srgbClr val="000000">
                    <a:alpha val="43137"/>
                  </a:srgbClr>
                </a:outerShdw>
              </a:effectLst>
              <a:latin typeface="Arial" charset="0"/>
              <a:ea typeface="ＭＳ Ｐゴシック" charset="0"/>
            </a:endParaRPr>
          </a:p>
        </p:txBody>
      </p:sp>
      <p:sp>
        <p:nvSpPr>
          <p:cNvPr id="7" name="Rectangle 1026"/>
          <p:cNvSpPr txBox="1">
            <a:spLocks noChangeArrowheads="1"/>
          </p:cNvSpPr>
          <p:nvPr/>
        </p:nvSpPr>
        <p:spPr>
          <a:xfrm>
            <a:off x="-3175" y="0"/>
            <a:ext cx="4140200" cy="6624638"/>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100" b="1" dirty="0">
                <a:solidFill>
                  <a:srgbClr val="FFFFFF"/>
                </a:solidFill>
                <a:latin typeface="Arial" charset="0"/>
                <a:ea typeface="ＭＳ Ｐゴシック" charset="0"/>
                <a:cs typeface="ＭＳ Ｐゴシック" charset="0"/>
              </a:rPr>
              <a:t>4 那 女 人 穿 着 紫 色 和 朱 红 色 的 衣 服 ， 用 金 子 、 宝 石 、 珍 珠 为 妆 饰 ； 手 拿 金 杯 ， 杯 中 盛 满 了 可 憎 之 物 ， 就 是 他 淫 乱 的 污 秽 </a:t>
            </a:r>
            <a:r>
              <a:rPr lang="zh-CN" altLang="en-US" sz="4100" b="1" dirty="0">
                <a:solidFill>
                  <a:srgbClr val="FFFFFF"/>
                </a:solidFill>
                <a:latin typeface="Arial" charset="0"/>
                <a:ea typeface="ＭＳ Ｐゴシック" charset="0"/>
                <a:cs typeface="ＭＳ Ｐゴシック" charset="0"/>
              </a:rPr>
              <a:t>。</a:t>
            </a:r>
            <a:endParaRPr lang="en-US" sz="4100" b="1" dirty="0">
              <a:solidFill>
                <a:srgbClr val="FFFFFF"/>
              </a:solidFill>
              <a:latin typeface="Arial" charset="0"/>
              <a:ea typeface="ＭＳ Ｐゴシック" charset="0"/>
              <a:cs typeface="ＭＳ Ｐゴシック" charset="0"/>
            </a:endParaRPr>
          </a:p>
          <a:p>
            <a:pPr>
              <a:defRPr/>
            </a:pPr>
            <a:r>
              <a:rPr lang="zh-CN" altLang="en-US" sz="4100" b="1" dirty="0">
                <a:solidFill>
                  <a:srgbClr val="FFFFFF"/>
                </a:solidFill>
                <a:latin typeface="Arial" charset="0"/>
                <a:ea typeface="ＭＳ Ｐゴシック" charset="0"/>
                <a:cs typeface="ＭＳ Ｐゴシック" charset="0"/>
              </a:rPr>
              <a:t>（</a:t>
            </a:r>
            <a:r>
              <a:rPr lang="en-US" altLang="zh-CN" sz="4100" b="1" dirty="0">
                <a:solidFill>
                  <a:srgbClr val="FFFFFF"/>
                </a:solidFill>
                <a:latin typeface="Arial" charset="0"/>
                <a:ea typeface="ＭＳ Ｐゴシック" charset="0"/>
                <a:cs typeface="ＭＳ Ｐゴシック" charset="0"/>
              </a:rPr>
              <a:t>17</a:t>
            </a:r>
            <a:r>
              <a:rPr lang="zh-CN" altLang="en-US" sz="4100" b="1" dirty="0">
                <a:solidFill>
                  <a:srgbClr val="FFFFFF"/>
                </a:solidFill>
                <a:latin typeface="Arial" charset="0"/>
                <a:ea typeface="ＭＳ Ｐゴシック" charset="0"/>
                <a:cs typeface="ＭＳ Ｐゴシック" charset="0"/>
              </a:rPr>
              <a:t>：</a:t>
            </a:r>
            <a:r>
              <a:rPr lang="en-US" altLang="zh-CN" sz="4100" b="1" dirty="0">
                <a:solidFill>
                  <a:srgbClr val="FFFFFF"/>
                </a:solidFill>
                <a:latin typeface="Arial" charset="0"/>
                <a:ea typeface="ＭＳ Ｐゴシック" charset="0"/>
                <a:cs typeface="ＭＳ Ｐゴシック" charset="0"/>
              </a:rPr>
              <a:t>4</a:t>
            </a:r>
            <a:r>
              <a:rPr lang="zh-CN" altLang="en-US" sz="4100" b="1" dirty="0">
                <a:solidFill>
                  <a:srgbClr val="FFFFFF"/>
                </a:solidFill>
                <a:latin typeface="Arial" charset="0"/>
                <a:ea typeface="ＭＳ Ｐゴシック" charset="0"/>
                <a:cs typeface="ＭＳ Ｐゴシック" charset="0"/>
              </a:rPr>
              <a:t>）</a:t>
            </a:r>
            <a:endParaRPr lang="en-US" sz="41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0972322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47101</TotalTime>
  <Words>13247</Words>
  <Application>Microsoft Macintosh PowerPoint</Application>
  <PresentationFormat>On-screen Show (4:3)</PresentationFormat>
  <Paragraphs>1408</Paragraphs>
  <Slides>211</Slides>
  <Notes>157</Notes>
  <HiddenSlides>18</HiddenSlides>
  <MMClips>0</MMClips>
  <ScaleCrop>false</ScaleCrop>
  <HeadingPairs>
    <vt:vector size="8" baseType="variant">
      <vt:variant>
        <vt:lpstr>Fonts Used</vt:lpstr>
      </vt:variant>
      <vt:variant>
        <vt:i4>44</vt:i4>
      </vt:variant>
      <vt:variant>
        <vt:lpstr>Theme</vt:lpstr>
      </vt:variant>
      <vt:variant>
        <vt:i4>57</vt:i4>
      </vt:variant>
      <vt:variant>
        <vt:lpstr>Embedded OLE Servers</vt:lpstr>
      </vt:variant>
      <vt:variant>
        <vt:i4>1</vt:i4>
      </vt:variant>
      <vt:variant>
        <vt:lpstr>Slide Titles</vt:lpstr>
      </vt:variant>
      <vt:variant>
        <vt:i4>211</vt:i4>
      </vt:variant>
    </vt:vector>
  </HeadingPairs>
  <TitlesOfParts>
    <vt:vector size="313" baseType="lpstr">
      <vt:lpstr>Arail</vt:lpstr>
      <vt:lpstr>Arial-BoldItalicMT</vt:lpstr>
      <vt:lpstr>Arial-BoldMT</vt:lpstr>
      <vt:lpstr>ArialMT</vt:lpstr>
      <vt:lpstr>Cursive-Elegant</vt:lpstr>
      <vt:lpstr>KidTYPEPaint</vt:lpstr>
      <vt:lpstr>Matisse ITC</vt:lpstr>
      <vt:lpstr>Microsoft YaHei</vt:lpstr>
      <vt:lpstr>ＭＳ ゴシック</vt:lpstr>
      <vt:lpstr>MS PGothic</vt:lpstr>
      <vt:lpstr>MS PGothic</vt:lpstr>
      <vt:lpstr>Osaka</vt:lpstr>
      <vt:lpstr>Pegasus</vt:lpstr>
      <vt:lpstr>Serpentine</vt:lpstr>
      <vt:lpstr>黑体</vt:lpstr>
      <vt:lpstr>SimSun</vt:lpstr>
      <vt:lpstr>TimesNewRomanPS-BoldMT</vt:lpstr>
      <vt:lpstr>TimesNewRomanPSMT</vt:lpstr>
      <vt:lpstr>Windsor</vt:lpstr>
      <vt:lpstr>Xerox Serif Wide</vt:lpstr>
      <vt:lpstr>Arial</vt:lpstr>
      <vt:lpstr>Arial Black</vt:lpstr>
      <vt:lpstr>Arial Narrow</vt:lpstr>
      <vt:lpstr>Bauhaus 93</vt:lpstr>
      <vt:lpstr>Book Antiqua</vt:lpstr>
      <vt:lpstr>Bwgrki</vt:lpstr>
      <vt:lpstr>Calibri</vt:lpstr>
      <vt:lpstr>Comic Sans MS</vt:lpstr>
      <vt:lpstr>Courier</vt:lpstr>
      <vt:lpstr>Futura Md BT</vt:lpstr>
      <vt:lpstr>Garamond</vt:lpstr>
      <vt:lpstr>Geneva</vt:lpstr>
      <vt:lpstr>Helvetica</vt:lpstr>
      <vt:lpstr>Impact</vt:lpstr>
      <vt:lpstr>Monotype Sorts</vt:lpstr>
      <vt:lpstr>Script MT Bold</vt:lpstr>
      <vt:lpstr>Stencil</vt:lpstr>
      <vt:lpstr>Tahoma</vt:lpstr>
      <vt:lpstr>Tempus Sans ITC</vt:lpstr>
      <vt:lpstr>Times</vt:lpstr>
      <vt:lpstr>Times New Roman</vt:lpstr>
      <vt:lpstr>Trebuchet MS</vt:lpstr>
      <vt:lpstr>Verdana</vt:lpstr>
      <vt:lpstr>Wingdings</vt:lpstr>
      <vt:lpstr>Blank Presentation</vt:lpstr>
      <vt:lpstr>9_Blank Presentation</vt:lpstr>
      <vt:lpstr>4_Default Design</vt:lpstr>
      <vt:lpstr>5_Default Design</vt:lpstr>
      <vt:lpstr>12_Blank Presentation</vt:lpstr>
      <vt:lpstr>Pressed Leaves</vt:lpstr>
      <vt:lpstr>Koi</vt:lpstr>
      <vt:lpstr>Gleam</vt:lpstr>
      <vt:lpstr>Refined</vt:lpstr>
      <vt:lpstr>1_Crumple</vt:lpstr>
      <vt:lpstr>6_Default Design</vt:lpstr>
      <vt:lpstr>7_Default Design</vt:lpstr>
      <vt:lpstr>10_Default Design</vt:lpstr>
      <vt:lpstr>8_Default Design</vt:lpstr>
      <vt:lpstr>9_Default Design</vt:lpstr>
      <vt:lpstr>25_Blank Presentation</vt:lpstr>
      <vt:lpstr>80_Blank Presentation</vt:lpstr>
      <vt:lpstr>81_Blank Presentation</vt:lpstr>
      <vt:lpstr>3_Beam</vt:lpstr>
      <vt:lpstr>82_Blank Presentation</vt:lpstr>
      <vt:lpstr>136_Blank Presentation</vt:lpstr>
      <vt:lpstr>1_Design padrão</vt:lpstr>
      <vt:lpstr>Sateen</vt:lpstr>
      <vt:lpstr>Earth</vt:lpstr>
      <vt:lpstr>Skyline</vt:lpstr>
      <vt:lpstr>1_Gleam</vt:lpstr>
      <vt:lpstr>LaVerne</vt:lpstr>
      <vt:lpstr>2_Gleam</vt:lpstr>
      <vt:lpstr>1_Default Design</vt:lpstr>
      <vt:lpstr>4_Blank Presentation</vt:lpstr>
      <vt:lpstr>41_Blank Presentation</vt:lpstr>
      <vt:lpstr>預設簡報設計</vt:lpstr>
      <vt:lpstr>20_Default Design</vt:lpstr>
      <vt:lpstr>34_Blank Presentation</vt:lpstr>
      <vt:lpstr>11_Default Design</vt:lpstr>
      <vt:lpstr>12_Default Design</vt:lpstr>
      <vt:lpstr>13_Default Design</vt:lpstr>
      <vt:lpstr>5_Beam</vt:lpstr>
      <vt:lpstr>1_Blank Presentation</vt:lpstr>
      <vt:lpstr>10_Blank Presentation</vt:lpstr>
      <vt:lpstr>28_Default Design</vt:lpstr>
      <vt:lpstr>4_Beam</vt:lpstr>
      <vt:lpstr>45_Blank Presentation</vt:lpstr>
      <vt:lpstr>Light Fountain</vt:lpstr>
      <vt:lpstr>Mountain</vt:lpstr>
      <vt:lpstr>25_Default Design</vt:lpstr>
      <vt:lpstr>21_Default Design</vt:lpstr>
      <vt:lpstr>Orbit</vt:lpstr>
      <vt:lpstr>5_Blank Presentation</vt:lpstr>
      <vt:lpstr>2_Default Design</vt:lpstr>
      <vt:lpstr>1_預設簡報設計</vt:lpstr>
      <vt:lpstr>2_Blank Presentation</vt:lpstr>
      <vt:lpstr>21_Blank Presentation</vt:lpstr>
      <vt:lpstr>Design padrão</vt:lpstr>
      <vt:lpstr>3_Blank Presentation</vt:lpstr>
      <vt:lpstr>11_Blank Presentation</vt:lpstr>
      <vt:lpstr>6_Blank Presentation</vt:lpstr>
      <vt:lpstr>Clip</vt:lpstr>
      <vt:lpstr>启 示 录 13 章 的 兽</vt:lpstr>
      <vt:lpstr>PowerPoint Presentation</vt:lpstr>
      <vt:lpstr>Slides on  启示录 13</vt:lpstr>
      <vt:lpstr>兽</vt:lpstr>
      <vt:lpstr>The Beast</vt:lpstr>
      <vt:lpstr>"I saw that one of the heads of the beast seemed wounded beyond recovery—but the fatal wound was healed!  The whole world marveled at this miracle and gave allegiance to the beast” (13:3 NLT).</vt:lpstr>
      <vt:lpstr>启示录13章提到的就是但以理书7章中的国家</vt:lpstr>
      <vt:lpstr>PowerPoint Presentation</vt:lpstr>
      <vt:lpstr>启示录13章提到的就是但以理书7章中的国家</vt:lpstr>
      <vt:lpstr>第一兽：有翅膀的狮子（巴比伦）</vt:lpstr>
      <vt:lpstr>第一兽：熊（波斯）</vt:lpstr>
      <vt:lpstr>第三兽：豹（希腊）</vt:lpstr>
      <vt:lpstr>第四兽： 可怕（罗马）</vt:lpstr>
      <vt:lpstr>第四兽上的小角（敌基督）</vt:lpstr>
      <vt:lpstr> 撒旦的三位一体” </vt:lpstr>
      <vt:lpstr>兽的七头中有一个似乎受了致命伤， 但那致命伤却医好了。 全地的人都很惊奇， 跟从那兽。 4因为龙把权柄交给了兽， 大家就拜龙， 也拜兽， 说： “有谁可以跟这兽相比？ 有谁能与牠作战呢？ (13:3-4).</vt:lpstr>
      <vt:lpstr>世界将拜兽 </vt:lpstr>
      <vt:lpstr>"所有住在地上的人， 名字没有记在创世以来被杀的羊羔之生命册上的， 都要拜牠" (13:8).</vt:lpstr>
      <vt:lpstr>"凡有耳的， 就应当听！ 10如果人应该被俘掳， 就必被俘掳"  (13:9-10). </vt:lpstr>
      <vt:lpstr>"Then I saw another beast come up out of the earth. He had two horns like those of a lamb, but he spoke with the voice of a dragon"  (13:11 NLT). </vt:lpstr>
      <vt:lpstr>PowerPoint Presentation</vt:lpstr>
      <vt:lpstr>PowerPoint Presentation</vt:lpstr>
      <vt:lpstr>右手上 的印记</vt:lpstr>
      <vt:lpstr>右手中的 印记</vt:lpstr>
      <vt:lpstr>敌基督到底是谁呢？</vt:lpstr>
      <vt:lpstr>以下的片段会说明某些人怎么把“兽”属灵化。。。</vt:lpstr>
      <vt:lpstr>大红龙!</vt:lpstr>
      <vt:lpstr>如果把兽给属灵化</vt:lpstr>
      <vt:lpstr>把假先知给属灵化</vt:lpstr>
      <vt:lpstr>可是他被列为有人的数目，而他的数目是六百六十六。 (Revelation 13:18)</vt:lpstr>
      <vt:lpstr>希腊文的字母号数(Gematria)</vt:lpstr>
      <vt:lpstr>尼罗= 666?</vt:lpstr>
      <vt:lpstr>希伯来文的字母号数</vt:lpstr>
      <vt:lpstr>英文字母号数</vt:lpstr>
      <vt:lpstr>通用产品代条形码</vt:lpstr>
      <vt:lpstr>兽印记：微型芯片</vt:lpstr>
      <vt:lpstr>Monster Drink!</vt:lpstr>
      <vt:lpstr>希伯来文字母的对等数字</vt:lpstr>
      <vt:lpstr>层出不穷！</vt:lpstr>
      <vt:lpstr>Is the Antichrist Here?</vt:lpstr>
      <vt:lpstr>Is the Antichrist Here?</vt:lpstr>
      <vt:lpstr>Immanuel Macron</vt:lpstr>
      <vt:lpstr>H.R. 6666</vt:lpstr>
      <vt:lpstr>H.R. 6666</vt:lpstr>
      <vt:lpstr>H.R. 6666</vt:lpstr>
      <vt:lpstr>Rockefeller Foundation’s Plan to Track Americans</vt:lpstr>
      <vt:lpstr>Slides on  启示录 14</vt:lpstr>
      <vt:lpstr>144,000 受 印 (14:1-8)</vt:lpstr>
      <vt:lpstr>The 144,000 Sing (14:1-5)</vt:lpstr>
      <vt:lpstr>“以色列全家都要得救” (11:25-27)</vt:lpstr>
      <vt:lpstr>以色列如何全族得救呢? 11:25-32</vt:lpstr>
      <vt:lpstr>以色列如何全族得救呢? 11:25-32</vt:lpstr>
      <vt:lpstr>启示录 14:6-7</vt:lpstr>
      <vt:lpstr>耶稣用地上的尘土造人  (约1:3; 创 2:7).</vt:lpstr>
      <vt:lpstr>耶稣造亚当夏娃 (约 1:3; 创 2:21-23)</vt:lpstr>
      <vt:lpstr>Jesus is best qualified to judge and rescue his creation</vt:lpstr>
      <vt:lpstr>Evolution Creation 00896</vt:lpstr>
      <vt:lpstr>7 C's Animated—Gen. 1:31 omitted</vt:lpstr>
      <vt:lpstr>它曾经叫列国喝它淫乱烈怒的酒 (14:8)</vt:lpstr>
      <vt:lpstr>又有第三位天使接着他们大声说： “如果有人拜兽和兽像， 又在自己的额上或手上受了记号， 10他就必定喝 神烈怒的酒： 这酒是斟在 神震怒的杯中， 纯一不杂的。 他必定在众天使和羊羔面前， 在火与硫磺之中受痛苦。 11他们受痛苦的烟往上冒， 直到永永远远。 那些拜兽和兽像的， 以及接受牠名字的记号的人， 日夜得不到安息” (14:9-11)</vt:lpstr>
      <vt:lpstr>我听见从天上有声音说： “你要写下来！ 从今以后， 那在主里死去的人有福了！” 圣灵说： “是的， 他们脱离自己的劳苦， 得享安息了， 他们的作为也随着他们。” (14:13)</vt:lpstr>
      <vt:lpstr>我又观看， 见有一片白云， 云上坐着一位好像人子的， 头上戴着金冠，  手里拿着锋利的镰刀 (14:14)</vt:lpstr>
      <vt:lpstr>The final judgment is previewed in the imagery of 3 angels trampling grapes in a winepress (14:14-20)</vt:lpstr>
      <vt:lpstr>又有另一位天使从天上的圣所出来， 他也拿着一把锋利的镰刀。 18 接着， 又有一位天使从祭坛那里出来， 是有权柄掌管火的； 他向那拿着锋利镰刀的天使大声说： “伸出你锋利的镰刀来， 收取地上葡萄树累累的果子吧！ 因为葡萄已经熟透了。”(14:17-18)</vt:lpstr>
      <vt:lpstr>Grapes</vt:lpstr>
      <vt:lpstr>"是， 那天使向地上挥动镰刀， 收取了地上的葡萄， 把葡萄扔在 神烈怒的大压酒池里。 20 那压酒池在城外被踹踏， 就有血从压酒池流出来， 涨到马的嚼环那么高， 流到三百公里（“三百公里” 原文作“一千六百司他町”） 那么远" (14:19-20)</vt:lpstr>
      <vt:lpstr>Chronology of Revelation</vt:lpstr>
      <vt:lpstr>启 示 录 的 年 表</vt:lpstr>
      <vt:lpstr>PowerPoint Presentation</vt:lpstr>
      <vt:lpstr>Slides on  启示录 15</vt:lpstr>
      <vt:lpstr>金碗的审判 (启示录 15–16)</vt:lpstr>
      <vt:lpstr>叙述引进金碗（15：2）</vt:lpstr>
      <vt:lpstr>他们唱着 神仆人摩西的歌和羊羔的歌， 说：  “主啊！ 全能的 神，   你的作为又伟大又奇妙！   万国的王啊，   你的道路又公义又真实！  4主啊！ 谁敢不敬畏你， 不荣耀你的名呢？   因为只有你是神圣的，   万国都要来，   在你面前下拜，   因为你公义的作为已经显明出来了” (15:3-4).</vt:lpstr>
      <vt:lpstr>"这些事以后， 我观看， 见天上安放约柜（“约柜” 原文作 “见证的柜”） 的帐幕的圣所开了"  (15:5).</vt:lpstr>
      <vt:lpstr>"那掌管着末后七灾的七位天使， 从圣所出来， 穿着清洁明亮的细麻衣， 胸间束着金带"  (15:6).</vt:lpstr>
      <vt:lpstr>"四个活物中有一个， 把盛满了活到永永远远之 神的烈怒的七个金碗， 交给了那七位天使" (15:7).</vt:lpstr>
      <vt:lpstr>"因着 神的荣耀和大能， 圣所中充满了烟， 在那七位天使降完七灾以前， 没有人能进入圣所"  (15:8).</vt:lpstr>
      <vt:lpstr>Slides on  启示录 16</vt:lpstr>
      <vt:lpstr>金碗的审判 (启示录 15–16)</vt:lpstr>
      <vt:lpstr>分辨号和金碗</vt:lpstr>
      <vt:lpstr>Beale, 808, 有关号和金碗</vt:lpstr>
      <vt:lpstr>审判的内容</vt:lpstr>
      <vt:lpstr>金碗的审判 (启示录 16)</vt:lpstr>
      <vt:lpstr>金碗 #1 &amp; #2 (16:1-3)</vt:lpstr>
      <vt:lpstr>金碗#3: 鲜水变成血 (16:4-7)</vt:lpstr>
      <vt:lpstr>金碗#4:日头用火烤人 (16:8-9)</vt:lpstr>
      <vt:lpstr>金碗#5:  黑暗 (16:10-11)</vt:lpstr>
      <vt:lpstr>若不跟从正常的语法， 将会发生什么事呢？</vt:lpstr>
      <vt:lpstr>谁是东方的国王?</vt:lpstr>
      <vt:lpstr>东边的王会是谁呢？</vt:lpstr>
      <vt:lpstr>哈 米 吉 多 的征战 (16:16)</vt:lpstr>
      <vt:lpstr>金碗#7  (启示录 16:18-19a)</vt:lpstr>
      <vt:lpstr>75磅（九十斤）的冰雹</vt:lpstr>
      <vt:lpstr>备注： 从我们赞助者的话， 苦难已经结束。 </vt:lpstr>
      <vt:lpstr>Slides on  启示录 17</vt:lpstr>
      <vt:lpstr>末日巴比伦 (启示录  17–18)</vt:lpstr>
      <vt:lpstr>大淫妇 (17:1-2)</vt:lpstr>
      <vt:lpstr>大淫妇 与兽</vt:lpstr>
      <vt:lpstr>美丽却污秽</vt:lpstr>
      <vt:lpstr>巴比伦 的奥秘 (17:5-6)</vt:lpstr>
      <vt:lpstr>Fall of Babylon</vt:lpstr>
      <vt:lpstr>伯沙撒使谦卑</vt:lpstr>
      <vt:lpstr>Characteristics of Babylon</vt:lpstr>
      <vt:lpstr>那些启示录第17章的主要玩家？</vt:lpstr>
      <vt:lpstr>启示录17–18相同的象征</vt:lpstr>
      <vt:lpstr>谁是七位国王？(17:9-10)?</vt:lpstr>
      <vt:lpstr>Domitian as the Antichrist</vt:lpstr>
      <vt:lpstr>Domitian as the Antichrist</vt:lpstr>
      <vt:lpstr>启示录 13:18</vt:lpstr>
      <vt:lpstr>回应：未来取向</vt:lpstr>
      <vt:lpstr>启示录 17:10</vt:lpstr>
      <vt:lpstr>回应：为什么不能使用尼禄是666吗？</vt:lpstr>
      <vt:lpstr>与丹尼尔的相关性</vt:lpstr>
      <vt:lpstr>Another view on the 7 kings</vt:lpstr>
      <vt:lpstr>八个连续王国 (17:10-11) </vt:lpstr>
      <vt:lpstr>支持查看历届三国</vt:lpstr>
      <vt:lpstr>启示录 17:10比尔肯定没有尼禄或多米提安参考。</vt:lpstr>
      <vt:lpstr>控制世界政治制度：</vt:lpstr>
      <vt:lpstr>欧盟国家</vt:lpstr>
      <vt:lpstr>The Towers</vt:lpstr>
      <vt:lpstr>The Towers</vt:lpstr>
      <vt:lpstr>The Towers</vt:lpstr>
      <vt:lpstr>"The Abduction of Europa" (Woman on a Beast!)</vt:lpstr>
      <vt:lpstr>The EU Poster</vt:lpstr>
      <vt:lpstr>欧盟国会的官方邮票</vt:lpstr>
      <vt:lpstr>战后的世界地图</vt:lpstr>
      <vt:lpstr>协会</vt:lpstr>
      <vt:lpstr>在结束时报“巴比伦的意见</vt:lpstr>
      <vt:lpstr>巴比伦是…</vt:lpstr>
      <vt:lpstr>Slides on  启示录 18</vt:lpstr>
      <vt:lpstr>Babylon Ruined in One Hour by Fire</vt:lpstr>
      <vt:lpstr>巴比伦是不是一个宗教？</vt:lpstr>
      <vt:lpstr>天主教会重复巴比伦的误区</vt:lpstr>
      <vt:lpstr>母亲和儿童崇拜</vt:lpstr>
      <vt:lpstr>母亲和儿童崇拜</vt:lpstr>
      <vt:lpstr>母亲和儿童崇拜</vt:lpstr>
      <vt:lpstr>圣母怜子图</vt:lpstr>
      <vt:lpstr>方尖碑</vt:lpstr>
      <vt:lpstr>在圣伯多禄广场的埃及方尖碑</vt:lpstr>
      <vt:lpstr>其他异教徒的相似之处：</vt:lpstr>
      <vt:lpstr>巴比伦占星术吗？</vt:lpstr>
      <vt:lpstr>世界统一宗教</vt:lpstr>
      <vt:lpstr>以罗马为中心、背教的教会</vt:lpstr>
      <vt:lpstr>世界基督教协进会</vt:lpstr>
      <vt:lpstr>美国宗教国际 成立于2000年6月26日“结束宗教动机的暴力”</vt:lpstr>
      <vt:lpstr>巴比伦是一个城市吗？</vt:lpstr>
      <vt:lpstr>达拉斯神学院的教授说，20世纪80年代重建，伊拉克巴比伦发现神秘巴比伦</vt:lpstr>
      <vt:lpstr>1986年的巴比伦拼花</vt:lpstr>
      <vt:lpstr>巴比伦是代号 为罗马？</vt:lpstr>
      <vt:lpstr>罗马有七个山丘（17：9）</vt:lpstr>
      <vt:lpstr>是巴比伦对耶路撒冷的代号名称吗？</vt:lpstr>
      <vt:lpstr>USA?</vt:lpstr>
      <vt:lpstr>巴比伦必须是一个国家。为什么呢？</vt:lpstr>
      <vt:lpstr>美国是象征着一个女人在自由女神像</vt:lpstr>
      <vt:lpstr>结束时间巴比伦是精神通奸罪。这意味着她离开了她神圣的遗产。</vt:lpstr>
      <vt:lpstr>美国作为一个基督教国家开始</vt:lpstr>
      <vt:lpstr>普利茅斯朝圣者</vt:lpstr>
      <vt:lpstr>然而，他们屠杀的​​Pequot族</vt:lpstr>
      <vt:lpstr>美国作为一个基督教国家开始</vt:lpstr>
      <vt:lpstr>美国作为一个基督教国家开始</vt:lpstr>
      <vt:lpstr>你相信上帝吗？</vt:lpstr>
      <vt:lpstr>我们相信上帝吗？</vt:lpstr>
      <vt:lpstr>你在上帝的信任不为难你吗？</vt:lpstr>
      <vt:lpstr>的耻辱的一个原因？</vt:lpstr>
      <vt:lpstr>The USA began as a Christian nation but has left its godly heritage.</vt:lpstr>
      <vt:lpstr>美国开始作为一个基督教国家，但已经离开了其神圣的遗产。</vt:lpstr>
      <vt:lpstr>The Christian heritage is now激烈的辩论！</vt:lpstr>
      <vt:lpstr>美国贸易</vt:lpstr>
      <vt:lpstr>轮胎贸易 （以赛亚书23）</vt:lpstr>
      <vt:lpstr>腓尼基殖民地</vt:lpstr>
      <vt:lpstr>腓尼基的贸易</vt:lpstr>
      <vt:lpstr>美国财富</vt:lpstr>
      <vt:lpstr>美国控制其他国家</vt:lpstr>
      <vt:lpstr>美国控制的野兽</vt:lpstr>
      <vt:lpstr>美国享乐主义</vt:lpstr>
      <vt:lpstr>美国荣耀</vt:lpstr>
      <vt:lpstr>美国的神秘主义</vt:lpstr>
      <vt:lpstr>美国不道德</vt:lpstr>
      <vt:lpstr>美国欺骗联合国与她的巫术</vt:lpstr>
      <vt:lpstr>美国欺骗联合国与她的巫术</vt:lpstr>
      <vt:lpstr>美国作为一个王后坐在</vt:lpstr>
      <vt:lpstr>美国杀神的先知</vt:lpstr>
      <vt:lpstr>美国杀神的先知</vt:lpstr>
      <vt:lpstr>巴比伦的神秘与美国存在的问题</vt:lpstr>
      <vt:lpstr>什么或谁，那么，是巴比伦的奥秘吗？</vt:lpstr>
      <vt:lpstr>Babylon Ruined in One Hour by Fire</vt:lpstr>
      <vt:lpstr>Babylon Destroyed Quickly</vt:lpstr>
      <vt:lpstr>大地哭泣悲哀 (18:9-24)</vt:lpstr>
      <vt:lpstr>Slides on  启示录 19</vt:lpstr>
      <vt:lpstr>天上欢欣 (19:1-2)</vt:lpstr>
      <vt:lpstr>羔羊的婚礼与婚宴</vt:lpstr>
      <vt:lpstr>犹太人传统婚礼的背景</vt:lpstr>
      <vt:lpstr>第一世纪婚礼行列</vt:lpstr>
      <vt:lpstr>“我们会升上天去见他”</vt:lpstr>
      <vt:lpstr>Marriage &amp; the Church Timeline</vt:lpstr>
      <vt:lpstr>启示录 19:7-9  的邀请</vt:lpstr>
      <vt:lpstr>“大灾难之前”被提</vt:lpstr>
      <vt:lpstr>婚礼和婚宴的对比（启示录19章）</vt:lpstr>
      <vt:lpstr>“...有 一 匹 白 马，骑 在 马 上 的 称 为 诚 信 真 实...” (19:11)</vt:lpstr>
      <vt:lpstr>生命中最重要的问题：</vt:lpstr>
      <vt:lpstr>有一把利剑从他口中吐出来， 他要用这剑击打列国</vt:lpstr>
      <vt:lpstr>到硫磺的火湖里兽和假先知投(19:20)</vt:lpstr>
      <vt:lpstr>橄榄山的教导(太24–25)</vt:lpstr>
      <vt:lpstr>绵羊和山羊相同吗？</vt:lpstr>
      <vt:lpstr>列国的裁判</vt:lpstr>
      <vt:lpstr>焦点：在基督再来</vt:lpstr>
      <vt:lpstr>基督的两个缺憾</vt:lpstr>
      <vt:lpstr>14:4      橄榄山上</vt:lpstr>
      <vt:lpstr>亚14:4</vt:lpstr>
      <vt:lpstr>Black</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1451</cp:revision>
  <cp:lastPrinted>2006-06-01T06:54:22Z</cp:lastPrinted>
  <dcterms:created xsi:type="dcterms:W3CDTF">2011-03-20T06:56:13Z</dcterms:created>
  <dcterms:modified xsi:type="dcterms:W3CDTF">2020-07-15T18:36:43Z</dcterms:modified>
</cp:coreProperties>
</file>