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theme/theme9.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1.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2.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5.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6.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7.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8.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9.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0.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1.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2.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3.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4.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5.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6.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7.xml" ContentType="application/vnd.openxmlformats-officedocument.theme+xml"/>
  <Override PartName="/ppt/slideLayouts/slideLayout275.xml" ContentType="application/vnd.openxmlformats-officedocument.presentationml.slideLayout+xml"/>
  <Override PartName="/ppt/theme/theme28.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9.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30.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31.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32.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3.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4.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5.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36.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7.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38.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39.xml" ContentType="application/vnd.openxmlformats-officedocument.theme+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40.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theme/theme41.xml" ContentType="application/vnd.openxmlformats-officedocument.theme+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theme/theme42.xml" ContentType="application/vnd.openxmlformats-officedocument.theme+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43.xml" ContentType="application/vnd.openxmlformats-officedocument.theme+xml"/>
  <Override PartName="/ppt/theme/theme44.xml" ContentType="application/vnd.openxmlformats-officedocument.theme+xml"/>
  <Override PartName="/ppt/theme/theme4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3.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4.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5.xml" ContentType="application/vnd.openxmlformats-officedocument.themeOverride+xml"/>
  <Override PartName="/ppt/notesSlides/notesSlide61.xml" ContentType="application/vnd.openxmlformats-officedocument.presentationml.notesSlide+xml"/>
  <Override PartName="/ppt/theme/themeOverride6.xml" ContentType="application/vnd.openxmlformats-officedocument.themeOverr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heme/themeOverride7.xml" ContentType="application/vnd.openxmlformats-officedocument.themeOverr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theme/themeOverride8.xml" ContentType="application/vnd.openxmlformats-officedocument.themeOverr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heme/themeOverride9.xml" ContentType="application/vnd.openxmlformats-officedocument.themeOverr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5435" r:id="rId2"/>
    <p:sldMasterId id="2147486051" r:id="rId3"/>
    <p:sldMasterId id="2147486112" r:id="rId4"/>
    <p:sldMasterId id="2147491407" r:id="rId5"/>
    <p:sldMasterId id="2147505950" r:id="rId6"/>
    <p:sldMasterId id="2147506645" r:id="rId7"/>
    <p:sldMasterId id="2147506663" r:id="rId8"/>
    <p:sldMasterId id="2147506689" r:id="rId9"/>
    <p:sldMasterId id="2147507780" r:id="rId10"/>
    <p:sldMasterId id="2147507846" r:id="rId11"/>
    <p:sldMasterId id="2147507943" r:id="rId12"/>
    <p:sldMasterId id="2147507995" r:id="rId13"/>
    <p:sldMasterId id="2147508010" r:id="rId14"/>
    <p:sldMasterId id="2147508022" r:id="rId15"/>
    <p:sldMasterId id="2147508046" r:id="rId16"/>
    <p:sldMasterId id="2147508209" r:id="rId17"/>
    <p:sldMasterId id="2147508277" r:id="rId18"/>
    <p:sldMasterId id="2147508319" r:id="rId19"/>
    <p:sldMasterId id="2147508333" r:id="rId20"/>
    <p:sldMasterId id="2147508383" r:id="rId21"/>
    <p:sldMasterId id="2147508395" r:id="rId22"/>
    <p:sldMasterId id="2147508407" r:id="rId23"/>
    <p:sldMasterId id="2147508419" r:id="rId24"/>
    <p:sldMasterId id="2147508431" r:id="rId25"/>
    <p:sldMasterId id="2147508443" r:id="rId26"/>
    <p:sldMasterId id="2147508455" r:id="rId27"/>
    <p:sldMasterId id="2147508471" r:id="rId28"/>
    <p:sldMasterId id="2147508473" r:id="rId29"/>
    <p:sldMasterId id="2147508489" r:id="rId30"/>
    <p:sldMasterId id="2147508502" r:id="rId31"/>
    <p:sldMasterId id="2147508516" r:id="rId32"/>
    <p:sldMasterId id="2147508530" r:id="rId33"/>
    <p:sldMasterId id="2147508544" r:id="rId34"/>
    <p:sldMasterId id="2147508560" r:id="rId35"/>
    <p:sldMasterId id="2147508572" r:id="rId36"/>
    <p:sldMasterId id="2147508584" r:id="rId37"/>
    <p:sldMasterId id="2147508598" r:id="rId38"/>
    <p:sldMasterId id="2147508612" r:id="rId39"/>
    <p:sldMasterId id="2147508624" r:id="rId40"/>
    <p:sldMasterId id="2147508638" r:id="rId41"/>
    <p:sldMasterId id="2147508650" r:id="rId42"/>
    <p:sldMasterId id="2147508662" r:id="rId43"/>
  </p:sldMasterIdLst>
  <p:notesMasterIdLst>
    <p:notesMasterId r:id="rId179"/>
  </p:notesMasterIdLst>
  <p:handoutMasterIdLst>
    <p:handoutMasterId r:id="rId180"/>
  </p:handoutMasterIdLst>
  <p:sldIdLst>
    <p:sldId id="1284" r:id="rId44"/>
    <p:sldId id="1820" r:id="rId45"/>
    <p:sldId id="1223" r:id="rId46"/>
    <p:sldId id="4180" r:id="rId47"/>
    <p:sldId id="1747" r:id="rId48"/>
    <p:sldId id="1831" r:id="rId49"/>
    <p:sldId id="1516" r:id="rId50"/>
    <p:sldId id="1267" r:id="rId51"/>
    <p:sldId id="1259" r:id="rId52"/>
    <p:sldId id="1260" r:id="rId53"/>
    <p:sldId id="1262" r:id="rId54"/>
    <p:sldId id="1264" r:id="rId55"/>
    <p:sldId id="1265" r:id="rId56"/>
    <p:sldId id="1263" r:id="rId57"/>
    <p:sldId id="1261" r:id="rId58"/>
    <p:sldId id="1266" r:id="rId59"/>
    <p:sldId id="1517" r:id="rId60"/>
    <p:sldId id="1732" r:id="rId61"/>
    <p:sldId id="1733" r:id="rId62"/>
    <p:sldId id="1734" r:id="rId63"/>
    <p:sldId id="1712" r:id="rId64"/>
    <p:sldId id="1519" r:id="rId65"/>
    <p:sldId id="1520" r:id="rId66"/>
    <p:sldId id="1763" r:id="rId67"/>
    <p:sldId id="1524" r:id="rId68"/>
    <p:sldId id="1605" r:id="rId69"/>
    <p:sldId id="1522" r:id="rId70"/>
    <p:sldId id="1523" r:id="rId71"/>
    <p:sldId id="1832" r:id="rId72"/>
    <p:sldId id="1527" r:id="rId73"/>
    <p:sldId id="1528" r:id="rId74"/>
    <p:sldId id="1525" r:id="rId75"/>
    <p:sldId id="1526" r:id="rId76"/>
    <p:sldId id="1529" r:id="rId77"/>
    <p:sldId id="1530" r:id="rId78"/>
    <p:sldId id="1833" r:id="rId79"/>
    <p:sldId id="1531" r:id="rId80"/>
    <p:sldId id="1532" r:id="rId81"/>
    <p:sldId id="1533" r:id="rId82"/>
    <p:sldId id="1714" r:id="rId83"/>
    <p:sldId id="1534" r:id="rId84"/>
    <p:sldId id="1535" r:id="rId85"/>
    <p:sldId id="1715" r:id="rId86"/>
    <p:sldId id="1536" r:id="rId87"/>
    <p:sldId id="1537" r:id="rId88"/>
    <p:sldId id="1748" r:id="rId89"/>
    <p:sldId id="1539" r:id="rId90"/>
    <p:sldId id="1837" r:id="rId91"/>
    <p:sldId id="1838" r:id="rId92"/>
    <p:sldId id="1247" r:id="rId93"/>
    <p:sldId id="1834" r:id="rId94"/>
    <p:sldId id="431" r:id="rId95"/>
    <p:sldId id="1248" r:id="rId96"/>
    <p:sldId id="1826" r:id="rId97"/>
    <p:sldId id="421" r:id="rId98"/>
    <p:sldId id="1249" r:id="rId99"/>
    <p:sldId id="1250" r:id="rId100"/>
    <p:sldId id="1541" r:id="rId101"/>
    <p:sldId id="1542" r:id="rId102"/>
    <p:sldId id="1835" r:id="rId103"/>
    <p:sldId id="1543" r:id="rId104"/>
    <p:sldId id="1545" r:id="rId105"/>
    <p:sldId id="1735" r:id="rId106"/>
    <p:sldId id="1544" r:id="rId107"/>
    <p:sldId id="1862" r:id="rId108"/>
    <p:sldId id="1863" r:id="rId109"/>
    <p:sldId id="1864" r:id="rId110"/>
    <p:sldId id="1865" r:id="rId111"/>
    <p:sldId id="1866" r:id="rId112"/>
    <p:sldId id="1546" r:id="rId113"/>
    <p:sldId id="1852" r:id="rId114"/>
    <p:sldId id="1827" r:id="rId115"/>
    <p:sldId id="1841" r:id="rId116"/>
    <p:sldId id="1842" r:id="rId117"/>
    <p:sldId id="1843" r:id="rId118"/>
    <p:sldId id="1844" r:id="rId119"/>
    <p:sldId id="1845" r:id="rId120"/>
    <p:sldId id="1846" r:id="rId121"/>
    <p:sldId id="1847" r:id="rId122"/>
    <p:sldId id="1848" r:id="rId123"/>
    <p:sldId id="1849" r:id="rId124"/>
    <p:sldId id="1850" r:id="rId125"/>
    <p:sldId id="1851" r:id="rId126"/>
    <p:sldId id="1853" r:id="rId127"/>
    <p:sldId id="1854" r:id="rId128"/>
    <p:sldId id="1855" r:id="rId129"/>
    <p:sldId id="369" r:id="rId130"/>
    <p:sldId id="1857" r:id="rId131"/>
    <p:sldId id="1858" r:id="rId132"/>
    <p:sldId id="1859" r:id="rId133"/>
    <p:sldId id="1547" r:id="rId134"/>
    <p:sldId id="1548" r:id="rId135"/>
    <p:sldId id="1549" r:id="rId136"/>
    <p:sldId id="1736" r:id="rId137"/>
    <p:sldId id="1551" r:id="rId138"/>
    <p:sldId id="1552" r:id="rId139"/>
    <p:sldId id="1553" r:id="rId140"/>
    <p:sldId id="1554" r:id="rId141"/>
    <p:sldId id="1252" r:id="rId142"/>
    <p:sldId id="4181" r:id="rId143"/>
    <p:sldId id="1254" r:id="rId144"/>
    <p:sldId id="1255" r:id="rId145"/>
    <p:sldId id="4182" r:id="rId146"/>
    <p:sldId id="1836" r:id="rId147"/>
    <p:sldId id="1737" r:id="rId148"/>
    <p:sldId id="1555" r:id="rId149"/>
    <p:sldId id="1738" r:id="rId150"/>
    <p:sldId id="1561" r:id="rId151"/>
    <p:sldId id="1556" r:id="rId152"/>
    <p:sldId id="1557" r:id="rId153"/>
    <p:sldId id="1558" r:id="rId154"/>
    <p:sldId id="1246" r:id="rId155"/>
    <p:sldId id="1559" r:id="rId156"/>
    <p:sldId id="1746" r:id="rId157"/>
    <p:sldId id="1740" r:id="rId158"/>
    <p:sldId id="1562" r:id="rId159"/>
    <p:sldId id="1742" r:id="rId160"/>
    <p:sldId id="1743" r:id="rId161"/>
    <p:sldId id="1744" r:id="rId162"/>
    <p:sldId id="1745" r:id="rId163"/>
    <p:sldId id="1749" r:id="rId164"/>
    <p:sldId id="1750" r:id="rId165"/>
    <p:sldId id="1751" r:id="rId166"/>
    <p:sldId id="1752" r:id="rId167"/>
    <p:sldId id="1753" r:id="rId168"/>
    <p:sldId id="1754" r:id="rId169"/>
    <p:sldId id="1755" r:id="rId170"/>
    <p:sldId id="1756" r:id="rId171"/>
    <p:sldId id="1757" r:id="rId172"/>
    <p:sldId id="1758" r:id="rId173"/>
    <p:sldId id="1759" r:id="rId174"/>
    <p:sldId id="1760" r:id="rId175"/>
    <p:sldId id="1762" r:id="rId176"/>
    <p:sldId id="1765" r:id="rId177"/>
    <p:sldId id="2012" r:id="rId17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Comic Sans MS" charset="0"/>
        <a:ea typeface="ＭＳ Ｐゴシック" charset="0"/>
        <a:cs typeface="ＭＳ Ｐゴシック" charset="0"/>
      </a:defRPr>
    </a:lvl5pPr>
    <a:lvl6pPr marL="2286000" algn="l" defTabSz="457200" rtl="0" eaLnBrk="1" latinLnBrk="0" hangingPunct="1">
      <a:defRPr sz="2400" kern="1200">
        <a:solidFill>
          <a:schemeClr val="tx1"/>
        </a:solidFill>
        <a:latin typeface="Comic Sans MS" charset="0"/>
        <a:ea typeface="ＭＳ Ｐゴシック" charset="0"/>
        <a:cs typeface="ＭＳ Ｐゴシック" charset="0"/>
      </a:defRPr>
    </a:lvl6pPr>
    <a:lvl7pPr marL="2743200" algn="l" defTabSz="457200" rtl="0" eaLnBrk="1" latinLnBrk="0" hangingPunct="1">
      <a:defRPr sz="2400" kern="1200">
        <a:solidFill>
          <a:schemeClr val="tx1"/>
        </a:solidFill>
        <a:latin typeface="Comic Sans MS" charset="0"/>
        <a:ea typeface="ＭＳ Ｐゴシック" charset="0"/>
        <a:cs typeface="ＭＳ Ｐゴシック" charset="0"/>
      </a:defRPr>
    </a:lvl7pPr>
    <a:lvl8pPr marL="3200400" algn="l" defTabSz="457200" rtl="0" eaLnBrk="1" latinLnBrk="0" hangingPunct="1">
      <a:defRPr sz="2400" kern="1200">
        <a:solidFill>
          <a:schemeClr val="tx1"/>
        </a:solidFill>
        <a:latin typeface="Comic Sans MS" charset="0"/>
        <a:ea typeface="ＭＳ Ｐゴシック" charset="0"/>
        <a:cs typeface="ＭＳ Ｐゴシック" charset="0"/>
      </a:defRPr>
    </a:lvl8pPr>
    <a:lvl9pPr marL="3657600" algn="l" defTabSz="457200" rtl="0" eaLnBrk="1" latinLnBrk="0" hangingPunct="1">
      <a:defRPr sz="2400" kern="1200">
        <a:solidFill>
          <a:schemeClr val="tx1"/>
        </a:solidFill>
        <a:latin typeface="Comic Sans M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0">
          <p15:clr>
            <a:srgbClr val="A4A3A4"/>
          </p15:clr>
        </p15:guide>
        <p15:guide id="2" orient="horz" pos="3386">
          <p15:clr>
            <a:srgbClr val="A4A3A4"/>
          </p15:clr>
        </p15:guide>
        <p15:guide id="3" orient="horz" pos="2523">
          <p15:clr>
            <a:srgbClr val="A4A3A4"/>
          </p15:clr>
        </p15:guide>
        <p15:guide id="4" orient="horz" pos="1390">
          <p15:clr>
            <a:srgbClr val="A4A3A4"/>
          </p15:clr>
        </p15:guide>
        <p15:guide id="5" pos="3787">
          <p15:clr>
            <a:srgbClr val="A4A3A4"/>
          </p15:clr>
        </p15:guide>
        <p15:guide id="6" pos="179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EF480"/>
    <a:srgbClr val="FFFFFF"/>
    <a:srgbClr val="663300"/>
    <a:srgbClr val="004400"/>
    <a:srgbClr val="800000"/>
    <a:srgbClr val="BFBFBF"/>
    <a:srgbClr val="010201"/>
    <a:srgbClr val="000000"/>
    <a:srgbClr val="3166B3"/>
    <a:srgbClr val="00006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609" autoAdjust="0"/>
    <p:restoredTop sz="88964" autoAdjust="0"/>
  </p:normalViewPr>
  <p:slideViewPr>
    <p:cSldViewPr snapToGrid="0">
      <p:cViewPr varScale="1">
        <p:scale>
          <a:sx n="138" d="100"/>
          <a:sy n="138" d="100"/>
        </p:scale>
        <p:origin x="408" y="192"/>
      </p:cViewPr>
      <p:guideLst>
        <p:guide orient="horz" pos="210"/>
        <p:guide orient="horz" pos="3386"/>
        <p:guide orient="horz" pos="2523"/>
        <p:guide orient="horz" pos="1390"/>
        <p:guide pos="3787"/>
        <p:guide pos="1790"/>
      </p:guideLst>
    </p:cSldViewPr>
  </p:slideViewPr>
  <p:outlineViewPr>
    <p:cViewPr>
      <p:scale>
        <a:sx n="33" d="100"/>
        <a:sy n="33" d="100"/>
      </p:scale>
      <p:origin x="0" y="21648"/>
    </p:cViewPr>
  </p:outlineViewPr>
  <p:notesTextViewPr>
    <p:cViewPr>
      <p:scale>
        <a:sx n="100" d="100"/>
        <a:sy n="100" d="100"/>
      </p:scale>
      <p:origin x="0" y="0"/>
    </p:cViewPr>
  </p:notesTextViewPr>
  <p:sorterViewPr>
    <p:cViewPr varScale="1">
      <p:scale>
        <a:sx n="1" d="1"/>
        <a:sy n="1" d="1"/>
      </p:scale>
      <p:origin x="0" y="1161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4.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20.xml"/><Relationship Id="rId84" Type="http://schemas.openxmlformats.org/officeDocument/2006/relationships/slide" Target="slides/slide41.xml"/><Relationship Id="rId138" Type="http://schemas.openxmlformats.org/officeDocument/2006/relationships/slide" Target="slides/slide95.xml"/><Relationship Id="rId159" Type="http://schemas.openxmlformats.org/officeDocument/2006/relationships/slide" Target="slides/slide116.xml"/><Relationship Id="rId170" Type="http://schemas.openxmlformats.org/officeDocument/2006/relationships/slide" Target="slides/slide127.xml"/><Relationship Id="rId107" Type="http://schemas.openxmlformats.org/officeDocument/2006/relationships/slide" Target="slides/slide6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0.xml"/><Relationship Id="rId74" Type="http://schemas.openxmlformats.org/officeDocument/2006/relationships/slide" Target="slides/slide31.xml"/><Relationship Id="rId128" Type="http://schemas.openxmlformats.org/officeDocument/2006/relationships/slide" Target="slides/slide85.xml"/><Relationship Id="rId149" Type="http://schemas.openxmlformats.org/officeDocument/2006/relationships/slide" Target="slides/slide106.xml"/><Relationship Id="rId5" Type="http://schemas.openxmlformats.org/officeDocument/2006/relationships/slideMaster" Target="slideMasters/slideMaster5.xml"/><Relationship Id="rId95" Type="http://schemas.openxmlformats.org/officeDocument/2006/relationships/slide" Target="slides/slide52.xml"/><Relationship Id="rId160" Type="http://schemas.openxmlformats.org/officeDocument/2006/relationships/slide" Target="slides/slide117.xml"/><Relationship Id="rId181" Type="http://schemas.openxmlformats.org/officeDocument/2006/relationships/presProps" Target="presProps.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21.xml"/><Relationship Id="rId118" Type="http://schemas.openxmlformats.org/officeDocument/2006/relationships/slide" Target="slides/slide75.xml"/><Relationship Id="rId139" Type="http://schemas.openxmlformats.org/officeDocument/2006/relationships/slide" Target="slides/slide96.xml"/><Relationship Id="rId85" Type="http://schemas.openxmlformats.org/officeDocument/2006/relationships/slide" Target="slides/slide42.xml"/><Relationship Id="rId150" Type="http://schemas.openxmlformats.org/officeDocument/2006/relationships/slide" Target="slides/slide107.xml"/><Relationship Id="rId171" Type="http://schemas.openxmlformats.org/officeDocument/2006/relationships/slide" Target="slides/slide128.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5.xml"/><Relationship Id="rId129" Type="http://schemas.openxmlformats.org/officeDocument/2006/relationships/slide" Target="slides/slide86.xml"/><Relationship Id="rId54" Type="http://schemas.openxmlformats.org/officeDocument/2006/relationships/slide" Target="slides/slide11.xml"/><Relationship Id="rId75" Type="http://schemas.openxmlformats.org/officeDocument/2006/relationships/slide" Target="slides/slide32.xml"/><Relationship Id="rId96" Type="http://schemas.openxmlformats.org/officeDocument/2006/relationships/slide" Target="slides/slide53.xml"/><Relationship Id="rId140" Type="http://schemas.openxmlformats.org/officeDocument/2006/relationships/slide" Target="slides/slide97.xml"/><Relationship Id="rId161" Type="http://schemas.openxmlformats.org/officeDocument/2006/relationships/slide" Target="slides/slide118.xml"/><Relationship Id="rId182" Type="http://schemas.openxmlformats.org/officeDocument/2006/relationships/viewProps" Target="viewProps.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6.xml"/><Relationship Id="rId44" Type="http://schemas.openxmlformats.org/officeDocument/2006/relationships/slide" Target="slides/slide1.xml"/><Relationship Id="rId60" Type="http://schemas.openxmlformats.org/officeDocument/2006/relationships/slide" Target="slides/slide17.xml"/><Relationship Id="rId65" Type="http://schemas.openxmlformats.org/officeDocument/2006/relationships/slide" Target="slides/slide22.xml"/><Relationship Id="rId81" Type="http://schemas.openxmlformats.org/officeDocument/2006/relationships/slide" Target="slides/slide38.xml"/><Relationship Id="rId86" Type="http://schemas.openxmlformats.org/officeDocument/2006/relationships/slide" Target="slides/slide43.xml"/><Relationship Id="rId130" Type="http://schemas.openxmlformats.org/officeDocument/2006/relationships/slide" Target="slides/slide87.xml"/><Relationship Id="rId135" Type="http://schemas.openxmlformats.org/officeDocument/2006/relationships/slide" Target="slides/slide92.xml"/><Relationship Id="rId151" Type="http://schemas.openxmlformats.org/officeDocument/2006/relationships/slide" Target="slides/slide108.xml"/><Relationship Id="rId156" Type="http://schemas.openxmlformats.org/officeDocument/2006/relationships/slide" Target="slides/slide113.xml"/><Relationship Id="rId177" Type="http://schemas.openxmlformats.org/officeDocument/2006/relationships/slide" Target="slides/slide134.xml"/><Relationship Id="rId172" Type="http://schemas.openxmlformats.org/officeDocument/2006/relationships/slide" Target="slides/slide12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6.xml"/><Relationship Id="rId34" Type="http://schemas.openxmlformats.org/officeDocument/2006/relationships/slideMaster" Target="slideMasters/slideMaster34.xml"/><Relationship Id="rId50" Type="http://schemas.openxmlformats.org/officeDocument/2006/relationships/slide" Target="slides/slide7.xml"/><Relationship Id="rId55" Type="http://schemas.openxmlformats.org/officeDocument/2006/relationships/slide" Target="slides/slide12.xml"/><Relationship Id="rId76" Type="http://schemas.openxmlformats.org/officeDocument/2006/relationships/slide" Target="slides/slide33.xml"/><Relationship Id="rId97" Type="http://schemas.openxmlformats.org/officeDocument/2006/relationships/slide" Target="slides/slide54.xml"/><Relationship Id="rId104" Type="http://schemas.openxmlformats.org/officeDocument/2006/relationships/slide" Target="slides/slide61.xml"/><Relationship Id="rId120" Type="http://schemas.openxmlformats.org/officeDocument/2006/relationships/slide" Target="slides/slide77.xml"/><Relationship Id="rId125" Type="http://schemas.openxmlformats.org/officeDocument/2006/relationships/slide" Target="slides/slide82.xml"/><Relationship Id="rId141" Type="http://schemas.openxmlformats.org/officeDocument/2006/relationships/slide" Target="slides/slide98.xml"/><Relationship Id="rId146" Type="http://schemas.openxmlformats.org/officeDocument/2006/relationships/slide" Target="slides/slide103.xml"/><Relationship Id="rId167" Type="http://schemas.openxmlformats.org/officeDocument/2006/relationships/slide" Target="slides/slide124.xml"/><Relationship Id="rId7" Type="http://schemas.openxmlformats.org/officeDocument/2006/relationships/slideMaster" Target="slideMasters/slideMaster7.xml"/><Relationship Id="rId71" Type="http://schemas.openxmlformats.org/officeDocument/2006/relationships/slide" Target="slides/slide28.xml"/><Relationship Id="rId92" Type="http://schemas.openxmlformats.org/officeDocument/2006/relationships/slide" Target="slides/slide49.xml"/><Relationship Id="rId162" Type="http://schemas.openxmlformats.org/officeDocument/2006/relationships/slide" Target="slides/slide119.xml"/><Relationship Id="rId183"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2.xml"/><Relationship Id="rId66" Type="http://schemas.openxmlformats.org/officeDocument/2006/relationships/slide" Target="slides/slide23.xml"/><Relationship Id="rId87" Type="http://schemas.openxmlformats.org/officeDocument/2006/relationships/slide" Target="slides/slide44.xml"/><Relationship Id="rId110" Type="http://schemas.openxmlformats.org/officeDocument/2006/relationships/slide" Target="slides/slide67.xml"/><Relationship Id="rId115" Type="http://schemas.openxmlformats.org/officeDocument/2006/relationships/slide" Target="slides/slide72.xml"/><Relationship Id="rId131" Type="http://schemas.openxmlformats.org/officeDocument/2006/relationships/slide" Target="slides/slide88.xml"/><Relationship Id="rId136" Type="http://schemas.openxmlformats.org/officeDocument/2006/relationships/slide" Target="slides/slide93.xml"/><Relationship Id="rId157" Type="http://schemas.openxmlformats.org/officeDocument/2006/relationships/slide" Target="slides/slide114.xml"/><Relationship Id="rId178" Type="http://schemas.openxmlformats.org/officeDocument/2006/relationships/slide" Target="slides/slide135.xml"/><Relationship Id="rId61" Type="http://schemas.openxmlformats.org/officeDocument/2006/relationships/slide" Target="slides/slide18.xml"/><Relationship Id="rId82" Type="http://schemas.openxmlformats.org/officeDocument/2006/relationships/slide" Target="slides/slide39.xml"/><Relationship Id="rId152" Type="http://schemas.openxmlformats.org/officeDocument/2006/relationships/slide" Target="slides/slide109.xml"/><Relationship Id="rId173" Type="http://schemas.openxmlformats.org/officeDocument/2006/relationships/slide" Target="slides/slide13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3.xml"/><Relationship Id="rId77" Type="http://schemas.openxmlformats.org/officeDocument/2006/relationships/slide" Target="slides/slide34.xml"/><Relationship Id="rId100" Type="http://schemas.openxmlformats.org/officeDocument/2006/relationships/slide" Target="slides/slide57.xml"/><Relationship Id="rId105" Type="http://schemas.openxmlformats.org/officeDocument/2006/relationships/slide" Target="slides/slide62.xml"/><Relationship Id="rId126" Type="http://schemas.openxmlformats.org/officeDocument/2006/relationships/slide" Target="slides/slide83.xml"/><Relationship Id="rId147" Type="http://schemas.openxmlformats.org/officeDocument/2006/relationships/slide" Target="slides/slide104.xml"/><Relationship Id="rId168" Type="http://schemas.openxmlformats.org/officeDocument/2006/relationships/slide" Target="slides/slide125.xml"/><Relationship Id="rId8" Type="http://schemas.openxmlformats.org/officeDocument/2006/relationships/slideMaster" Target="slideMasters/slideMaster8.xml"/><Relationship Id="rId51" Type="http://schemas.openxmlformats.org/officeDocument/2006/relationships/slide" Target="slides/slide8.xml"/><Relationship Id="rId72" Type="http://schemas.openxmlformats.org/officeDocument/2006/relationships/slide" Target="slides/slide29.xml"/><Relationship Id="rId93" Type="http://schemas.openxmlformats.org/officeDocument/2006/relationships/slide" Target="slides/slide50.xml"/><Relationship Id="rId98" Type="http://schemas.openxmlformats.org/officeDocument/2006/relationships/slide" Target="slides/slide55.xml"/><Relationship Id="rId121" Type="http://schemas.openxmlformats.org/officeDocument/2006/relationships/slide" Target="slides/slide78.xml"/><Relationship Id="rId142" Type="http://schemas.openxmlformats.org/officeDocument/2006/relationships/slide" Target="slides/slide99.xml"/><Relationship Id="rId163" Type="http://schemas.openxmlformats.org/officeDocument/2006/relationships/slide" Target="slides/slide120.xml"/><Relationship Id="rId184"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3.xml"/><Relationship Id="rId67" Type="http://schemas.openxmlformats.org/officeDocument/2006/relationships/slide" Target="slides/slide24.xml"/><Relationship Id="rId116" Type="http://schemas.openxmlformats.org/officeDocument/2006/relationships/slide" Target="slides/slide73.xml"/><Relationship Id="rId137" Type="http://schemas.openxmlformats.org/officeDocument/2006/relationships/slide" Target="slides/slide94.xml"/><Relationship Id="rId158" Type="http://schemas.openxmlformats.org/officeDocument/2006/relationships/slide" Target="slides/slide11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9.xml"/><Relationship Id="rId83" Type="http://schemas.openxmlformats.org/officeDocument/2006/relationships/slide" Target="slides/slide40.xml"/><Relationship Id="rId88" Type="http://schemas.openxmlformats.org/officeDocument/2006/relationships/slide" Target="slides/slide45.xml"/><Relationship Id="rId111" Type="http://schemas.openxmlformats.org/officeDocument/2006/relationships/slide" Target="slides/slide68.xml"/><Relationship Id="rId132" Type="http://schemas.openxmlformats.org/officeDocument/2006/relationships/slide" Target="slides/slide89.xml"/><Relationship Id="rId153" Type="http://schemas.openxmlformats.org/officeDocument/2006/relationships/slide" Target="slides/slide110.xml"/><Relationship Id="rId174" Type="http://schemas.openxmlformats.org/officeDocument/2006/relationships/slide" Target="slides/slide131.xml"/><Relationship Id="rId179"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4.xml"/><Relationship Id="rId106" Type="http://schemas.openxmlformats.org/officeDocument/2006/relationships/slide" Target="slides/slide63.xml"/><Relationship Id="rId127" Type="http://schemas.openxmlformats.org/officeDocument/2006/relationships/slide" Target="slides/slide8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9.xml"/><Relationship Id="rId73" Type="http://schemas.openxmlformats.org/officeDocument/2006/relationships/slide" Target="slides/slide30.xml"/><Relationship Id="rId78" Type="http://schemas.openxmlformats.org/officeDocument/2006/relationships/slide" Target="slides/slide35.xml"/><Relationship Id="rId94" Type="http://schemas.openxmlformats.org/officeDocument/2006/relationships/slide" Target="slides/slide51.xml"/><Relationship Id="rId99" Type="http://schemas.openxmlformats.org/officeDocument/2006/relationships/slide" Target="slides/slide56.xml"/><Relationship Id="rId101" Type="http://schemas.openxmlformats.org/officeDocument/2006/relationships/slide" Target="slides/slide58.xml"/><Relationship Id="rId122" Type="http://schemas.openxmlformats.org/officeDocument/2006/relationships/slide" Target="slides/slide79.xml"/><Relationship Id="rId143" Type="http://schemas.openxmlformats.org/officeDocument/2006/relationships/slide" Target="slides/slide100.xml"/><Relationship Id="rId148" Type="http://schemas.openxmlformats.org/officeDocument/2006/relationships/slide" Target="slides/slide105.xml"/><Relationship Id="rId164" Type="http://schemas.openxmlformats.org/officeDocument/2006/relationships/slide" Target="slides/slide121.xml"/><Relationship Id="rId169" Type="http://schemas.openxmlformats.org/officeDocument/2006/relationships/slide" Target="slides/slide12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handoutMaster" Target="handoutMasters/handoutMaster1.xml"/><Relationship Id="rId26" Type="http://schemas.openxmlformats.org/officeDocument/2006/relationships/slideMaster" Target="slideMasters/slideMaster26.xml"/><Relationship Id="rId47" Type="http://schemas.openxmlformats.org/officeDocument/2006/relationships/slide" Target="slides/slide4.xml"/><Relationship Id="rId68" Type="http://schemas.openxmlformats.org/officeDocument/2006/relationships/slide" Target="slides/slide25.xml"/><Relationship Id="rId89" Type="http://schemas.openxmlformats.org/officeDocument/2006/relationships/slide" Target="slides/slide46.xml"/><Relationship Id="rId112" Type="http://schemas.openxmlformats.org/officeDocument/2006/relationships/slide" Target="slides/slide69.xml"/><Relationship Id="rId133" Type="http://schemas.openxmlformats.org/officeDocument/2006/relationships/slide" Target="slides/slide90.xml"/><Relationship Id="rId154" Type="http://schemas.openxmlformats.org/officeDocument/2006/relationships/slide" Target="slides/slide111.xml"/><Relationship Id="rId175" Type="http://schemas.openxmlformats.org/officeDocument/2006/relationships/slide" Target="slides/slide132.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5.xml"/><Relationship Id="rId79" Type="http://schemas.openxmlformats.org/officeDocument/2006/relationships/slide" Target="slides/slide36.xml"/><Relationship Id="rId102" Type="http://schemas.openxmlformats.org/officeDocument/2006/relationships/slide" Target="slides/slide59.xml"/><Relationship Id="rId123" Type="http://schemas.openxmlformats.org/officeDocument/2006/relationships/slide" Target="slides/slide80.xml"/><Relationship Id="rId144" Type="http://schemas.openxmlformats.org/officeDocument/2006/relationships/slide" Target="slides/slide101.xml"/><Relationship Id="rId90" Type="http://schemas.openxmlformats.org/officeDocument/2006/relationships/slide" Target="slides/slide47.xml"/><Relationship Id="rId165" Type="http://schemas.openxmlformats.org/officeDocument/2006/relationships/slide" Target="slides/slide122.xml"/><Relationship Id="rId27" Type="http://schemas.openxmlformats.org/officeDocument/2006/relationships/slideMaster" Target="slideMasters/slideMaster27.xml"/><Relationship Id="rId48" Type="http://schemas.openxmlformats.org/officeDocument/2006/relationships/slide" Target="slides/slide5.xml"/><Relationship Id="rId69" Type="http://schemas.openxmlformats.org/officeDocument/2006/relationships/slide" Target="slides/slide26.xml"/><Relationship Id="rId113" Type="http://schemas.openxmlformats.org/officeDocument/2006/relationships/slide" Target="slides/slide70.xml"/><Relationship Id="rId134" Type="http://schemas.openxmlformats.org/officeDocument/2006/relationships/slide" Target="slides/slide91.xml"/><Relationship Id="rId80" Type="http://schemas.openxmlformats.org/officeDocument/2006/relationships/slide" Target="slides/slide37.xml"/><Relationship Id="rId155" Type="http://schemas.openxmlformats.org/officeDocument/2006/relationships/slide" Target="slides/slide112.xml"/><Relationship Id="rId176" Type="http://schemas.openxmlformats.org/officeDocument/2006/relationships/slide" Target="slides/slide13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6.xml"/><Relationship Id="rId103" Type="http://schemas.openxmlformats.org/officeDocument/2006/relationships/slide" Target="slides/slide60.xml"/><Relationship Id="rId124" Type="http://schemas.openxmlformats.org/officeDocument/2006/relationships/slide" Target="slides/slide81.xml"/><Relationship Id="rId70" Type="http://schemas.openxmlformats.org/officeDocument/2006/relationships/slide" Target="slides/slide27.xml"/><Relationship Id="rId91" Type="http://schemas.openxmlformats.org/officeDocument/2006/relationships/slide" Target="slides/slide48.xml"/><Relationship Id="rId145" Type="http://schemas.openxmlformats.org/officeDocument/2006/relationships/slide" Target="slides/slide102.xml"/><Relationship Id="rId166" Type="http://schemas.openxmlformats.org/officeDocument/2006/relationships/slide" Target="slides/slide123.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6.xml"/><Relationship Id="rId114" Type="http://schemas.openxmlformats.org/officeDocument/2006/relationships/slide" Target="slides/slide7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02" name="Rectangle 2"/>
          <p:cNvSpPr>
            <a:spLocks noGrp="1" noChangeArrowheads="1"/>
          </p:cNvSpPr>
          <p:nvPr>
            <p:ph type="hdr" sz="quarter"/>
          </p:nvPr>
        </p:nvSpPr>
        <p:spPr bwMode="auto">
          <a:xfrm>
            <a:off x="0" y="0"/>
            <a:ext cx="29718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spAutoFit/>
          </a:bodyPr>
          <a:lstStyle>
            <a:lvl1pPr>
              <a:defRPr sz="1200">
                <a:solidFill>
                  <a:schemeClr val="bg1"/>
                </a:solidFill>
              </a:defRPr>
            </a:lvl1pPr>
          </a:lstStyle>
          <a:p>
            <a:pPr>
              <a:defRPr/>
            </a:pPr>
            <a:endParaRPr lang="en-GB"/>
          </a:p>
        </p:txBody>
      </p:sp>
      <p:sp>
        <p:nvSpPr>
          <p:cNvPr id="512003" name="Rectangle 3"/>
          <p:cNvSpPr>
            <a:spLocks noGrp="1" noChangeArrowheads="1"/>
          </p:cNvSpPr>
          <p:nvPr>
            <p:ph type="dt" sz="quarter" idx="1"/>
          </p:nvPr>
        </p:nvSpPr>
        <p:spPr bwMode="auto">
          <a:xfrm>
            <a:off x="3886200" y="0"/>
            <a:ext cx="2971800"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spAutoFit/>
          </a:bodyPr>
          <a:lstStyle>
            <a:lvl1pPr algn="r">
              <a:defRPr sz="1200">
                <a:solidFill>
                  <a:schemeClr val="bg1"/>
                </a:solidFill>
              </a:defRPr>
            </a:lvl1pPr>
          </a:lstStyle>
          <a:p>
            <a:pPr>
              <a:defRPr/>
            </a:pPr>
            <a:endParaRPr lang="en-GB"/>
          </a:p>
        </p:txBody>
      </p:sp>
      <p:sp>
        <p:nvSpPr>
          <p:cNvPr id="512004" name="Rectangle 4"/>
          <p:cNvSpPr>
            <a:spLocks noGrp="1" noChangeArrowheads="1"/>
          </p:cNvSpPr>
          <p:nvPr>
            <p:ph type="ftr" sz="quarter" idx="2"/>
          </p:nvPr>
        </p:nvSpPr>
        <p:spPr bwMode="auto">
          <a:xfrm>
            <a:off x="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vert="horz" wrap="square" lIns="90000" tIns="46800" rIns="90000" bIns="46800" numCol="1" anchor="b" anchorCtr="0" compatLnSpc="1">
            <a:prstTxWarp prst="textNoShape">
              <a:avLst/>
            </a:prstTxWarp>
            <a:spAutoFit/>
          </a:bodyPr>
          <a:lstStyle>
            <a:lvl1pPr>
              <a:defRPr sz="1200">
                <a:solidFill>
                  <a:schemeClr val="bg1"/>
                </a:solidFill>
              </a:defRPr>
            </a:lvl1pPr>
          </a:lstStyle>
          <a:p>
            <a:pPr>
              <a:defRPr/>
            </a:pPr>
            <a:endParaRPr lang="en-GB"/>
          </a:p>
        </p:txBody>
      </p:sp>
      <p:sp>
        <p:nvSpPr>
          <p:cNvPr id="512005" name="Rectangle 5"/>
          <p:cNvSpPr>
            <a:spLocks noGrp="1" noChangeArrowheads="1"/>
          </p:cNvSpPr>
          <p:nvPr>
            <p:ph type="sldNum" sz="quarter" idx="3"/>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vert="horz" wrap="square" lIns="90000" tIns="46800" rIns="90000" bIns="46800" numCol="1" anchor="b" anchorCtr="0" compatLnSpc="1">
            <a:prstTxWarp prst="textNoShape">
              <a:avLst/>
            </a:prstTxWarp>
            <a:spAutoFit/>
          </a:bodyPr>
          <a:lstStyle>
            <a:lvl1pPr algn="r">
              <a:defRPr sz="1200">
                <a:solidFill>
                  <a:schemeClr val="bg1"/>
                </a:solidFill>
              </a:defRPr>
            </a:lvl1pPr>
          </a:lstStyle>
          <a:p>
            <a:pPr>
              <a:defRPr/>
            </a:pPr>
            <a:fld id="{33F6B04B-6BB3-A54C-B414-F2B48D885091}" type="slidenum">
              <a:rPr lang="en-GB"/>
              <a:pPr>
                <a:defRPr/>
              </a:pPr>
              <a:t>‹#›</a:t>
            </a:fld>
            <a:endParaRPr lang="en-GB"/>
          </a:p>
        </p:txBody>
      </p:sp>
    </p:spTree>
    <p:extLst>
      <p:ext uri="{BB962C8B-B14F-4D97-AF65-F5344CB8AC3E}">
        <p14:creationId xmlns:p14="http://schemas.microsoft.com/office/powerpoint/2010/main" val="12892677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hdr" sz="quarter"/>
          </p:nvPr>
        </p:nvSpPr>
        <p:spPr bwMode="auto">
          <a:xfrm>
            <a:off x="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defRPr sz="1200">
                <a:solidFill>
                  <a:schemeClr val="bg1"/>
                </a:solidFill>
                <a:latin typeface="Comic Sans MS" pitchFamily="-111" charset="0"/>
                <a:ea typeface="+mn-ea"/>
                <a:cs typeface="+mn-cs"/>
              </a:defRPr>
            </a:lvl1pPr>
          </a:lstStyle>
          <a:p>
            <a:pPr>
              <a:defRPr/>
            </a:pPr>
            <a:endParaRPr lang="en-GB"/>
          </a:p>
        </p:txBody>
      </p:sp>
      <p:sp>
        <p:nvSpPr>
          <p:cNvPr id="349187" name="Rectangle 3"/>
          <p:cNvSpPr>
            <a:spLocks noGrp="1" noChangeArrowheads="1"/>
          </p:cNvSpPr>
          <p:nvPr>
            <p:ph type="dt" idx="1"/>
          </p:nvPr>
        </p:nvSpPr>
        <p:spPr bwMode="auto">
          <a:xfrm>
            <a:off x="3886200" y="0"/>
            <a:ext cx="2971800" cy="2746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lvl1pPr algn="r">
              <a:defRPr sz="1200">
                <a:solidFill>
                  <a:schemeClr val="bg1"/>
                </a:solidFill>
                <a:latin typeface="Comic Sans MS" pitchFamily="-111" charset="0"/>
                <a:ea typeface="+mn-ea"/>
                <a:cs typeface="+mn-cs"/>
              </a:defRPr>
            </a:lvl1pPr>
          </a:lstStyle>
          <a:p>
            <a:pPr>
              <a:defRPr/>
            </a:pPr>
            <a:endParaRPr lang="en-GB"/>
          </a:p>
        </p:txBody>
      </p:sp>
      <p:sp>
        <p:nvSpPr>
          <p:cNvPr id="615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49189" name="Rectangle 5"/>
          <p:cNvSpPr>
            <a:spLocks noGrp="1" noChangeArrowheads="1"/>
          </p:cNvSpPr>
          <p:nvPr>
            <p:ph type="body" sz="quarter" idx="3"/>
          </p:nvPr>
        </p:nvSpPr>
        <p:spPr bwMode="auto">
          <a:xfrm>
            <a:off x="914400" y="4343400"/>
            <a:ext cx="5029200" cy="1227138"/>
          </a:xfrm>
          <a:prstGeom prst="rect">
            <a:avLst/>
          </a:prstGeom>
          <a:noFill/>
          <a:ln w="9525">
            <a:noFill/>
            <a:miter lim="800000"/>
            <a:headEnd/>
            <a:tailEnd type="none" w="lg" len="lg"/>
          </a:ln>
          <a:effectLst/>
        </p:spPr>
        <p:txBody>
          <a:bodyPr vert="horz" wrap="square" lIns="90000" tIns="46800" rIns="90000" bIns="46800" numCol="1" anchor="t" anchorCtr="0" compatLnSpc="1">
            <a:prstTxWarp prst="textNoShape">
              <a:avLst/>
            </a:prstTxWarp>
            <a:sp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49190" name="Rectangle 6"/>
          <p:cNvSpPr>
            <a:spLocks noGrp="1" noChangeArrowheads="1"/>
          </p:cNvSpPr>
          <p:nvPr>
            <p:ph type="ftr" sz="quarter" idx="4"/>
          </p:nvPr>
        </p:nvSpPr>
        <p:spPr bwMode="auto">
          <a:xfrm>
            <a:off x="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defRPr sz="1200">
                <a:solidFill>
                  <a:schemeClr val="bg1"/>
                </a:solidFill>
                <a:latin typeface="Comic Sans MS" pitchFamily="-111" charset="0"/>
                <a:ea typeface="+mn-ea"/>
                <a:cs typeface="+mn-cs"/>
              </a:defRPr>
            </a:lvl1pPr>
          </a:lstStyle>
          <a:p>
            <a:pPr>
              <a:defRPr/>
            </a:pPr>
            <a:endParaRPr lang="en-GB"/>
          </a:p>
        </p:txBody>
      </p:sp>
      <p:sp>
        <p:nvSpPr>
          <p:cNvPr id="349191" name="Rectangle 7"/>
          <p:cNvSpPr>
            <a:spLocks noGrp="1" noChangeArrowheads="1"/>
          </p:cNvSpPr>
          <p:nvPr>
            <p:ph type="sldNum" sz="quarter" idx="5"/>
          </p:nvPr>
        </p:nvSpPr>
        <p:spPr bwMode="auto">
          <a:xfrm>
            <a:off x="3886200" y="8869363"/>
            <a:ext cx="2971800" cy="274637"/>
          </a:xfrm>
          <a:prstGeom prst="rect">
            <a:avLst/>
          </a:prstGeom>
          <a:noFill/>
          <a:ln w="9525">
            <a:noFill/>
            <a:miter lim="800000"/>
            <a:headEnd/>
            <a:tailEnd type="none" w="lg" len="lg"/>
          </a:ln>
          <a:effectLst/>
        </p:spPr>
        <p:txBody>
          <a:bodyPr vert="horz" wrap="square" lIns="90000" tIns="46800" rIns="90000" bIns="46800" numCol="1" anchor="b" anchorCtr="0" compatLnSpc="1">
            <a:prstTxWarp prst="textNoShape">
              <a:avLst/>
            </a:prstTxWarp>
            <a:spAutoFit/>
          </a:bodyPr>
          <a:lstStyle>
            <a:lvl1pPr algn="r">
              <a:defRPr sz="1200">
                <a:solidFill>
                  <a:schemeClr val="bg1"/>
                </a:solidFill>
              </a:defRPr>
            </a:lvl1pPr>
          </a:lstStyle>
          <a:p>
            <a:pPr>
              <a:defRPr/>
            </a:pPr>
            <a:fld id="{7A1965BF-27EB-1845-89B5-B5ADA144D014}" type="slidenum">
              <a:rPr lang="en-GB"/>
              <a:pPr>
                <a:defRPr/>
              </a:pPr>
              <a:t>‹#›</a:t>
            </a:fld>
            <a:endParaRPr lang="en-GB"/>
          </a:p>
        </p:txBody>
      </p:sp>
    </p:spTree>
    <p:extLst>
      <p:ext uri="{BB962C8B-B14F-4D97-AF65-F5344CB8AC3E}">
        <p14:creationId xmlns:p14="http://schemas.microsoft.com/office/powerpoint/2010/main" val="297945024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Times New Roman" pitchFamily="-112"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charset="-128"/>
        <a:cs typeface="ＭＳ Ｐゴシック"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courierpostonline.com/article/20110122/NEWS01/101220343/Touring-trio-says-world-ends-on-May-21"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8810C5A-7705-9B43-BC3B-E877C06362F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76546" name="Rectangle 2"/>
          <p:cNvSpPr>
            <a:spLocks noGrp="1" noRot="1" noChangeAspect="1" noChangeArrowheads="1"/>
          </p:cNvSpPr>
          <p:nvPr>
            <p:ph type="sldImg"/>
          </p:nvPr>
        </p:nvSpPr>
        <p:spPr>
          <a:solidFill>
            <a:srgbClr val="FFFFFF"/>
          </a:solidFill>
          <a:ln/>
        </p:spPr>
      </p:sp>
      <p:sp>
        <p:nvSpPr>
          <p:cNvPr id="876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4017710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C00D29-BED1-834F-A721-34A9311ADA2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37666" name="Rectangle 2"/>
          <p:cNvSpPr>
            <a:spLocks noGrp="1" noRot="1" noChangeAspect="1" noChangeArrowheads="1"/>
          </p:cNvSpPr>
          <p:nvPr>
            <p:ph type="sldImg"/>
          </p:nvPr>
        </p:nvSpPr>
        <p:spPr>
          <a:solidFill>
            <a:srgbClr val="FFFFFF"/>
          </a:solidFill>
          <a:ln/>
        </p:spPr>
      </p:sp>
      <p:sp>
        <p:nvSpPr>
          <p:cNvPr id="1137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39283358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864820"/>
            <a:ext cx="2971800" cy="279180"/>
          </a:xfrm>
          <a:ln/>
        </p:spPr>
        <p:txBody>
          <a:bodyPr/>
          <a:lstStyle/>
          <a:p>
            <a:fld id="{1C712265-DE2C-A04F-902B-670F6967B954}" type="slidenum">
              <a:rPr lang="en-US">
                <a:solidFill>
                  <a:prstClr val="black"/>
                </a:solidFill>
              </a:rPr>
              <a:pPr/>
              <a:t>123</a:t>
            </a:fld>
            <a:endParaRPr lang="en-US">
              <a:solidFill>
                <a:prstClr val="black"/>
              </a:solidFill>
            </a:endParaRPr>
          </a:p>
        </p:txBody>
      </p:sp>
      <p:sp>
        <p:nvSpPr>
          <p:cNvPr id="172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72035" name="Rectangle 3"/>
          <p:cNvSpPr>
            <a:spLocks noGrp="1" noChangeArrowheads="1"/>
          </p:cNvSpPr>
          <p:nvPr>
            <p:ph type="body" idx="1"/>
          </p:nvPr>
        </p:nvSpPr>
        <p:spPr>
          <a:xfrm>
            <a:off x="914400" y="4343400"/>
            <a:ext cx="5029200" cy="279180"/>
          </a:xfrm>
        </p:spPr>
        <p:txBody>
          <a:bodyPr/>
          <a:lstStyle/>
          <a:p>
            <a:endParaRPr lang="en-GB"/>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864820"/>
            <a:ext cx="2971800" cy="279180"/>
          </a:xfrm>
          <a:ln/>
        </p:spPr>
        <p:txBody>
          <a:bodyPr/>
          <a:lstStyle/>
          <a:p>
            <a:fld id="{805E5699-0809-ED47-9D0C-04A4C7B85B77}" type="slidenum">
              <a:rPr lang="en-US">
                <a:solidFill>
                  <a:prstClr val="black"/>
                </a:solidFill>
              </a:rPr>
              <a:pPr/>
              <a:t>124</a:t>
            </a:fld>
            <a:endParaRPr lang="en-US">
              <a:solidFill>
                <a:prstClr val="black"/>
              </a:solidFill>
            </a:endParaRPr>
          </a:p>
        </p:txBody>
      </p:sp>
      <p:sp>
        <p:nvSpPr>
          <p:cNvPr id="151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1555" name="Rectangle 3"/>
          <p:cNvSpPr>
            <a:spLocks noGrp="1" noChangeArrowheads="1"/>
          </p:cNvSpPr>
          <p:nvPr>
            <p:ph type="body" idx="1"/>
          </p:nvPr>
        </p:nvSpPr>
        <p:spPr>
          <a:xfrm>
            <a:off x="914400" y="4343400"/>
            <a:ext cx="5029200" cy="279180"/>
          </a:xfrm>
        </p:spPr>
        <p:txBody>
          <a:bodyPr/>
          <a:lstStyle/>
          <a:p>
            <a:endParaRPr lang="en-GB"/>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440906-C5EA-E443-A7A5-5C8901F72F5A}" type="slidenum">
              <a:rPr lang="en-US" sz="1200">
                <a:solidFill>
                  <a:prstClr val="black"/>
                </a:solidFill>
              </a:rPr>
              <a:pPr eaLnBrk="1" hangingPunct="1"/>
              <a:t>125</a:t>
            </a:fld>
            <a:endParaRPr lang="en-US" sz="1200">
              <a:solidFill>
                <a:prstClr val="black"/>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Geneva"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864820"/>
            <a:ext cx="2971800" cy="279180"/>
          </a:xfrm>
          <a:ln/>
        </p:spPr>
        <p:txBody>
          <a:bodyPr/>
          <a:lstStyle/>
          <a:p>
            <a:fld id="{0A3FBC6D-C36D-4946-A0D8-09CE67BA7AD9}" type="slidenum">
              <a:rPr lang="en-US">
                <a:solidFill>
                  <a:prstClr val="black"/>
                </a:solidFill>
              </a:rPr>
              <a:pPr/>
              <a:t>126</a:t>
            </a:fld>
            <a:endParaRPr lang="en-US">
              <a:solidFill>
                <a:prstClr val="black"/>
              </a:solidFill>
            </a:endParaRPr>
          </a:p>
        </p:txBody>
      </p:sp>
      <p:sp>
        <p:nvSpPr>
          <p:cNvPr id="181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1251" name="Rectangle 3"/>
          <p:cNvSpPr>
            <a:spLocks noGrp="1" noChangeArrowheads="1"/>
          </p:cNvSpPr>
          <p:nvPr>
            <p:ph type="body" idx="1"/>
          </p:nvPr>
        </p:nvSpPr>
        <p:spPr>
          <a:xfrm>
            <a:off x="914400" y="4343400"/>
            <a:ext cx="5029200" cy="279180"/>
          </a:xfrm>
        </p:spPr>
        <p:txBody>
          <a:bodyPr/>
          <a:lstStyle/>
          <a:p>
            <a:endParaRPr lang="en-GB"/>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864820"/>
            <a:ext cx="2971800" cy="279180"/>
          </a:xfrm>
          <a:ln/>
        </p:spPr>
        <p:txBody>
          <a:bodyPr/>
          <a:lstStyle/>
          <a:p>
            <a:fld id="{7FD22D96-3D38-1446-A647-5BB8CBE57E3F}" type="slidenum">
              <a:rPr lang="en-US">
                <a:solidFill>
                  <a:prstClr val="black"/>
                </a:solidFill>
              </a:rPr>
              <a:pPr/>
              <a:t>127</a:t>
            </a:fld>
            <a:endParaRPr lang="en-US">
              <a:solidFill>
                <a:prstClr val="black"/>
              </a:solidFill>
            </a:endParaRPr>
          </a:p>
        </p:txBody>
      </p:sp>
      <p:sp>
        <p:nvSpPr>
          <p:cNvPr id="921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2163" name="Rectangle 3"/>
          <p:cNvSpPr>
            <a:spLocks noGrp="1" noChangeArrowheads="1"/>
          </p:cNvSpPr>
          <p:nvPr>
            <p:ph type="body" idx="1"/>
          </p:nvPr>
        </p:nvSpPr>
        <p:spPr>
          <a:xfrm>
            <a:off x="914400" y="4343400"/>
            <a:ext cx="5029200" cy="279180"/>
          </a:xfrm>
        </p:spPr>
        <p:txBody>
          <a:bodyPr/>
          <a:lstStyle/>
          <a:p>
            <a:endParaRPr lang="en-GB"/>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864820"/>
            <a:ext cx="2971800" cy="279180"/>
          </a:xfrm>
          <a:ln/>
        </p:spPr>
        <p:txBody>
          <a:bodyPr/>
          <a:lstStyle/>
          <a:p>
            <a:fld id="{96ACFC9B-F3DA-E541-8448-7216C510FC45}" type="slidenum">
              <a:rPr lang="en-US">
                <a:solidFill>
                  <a:prstClr val="black"/>
                </a:solidFill>
              </a:rPr>
              <a:pPr/>
              <a:t>128</a:t>
            </a:fld>
            <a:endParaRPr lang="en-US">
              <a:solidFill>
                <a:prstClr val="black"/>
              </a:solidFill>
            </a:endParaRPr>
          </a:p>
        </p:txBody>
      </p:sp>
      <p:sp>
        <p:nvSpPr>
          <p:cNvPr id="1761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76131" name="Rectangle 3"/>
          <p:cNvSpPr>
            <a:spLocks noGrp="1" noChangeArrowheads="1"/>
          </p:cNvSpPr>
          <p:nvPr>
            <p:ph type="body" idx="1"/>
          </p:nvPr>
        </p:nvSpPr>
        <p:spPr>
          <a:xfrm>
            <a:off x="914400" y="4343400"/>
            <a:ext cx="5029200" cy="279180"/>
          </a:xfrm>
        </p:spPr>
        <p:txBody>
          <a:bodyPr/>
          <a:lstStyle/>
          <a:p>
            <a:endParaRPr lang="en-GB"/>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864820"/>
            <a:ext cx="2971800" cy="279180"/>
          </a:xfrm>
          <a:ln/>
        </p:spPr>
        <p:txBody>
          <a:bodyPr/>
          <a:lstStyle/>
          <a:p>
            <a:fld id="{45582AEB-25A2-CD41-94F1-E6D91E1DE26E}" type="slidenum">
              <a:rPr lang="en-US">
                <a:solidFill>
                  <a:prstClr val="black"/>
                </a:solidFill>
              </a:rPr>
              <a:pPr/>
              <a:t>129</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a:xfrm>
            <a:off x="914400" y="4343400"/>
            <a:ext cx="5029200" cy="279180"/>
          </a:xfrm>
        </p:spPr>
        <p:txBody>
          <a:bodyPr/>
          <a:lstStyle/>
          <a:p>
            <a:endParaRPr lang="en-GB"/>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864820"/>
            <a:ext cx="2971800" cy="279180"/>
          </a:xfrm>
          <a:ln/>
        </p:spPr>
        <p:txBody>
          <a:bodyPr/>
          <a:lstStyle/>
          <a:p>
            <a:fld id="{98350F3A-F5C1-AA41-9DDB-8FB0758B65E6}" type="slidenum">
              <a:rPr lang="en-US">
                <a:solidFill>
                  <a:prstClr val="black"/>
                </a:solidFill>
              </a:rPr>
              <a:pPr/>
              <a:t>130</a:t>
            </a:fld>
            <a:endParaRPr lang="en-US">
              <a:solidFill>
                <a:prstClr val="black"/>
              </a:solidFill>
            </a:endParaRPr>
          </a:p>
        </p:txBody>
      </p:sp>
      <p:sp>
        <p:nvSpPr>
          <p:cNvPr id="185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5347" name="Rectangle 3"/>
          <p:cNvSpPr>
            <a:spLocks noGrp="1" noChangeArrowheads="1"/>
          </p:cNvSpPr>
          <p:nvPr>
            <p:ph type="body" idx="1"/>
          </p:nvPr>
        </p:nvSpPr>
        <p:spPr>
          <a:xfrm>
            <a:off x="914400" y="4343400"/>
            <a:ext cx="5029200" cy="279180"/>
          </a:xfrm>
        </p:spPr>
        <p:txBody>
          <a:bodyPr/>
          <a:lstStyle/>
          <a:p>
            <a:endParaRPr lang="en-GB"/>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864820"/>
            <a:ext cx="2971800" cy="279180"/>
          </a:xfrm>
          <a:ln/>
        </p:spPr>
        <p:txBody>
          <a:bodyPr/>
          <a:lstStyle/>
          <a:p>
            <a:fld id="{7FEAD96E-39C6-E14A-B991-AC61749FDD0F}" type="slidenum">
              <a:rPr lang="en-US">
                <a:solidFill>
                  <a:prstClr val="black"/>
                </a:solidFill>
              </a:rPr>
              <a:pPr/>
              <a:t>131</a:t>
            </a:fld>
            <a:endParaRPr lang="en-US">
              <a:solidFill>
                <a:prstClr val="black"/>
              </a:solidFill>
            </a:endParaRPr>
          </a:p>
        </p:txBody>
      </p:sp>
      <p:sp>
        <p:nvSpPr>
          <p:cNvPr id="174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74083" name="Rectangle 3"/>
          <p:cNvSpPr>
            <a:spLocks noGrp="1" noChangeArrowheads="1"/>
          </p:cNvSpPr>
          <p:nvPr>
            <p:ph type="body" idx="1"/>
          </p:nvPr>
        </p:nvSpPr>
        <p:spPr>
          <a:xfrm>
            <a:off x="914400" y="4343400"/>
            <a:ext cx="5029200" cy="279180"/>
          </a:xfrm>
        </p:spPr>
        <p:txBody>
          <a:bodyPr/>
          <a:lstStyle/>
          <a:p>
            <a:endParaRPr lang="en-GB"/>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864820"/>
            <a:ext cx="2971800" cy="279180"/>
          </a:xfrm>
          <a:ln/>
        </p:spPr>
        <p:txBody>
          <a:bodyPr/>
          <a:lstStyle/>
          <a:p>
            <a:fld id="{5C0A36DF-72A9-5045-A03C-3165EA6EFACF}" type="slidenum">
              <a:rPr lang="en-US">
                <a:solidFill>
                  <a:prstClr val="black"/>
                </a:solidFill>
              </a:rPr>
              <a:pPr/>
              <a:t>132</a:t>
            </a:fld>
            <a:endParaRPr lang="en-US">
              <a:solidFill>
                <a:prstClr val="black"/>
              </a:solidFill>
            </a:endParaRPr>
          </a:p>
        </p:txBody>
      </p:sp>
      <p:sp>
        <p:nvSpPr>
          <p:cNvPr id="180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0227" name="Rectangle 3"/>
          <p:cNvSpPr>
            <a:spLocks noGrp="1" noChangeArrowheads="1"/>
          </p:cNvSpPr>
          <p:nvPr>
            <p:ph type="body" idx="1"/>
          </p:nvPr>
        </p:nvSpPr>
        <p:spPr>
          <a:xfrm>
            <a:off x="914400" y="4343400"/>
            <a:ext cx="5029200" cy="279180"/>
          </a:xfrm>
        </p:spPr>
        <p:txBody>
          <a:bodyPr/>
          <a:lstStyle/>
          <a:p>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C00D29-BED1-834F-A721-34A9311ADA2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37666" name="Rectangle 2"/>
          <p:cNvSpPr>
            <a:spLocks noGrp="1" noRot="1" noChangeAspect="1" noChangeArrowheads="1"/>
          </p:cNvSpPr>
          <p:nvPr>
            <p:ph type="sldImg"/>
          </p:nvPr>
        </p:nvSpPr>
        <p:spPr>
          <a:solidFill>
            <a:srgbClr val="FFFFFF"/>
          </a:solidFill>
          <a:ln/>
        </p:spPr>
      </p:sp>
      <p:sp>
        <p:nvSpPr>
          <p:cNvPr id="1137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8640680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F712D4A-DAB7-C240-9548-9039E29B57ED}" type="slidenum">
              <a:rPr lang="en-US" sz="1200">
                <a:solidFill>
                  <a:prstClr val="black"/>
                </a:solidFill>
              </a:rPr>
              <a:pPr eaLnBrk="1" hangingPunct="1"/>
              <a:t>133</a:t>
            </a:fld>
            <a:endParaRPr lang="en-US" sz="1200">
              <a:solidFill>
                <a:prstClr val="black"/>
              </a:solidFill>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cs typeface="Geneva" charset="0"/>
              </a:rPr>
              <a:t>Ironically, the place of Edomite</a:t>
            </a:r>
            <a:r>
              <a:rPr lang="en-US" baseline="0" dirty="0">
                <a:latin typeface="Times New Roman" charset="0"/>
                <a:cs typeface="Geneva" charset="0"/>
              </a:rPr>
              <a:t> pride may very well become the place of Israel's protection in the coming days!</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t>具有讽刺意味的是，以东人引以为傲之地，很可能在未来的日子里成为以色列的避难所！</a:t>
            </a:r>
          </a:p>
          <a:p>
            <a:pPr eaLnBrk="1" hangingPunct="1"/>
            <a:endParaRPr lang="en-US" dirty="0">
              <a:latin typeface="Times New Roman" charset="0"/>
              <a:cs typeface="Geneva"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C00D29-BED1-834F-A721-34A9311ADA2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37666" name="Rectangle 2"/>
          <p:cNvSpPr>
            <a:spLocks noGrp="1" noRot="1" noChangeAspect="1" noChangeArrowheads="1"/>
          </p:cNvSpPr>
          <p:nvPr>
            <p:ph type="sldImg"/>
          </p:nvPr>
        </p:nvSpPr>
        <p:spPr>
          <a:solidFill>
            <a:srgbClr val="FFFFFF"/>
          </a:solidFill>
          <a:ln/>
        </p:spPr>
      </p:sp>
      <p:sp>
        <p:nvSpPr>
          <p:cNvPr id="1137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353529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C00D29-BED1-834F-A721-34A9311ADA2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37666" name="Rectangle 2"/>
          <p:cNvSpPr>
            <a:spLocks noGrp="1" noRot="1" noChangeAspect="1" noChangeArrowheads="1"/>
          </p:cNvSpPr>
          <p:nvPr>
            <p:ph type="sldImg"/>
          </p:nvPr>
        </p:nvSpPr>
        <p:spPr>
          <a:solidFill>
            <a:srgbClr val="FFFFFF"/>
          </a:solidFill>
          <a:ln/>
        </p:spPr>
      </p:sp>
      <p:sp>
        <p:nvSpPr>
          <p:cNvPr id="1137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67077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C00D29-BED1-834F-A721-34A9311ADA2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37666" name="Rectangle 2"/>
          <p:cNvSpPr>
            <a:spLocks noGrp="1" noRot="1" noChangeAspect="1" noChangeArrowheads="1"/>
          </p:cNvSpPr>
          <p:nvPr>
            <p:ph type="sldImg"/>
          </p:nvPr>
        </p:nvSpPr>
        <p:spPr>
          <a:solidFill>
            <a:srgbClr val="FFFFFF"/>
          </a:solidFill>
          <a:ln/>
        </p:spPr>
      </p:sp>
      <p:sp>
        <p:nvSpPr>
          <p:cNvPr id="1137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171381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BB567238-2867-4B5E-AD5C-2DF6E10FBAEC}" type="slidenum">
              <a:rPr lang="en-US" sz="1200">
                <a:solidFill>
                  <a:srgbClr val="000000"/>
                </a:solidFill>
              </a:rPr>
              <a:pPr/>
              <a:t>17</a:t>
            </a:fld>
            <a:endParaRPr lang="en-US" sz="1200">
              <a:solidFill>
                <a:srgbClr val="000000"/>
              </a:solidFill>
            </a:endParaRPr>
          </a:p>
        </p:txBody>
      </p:sp>
      <p:sp>
        <p:nvSpPr>
          <p:cNvPr id="686082" name="Rectangle 2"/>
          <p:cNvSpPr>
            <a:spLocks noGrp="1" noRot="1" noChangeAspect="1" noChangeArrowheads="1" noTextEdit="1"/>
          </p:cNvSpPr>
          <p:nvPr>
            <p:ph type="sldImg"/>
          </p:nvPr>
        </p:nvSpPr>
        <p:spPr>
          <a:ln/>
        </p:spPr>
      </p:sp>
      <p:sp>
        <p:nvSpPr>
          <p:cNvPr id="686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t>even the Jews </a:t>
            </a:r>
            <a:r>
              <a:rPr lang="ja-JP" altLang="en-US"/>
              <a:t>“</a:t>
            </a:r>
            <a:r>
              <a:rPr lang="en-US" altLang="ja-JP" dirty="0"/>
              <a:t>which pierced Him</a:t>
            </a:r>
            <a:r>
              <a:rPr lang="ja-JP" altLang="en-US"/>
              <a:t>”</a:t>
            </a:r>
            <a:r>
              <a:rPr lang="en-US" altLang="ja-JP"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甚至“刺透祂的”犹太人</a:t>
            </a:r>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E264DD1-FBCA-1740-BCE4-47DC97FC8D9C}" type="slidenum">
              <a:rPr lang="en-US" sz="1200">
                <a:solidFill>
                  <a:srgbClr val="000000"/>
                </a:solidFill>
              </a:rPr>
              <a:pPr/>
              <a:t>18</a:t>
            </a:fld>
            <a:endParaRPr lang="en-US" sz="1200">
              <a:solidFill>
                <a:srgbClr val="000000"/>
              </a:solidFill>
            </a:endParaRPr>
          </a:p>
        </p:txBody>
      </p:sp>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even the Jews </a:t>
            </a:r>
            <a:r>
              <a:rPr lang="en-US" altLang="ja-JP" dirty="0">
                <a:latin typeface="Times New Roman" charset="0"/>
                <a:ea typeface="ＭＳ Ｐゴシック" charset="0"/>
                <a:cs typeface="ＭＳ Ｐゴシック" charset="0"/>
              </a:rPr>
              <a:t>"which pierced Him"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甚至“刺透祂的”犹太人</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E264DD1-FBCA-1740-BCE4-47DC97FC8D9C}" type="slidenum">
              <a:rPr lang="en-US" sz="1200">
                <a:solidFill>
                  <a:srgbClr val="000000"/>
                </a:solidFill>
              </a:rPr>
              <a:pPr/>
              <a:t>19</a:t>
            </a:fld>
            <a:endParaRPr lang="en-US" sz="1200">
              <a:solidFill>
                <a:srgbClr val="000000"/>
              </a:solidFill>
            </a:endParaRPr>
          </a:p>
        </p:txBody>
      </p:sp>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E264DD1-FBCA-1740-BCE4-47DC97FC8D9C}" type="slidenum">
              <a:rPr lang="en-US" sz="1200">
                <a:solidFill>
                  <a:srgbClr val="000000"/>
                </a:solidFill>
              </a:rPr>
              <a:pPr/>
              <a:t>20</a:t>
            </a:fld>
            <a:endParaRPr lang="en-US" sz="1200">
              <a:solidFill>
                <a:srgbClr val="000000"/>
              </a:solidFill>
            </a:endParaRPr>
          </a:p>
        </p:txBody>
      </p:sp>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While we are not told explicitly in Scripture that the 144,000 Jews are God’s special witnesses, and that the Gentile host is saved through their ministry, this appears to be a logical deduction; otherwise, why are they associated in this chapter? The parallel with Matthew 24:14 also indicates that the 144,000 will witness for the Lord during the Tribulation”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Wiersbe</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a:t>
            </a:r>
          </a:p>
          <a:p>
            <a:endParaRPr lang="en-US" sz="1200" kern="1200" dirty="0">
              <a:solidFill>
                <a:schemeClr val="tx1"/>
              </a:solidFill>
              <a:effectLst/>
              <a:latin typeface="Times New Roman" pitchFamily="-112" charset="0"/>
              <a:ea typeface="ＭＳ Ｐゴシック" pitchFamily="-108" charset="-128"/>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“虽然圣经并未明确告诉我们这十四万四千名犹太人是神特别的见证人，并且外邦人的大群得救是通过他们的事工，但这似乎是一个合乎逻辑的推论；否则，为什么他们会在这一章中被联系在一起呢？马太福音 </a:t>
            </a:r>
            <a:r>
              <a:rPr lang="en-US" altLang="zh-CN" dirty="0"/>
              <a:t>24:14 </a:t>
            </a:r>
            <a:r>
              <a:rPr lang="zh-CN" altLang="en-US" dirty="0"/>
              <a:t>的平行经文也表明，这十四万四千人将在大灾难期间为主作见证”（</a:t>
            </a:r>
            <a:r>
              <a:rPr lang="en-US" altLang="zh-CN" dirty="0" err="1"/>
              <a:t>Wiersbe</a:t>
            </a:r>
            <a:r>
              <a:rPr lang="zh-CN" altLang="en-US" dirty="0"/>
              <a:t>）。</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4D9741C-E48F-5245-BDDA-08CC03D3047F}" type="slidenum">
              <a:rPr lang="en-GB" sz="1200">
                <a:solidFill>
                  <a:prstClr val="white"/>
                </a:solidFill>
              </a:rPr>
              <a:pPr/>
              <a:t>21</a:t>
            </a:fld>
            <a:endParaRPr lang="en-GB" sz="1200">
              <a:solidFill>
                <a:prstClr val="white"/>
              </a:solidFill>
            </a:endParaRPr>
          </a:p>
        </p:txBody>
      </p:sp>
      <p:sp>
        <p:nvSpPr>
          <p:cNvPr id="866306" name="Rectangle 2"/>
          <p:cNvSpPr>
            <a:spLocks noGrp="1" noRot="1" noChangeAspect="1" noChangeArrowheads="1" noTextEdit="1"/>
          </p:cNvSpPr>
          <p:nvPr>
            <p:ph type="sldImg"/>
          </p:nvPr>
        </p:nvSpPr>
        <p:spPr>
          <a:ln/>
        </p:spPr>
      </p:sp>
      <p:sp>
        <p:nvSpPr>
          <p:cNvPr id="866307"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2</a:t>
            </a:fld>
            <a:endParaRPr lang="en-GB">
              <a:solidFill>
                <a:prstClr val="black"/>
              </a:solidFill>
            </a:endParaRPr>
          </a:p>
        </p:txBody>
      </p:sp>
    </p:spTree>
    <p:extLst>
      <p:ext uri="{BB962C8B-B14F-4D97-AF65-F5344CB8AC3E}">
        <p14:creationId xmlns:p14="http://schemas.microsoft.com/office/powerpoint/2010/main" val="8991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A4DD8640-8050-4B9D-A8EF-976E0FBDC39B}" type="slidenum">
              <a:rPr lang="en-GB" sz="1200">
                <a:solidFill>
                  <a:prstClr val="white"/>
                </a:solidFill>
              </a:rPr>
              <a:pPr/>
              <a:t>22</a:t>
            </a:fld>
            <a:endParaRPr lang="en-GB" sz="1200">
              <a:solidFill>
                <a:prstClr val="white"/>
              </a:solidFill>
            </a:endParaRPr>
          </a:p>
        </p:txBody>
      </p:sp>
      <p:sp>
        <p:nvSpPr>
          <p:cNvPr id="692226" name="Rectangle 2"/>
          <p:cNvSpPr>
            <a:spLocks noGrp="1" noRot="1" noChangeAspect="1" noChangeArrowheads="1" noTextEdit="1"/>
          </p:cNvSpPr>
          <p:nvPr>
            <p:ph type="sldImg"/>
          </p:nvPr>
        </p:nvSpPr>
        <p:spPr>
          <a:ln/>
        </p:spPr>
      </p:sp>
      <p:sp>
        <p:nvSpPr>
          <p:cNvPr id="692227"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C1729B26-7206-459D-95DB-BDC4F61B5BD5}" type="slidenum">
              <a:rPr lang="en-GB" sz="1200">
                <a:solidFill>
                  <a:prstClr val="white"/>
                </a:solidFill>
              </a:rPr>
              <a:pPr/>
              <a:t>23</a:t>
            </a:fld>
            <a:endParaRPr lang="en-GB" sz="1200">
              <a:solidFill>
                <a:prstClr val="white"/>
              </a:solidFill>
            </a:endParaRPr>
          </a:p>
        </p:txBody>
      </p:sp>
      <p:sp>
        <p:nvSpPr>
          <p:cNvPr id="688130" name="Rectangle 2"/>
          <p:cNvSpPr>
            <a:spLocks noGrp="1" noRot="1" noChangeAspect="1" noChangeArrowheads="1" noTextEdit="1"/>
          </p:cNvSpPr>
          <p:nvPr>
            <p:ph type="sldImg"/>
          </p:nvPr>
        </p:nvSpPr>
        <p:spPr>
          <a:ln/>
        </p:spPr>
      </p:sp>
      <p:sp>
        <p:nvSpPr>
          <p:cNvPr id="68813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7FF7DC8-9882-C146-8D83-3972C23FFEF5}" type="slidenum">
              <a:rPr lang="en-GB" sz="1200">
                <a:solidFill>
                  <a:prstClr val="white"/>
                </a:solidFill>
              </a:rPr>
              <a:pPr/>
              <a:t>26</a:t>
            </a:fld>
            <a:endParaRPr lang="en-GB" sz="1200">
              <a:solidFill>
                <a:prstClr val="white"/>
              </a:solidFill>
            </a:endParaRPr>
          </a:p>
        </p:txBody>
      </p:sp>
      <p:sp>
        <p:nvSpPr>
          <p:cNvPr id="868354" name="Rectangle 1026"/>
          <p:cNvSpPr>
            <a:spLocks noGrp="1" noRot="1" noChangeAspect="1" noChangeArrowheads="1" noTextEdit="1"/>
          </p:cNvSpPr>
          <p:nvPr>
            <p:ph type="sldImg"/>
          </p:nvPr>
        </p:nvSpPr>
        <p:spPr>
          <a:ln/>
        </p:spPr>
      </p:sp>
      <p:sp>
        <p:nvSpPr>
          <p:cNvPr id="86835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43158135-EA26-4088-AF03-C1B9DEC54526}" type="slidenum">
              <a:rPr lang="en-US" sz="1200">
                <a:solidFill>
                  <a:srgbClr val="000000"/>
                </a:solidFill>
              </a:rPr>
              <a:pPr/>
              <a:t>28</a:t>
            </a:fld>
            <a:endParaRPr lang="en-US" sz="1200">
              <a:solidFill>
                <a:srgbClr val="000000"/>
              </a:solidFill>
            </a:endParaRPr>
          </a:p>
        </p:txBody>
      </p:sp>
      <p:sp>
        <p:nvSpPr>
          <p:cNvPr id="697346" name="Rectangle 2"/>
          <p:cNvSpPr>
            <a:spLocks noGrp="1" noRot="1" noChangeAspect="1" noChangeArrowheads="1" noTextEdit="1"/>
          </p:cNvSpPr>
          <p:nvPr>
            <p:ph type="sldImg"/>
          </p:nvPr>
        </p:nvSpPr>
        <p:spPr>
          <a:ln/>
        </p:spPr>
      </p:sp>
      <p:sp>
        <p:nvSpPr>
          <p:cNvPr id="697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D97119DF-8650-478C-A2E1-B2B49129655B}" type="slidenum">
              <a:rPr lang="en-GB" sz="1200">
                <a:solidFill>
                  <a:srgbClr val="000000"/>
                </a:solidFill>
              </a:rPr>
              <a:pPr/>
              <a:t>30</a:t>
            </a:fld>
            <a:endParaRPr lang="en-GB" sz="1200">
              <a:solidFill>
                <a:srgbClr val="000000"/>
              </a:solidFill>
            </a:endParaRPr>
          </a:p>
        </p:txBody>
      </p:sp>
      <p:sp>
        <p:nvSpPr>
          <p:cNvPr id="704514" name="Rectangle 2"/>
          <p:cNvSpPr>
            <a:spLocks noGrp="1" noRot="1" noChangeAspect="1" noChangeArrowheads="1"/>
          </p:cNvSpPr>
          <p:nvPr>
            <p:ph type="sldImg"/>
          </p:nvPr>
        </p:nvSpPr>
        <p:spPr>
          <a:solidFill>
            <a:srgbClr val="FFFFFF"/>
          </a:solidFill>
          <a:ln/>
        </p:spPr>
      </p:sp>
      <p:sp>
        <p:nvSpPr>
          <p:cNvPr id="704515"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2DF5786-78DC-4743-BB06-A720F39C8091}" type="slidenum">
              <a:rPr lang="en-GB" sz="1200">
                <a:solidFill>
                  <a:prstClr val="white"/>
                </a:solidFill>
              </a:rPr>
              <a:pPr/>
              <a:t>31</a:t>
            </a:fld>
            <a:endParaRPr lang="en-GB" sz="1200">
              <a:solidFill>
                <a:prstClr val="white"/>
              </a:solidFill>
            </a:endParaRPr>
          </a:p>
        </p:txBody>
      </p:sp>
      <p:sp>
        <p:nvSpPr>
          <p:cNvPr id="880642" name="Rectangle 2"/>
          <p:cNvSpPr>
            <a:spLocks noGrp="1" noRot="1" noChangeAspect="1" noChangeArrowheads="1"/>
          </p:cNvSpPr>
          <p:nvPr>
            <p:ph type="sldImg"/>
          </p:nvPr>
        </p:nvSpPr>
        <p:spPr>
          <a:solidFill>
            <a:srgbClr val="FFFFFF"/>
          </a:solidFill>
          <a:ln/>
        </p:spPr>
      </p:sp>
      <p:sp>
        <p:nvSpPr>
          <p:cNvPr id="880643" name="Rectangle 3"/>
          <p:cNvSpPr>
            <a:spLocks noGrp="1" noChangeArrowheads="1"/>
          </p:cNvSpPr>
          <p:nvPr>
            <p:ph type="body" idx="1"/>
          </p:nvPr>
        </p:nvSpPr>
        <p:spPr>
          <a:xfrm>
            <a:off x="914400" y="4343400"/>
            <a:ext cx="5029200" cy="8423275"/>
          </a:xfrm>
          <a:solidFill>
            <a:srgbClr val="FFFFFF"/>
          </a:solidFill>
          <a:ln>
            <a:solidFill>
              <a:srgbClr val="000000"/>
            </a:solidFill>
          </a:ln>
        </p:spPr>
        <p:txBody>
          <a:bodyPr/>
          <a:lstStyle/>
          <a:p>
            <a:r>
              <a:rPr lang="en-US" b="1" dirty="0">
                <a:solidFill>
                  <a:schemeClr val="tx2"/>
                </a:solidFill>
                <a:latin typeface="Times New Roman" charset="0"/>
                <a:ea typeface="ＭＳ Ｐゴシック" charset="0"/>
                <a:cs typeface="ＭＳ Ｐゴシック" charset="0"/>
              </a:rPr>
              <a:t>http://</a:t>
            </a:r>
            <a:r>
              <a:rPr lang="en-US" b="1" dirty="0" err="1">
                <a:solidFill>
                  <a:schemeClr val="tx2"/>
                </a:solidFill>
                <a:latin typeface="Times New Roman" charset="0"/>
                <a:ea typeface="ＭＳ Ｐゴシック" charset="0"/>
                <a:cs typeface="ＭＳ Ｐゴシック" charset="0"/>
              </a:rPr>
              <a:t>www.astheworldends.com</a:t>
            </a:r>
            <a:r>
              <a:rPr lang="en-US" b="1" dirty="0">
                <a:solidFill>
                  <a:schemeClr val="tx2"/>
                </a:solidFill>
                <a:latin typeface="Times New Roman" charset="0"/>
                <a:ea typeface="ＭＳ Ｐゴシック" charset="0"/>
                <a:cs typeface="ＭＳ Ｐゴシック" charset="0"/>
              </a:rPr>
              <a:t>/2011/01/touring-trio-says-world-ends-on-may-21.html</a:t>
            </a:r>
          </a:p>
          <a:p>
            <a:r>
              <a:rPr lang="en-US" b="1" dirty="0">
                <a:solidFill>
                  <a:schemeClr val="tx2"/>
                </a:solidFill>
                <a:latin typeface="Times New Roman" charset="0"/>
                <a:ea typeface="ＭＳ Ｐゴシック" charset="0"/>
                <a:cs typeface="ＭＳ Ｐゴシック" charset="0"/>
              </a:rPr>
              <a:t>Saturday, 22 January 2011</a:t>
            </a:r>
          </a:p>
          <a:p>
            <a:r>
              <a:rPr lang="en-US" b="1" dirty="0">
                <a:solidFill>
                  <a:schemeClr val="tx2"/>
                </a:solidFill>
                <a:latin typeface="Times New Roman" charset="0"/>
                <a:ea typeface="ＭＳ Ｐゴシック" charset="0"/>
                <a:cs typeface="ＭＳ Ｐゴシック" charset="0"/>
              </a:rPr>
              <a:t>Touring trio says world ends on May 21 </a:t>
            </a:r>
          </a:p>
          <a:p>
            <a:br>
              <a:rPr lang="en-US" dirty="0">
                <a:solidFill>
                  <a:schemeClr val="tx2"/>
                </a:solidFill>
                <a:latin typeface="Times New Roman" charset="0"/>
                <a:ea typeface="ＭＳ Ｐゴシック" charset="0"/>
                <a:cs typeface="ＭＳ Ｐゴシック" charset="0"/>
              </a:rPr>
            </a:br>
            <a:r>
              <a:rPr lang="en-US" dirty="0">
                <a:solidFill>
                  <a:schemeClr val="tx2"/>
                </a:solidFill>
                <a:latin typeface="Times New Roman" charset="0"/>
                <a:ea typeface="ＭＳ Ｐゴシック" charset="0"/>
                <a:cs typeface="ＭＳ Ｐゴシック" charset="0"/>
              </a:rPr>
              <a:t>Gary Daniels calls May 21 a special date.  He also says it will be the end of the world.</a:t>
            </a:r>
            <a:br>
              <a:rPr lang="en-US" dirty="0">
                <a:solidFill>
                  <a:schemeClr val="tx2"/>
                </a:solidFill>
                <a:latin typeface="Times New Roman" charset="0"/>
                <a:ea typeface="ＭＳ Ｐゴシック" charset="0"/>
                <a:cs typeface="ＭＳ Ｐゴシック" charset="0"/>
              </a:rPr>
            </a:br>
            <a:endParaRPr lang="en-US" dirty="0">
              <a:solidFill>
                <a:schemeClr val="tx2"/>
              </a:solidFill>
              <a:latin typeface="Times New Roman" charset="0"/>
              <a:ea typeface="ＭＳ Ｐゴシック" charset="0"/>
              <a:cs typeface="ＭＳ Ｐゴシック" charset="0"/>
            </a:endParaRPr>
          </a:p>
          <a:p>
            <a:r>
              <a:rPr lang="en-US" dirty="0">
                <a:solidFill>
                  <a:schemeClr val="tx2"/>
                </a:solidFill>
                <a:latin typeface="Times New Roman" charset="0"/>
                <a:ea typeface="ＭＳ Ｐゴシック" charset="0"/>
                <a:cs typeface="ＭＳ Ｐゴシック" charset="0"/>
              </a:rPr>
              <a:t>"In Ezekiel 33, it reads, "We have to blow the trumpet when we see the sword coming,</a:t>
            </a:r>
            <a:r>
              <a:rPr lang="fr-FR" dirty="0">
                <a:solidFill>
                  <a:schemeClr val="tx2"/>
                </a:solidFill>
                <a:latin typeface="Times New Roman" charset="0"/>
                <a:ea typeface="ＭＳ Ｐゴシック" charset="0"/>
                <a:cs typeface="ＭＳ Ｐゴシック" charset="0"/>
              </a:rPr>
              <a:t>'</a:t>
            </a:r>
            <a:r>
              <a:rPr lang="en-US" dirty="0">
                <a:solidFill>
                  <a:schemeClr val="tx2"/>
                </a:solidFill>
                <a:latin typeface="Times New Roman" charset="0"/>
                <a:ea typeface="ＭＳ Ｐゴシック" charset="0"/>
                <a:cs typeface="ＭＳ Ｐゴシック" charset="0"/>
              </a:rPr>
              <a:t> " he said.</a:t>
            </a:r>
          </a:p>
          <a:p>
            <a:r>
              <a:rPr lang="en-US" dirty="0">
                <a:solidFill>
                  <a:schemeClr val="tx2"/>
                </a:solidFill>
                <a:latin typeface="Times New Roman" charset="0"/>
                <a:ea typeface="ＭＳ Ｐゴシック" charset="0"/>
                <a:cs typeface="ＭＳ Ｐゴシック" charset="0"/>
              </a:rPr>
              <a:t>"That sword, in essence, is the Lord Jesus Christ, bringing Judgment Day of this world on May 21, 2011."</a:t>
            </a:r>
          </a:p>
          <a:p>
            <a:r>
              <a:rPr lang="en-US" dirty="0">
                <a:solidFill>
                  <a:schemeClr val="tx2"/>
                </a:solidFill>
                <a:latin typeface="Times New Roman" charset="0"/>
                <a:ea typeface="ＭＳ Ｐゴシック" charset="0"/>
                <a:cs typeface="ＭＳ Ｐゴシック" charset="0"/>
              </a:rPr>
              <a:t>Daniels, Eddie Ramos and Roman Perry stood on Route 38 opposite the Cherry Hill Mall Friday afternoon holding signs trumpeting Judgment Day, when "Jesus makes his triumphal return, which will produce a worldwide earthquake."</a:t>
            </a:r>
          </a:p>
          <a:p>
            <a:r>
              <a:rPr lang="en-US" dirty="0">
                <a:solidFill>
                  <a:schemeClr val="tx2"/>
                </a:solidFill>
                <a:latin typeface="Times New Roman" charset="0"/>
                <a:ea typeface="ＭＳ Ｐゴシック" charset="0"/>
                <a:cs typeface="ＭＳ Ｐゴシック" charset="0"/>
              </a:rPr>
              <a:t>May 21, 2011, is also the 7,000-year anniversary of the flood that made a name for a Biblical figure named Noah.</a:t>
            </a:r>
          </a:p>
          <a:p>
            <a:r>
              <a:rPr lang="en-US" dirty="0">
                <a:solidFill>
                  <a:schemeClr val="tx2"/>
                </a:solidFill>
                <a:latin typeface="Times New Roman" charset="0"/>
                <a:ea typeface="ＭＳ Ｐゴシック" charset="0"/>
                <a:cs typeface="ＭＳ Ｐゴシック" charset="0"/>
              </a:rPr>
              <a:t>Daniels, Ramos and Perry dropped everything six months ago to tour the country -- from Toronto to Miami -- and get the word out.</a:t>
            </a:r>
          </a:p>
          <a:p>
            <a:r>
              <a:rPr lang="en-US" dirty="0">
                <a:solidFill>
                  <a:schemeClr val="tx2"/>
                </a:solidFill>
                <a:latin typeface="Times New Roman" charset="0"/>
                <a:ea typeface="ＭＳ Ｐゴシック" charset="0"/>
                <a:cs typeface="ＭＳ Ｐゴシック" charset="0"/>
              </a:rPr>
              <a:t>"God is commanding us to warn the world of impending judgment," Perry said.</a:t>
            </a:r>
          </a:p>
          <a:p>
            <a:r>
              <a:rPr lang="en-US" dirty="0">
                <a:solidFill>
                  <a:schemeClr val="tx2"/>
                </a:solidFill>
                <a:latin typeface="Times New Roman" charset="0"/>
                <a:ea typeface="ＭＳ Ｐゴシック" charset="0"/>
                <a:cs typeface="ＭＳ Ｐゴシック" charset="0"/>
              </a:rPr>
              <a:t>Ramos, a Millville resident and father of three, left behind an electrical construction business. Perry, a Maryland resident, worked in the music industry and Daniels, a Philadelphia native, was a supervisor in a nursing home company.</a:t>
            </a:r>
          </a:p>
          <a:p>
            <a:r>
              <a:rPr lang="en-US" dirty="0">
                <a:solidFill>
                  <a:schemeClr val="tx2"/>
                </a:solidFill>
                <a:latin typeface="Times New Roman" charset="0"/>
                <a:ea typeface="ＭＳ Ｐゴシック" charset="0"/>
                <a:cs typeface="ＭＳ Ｐゴシック" charset="0"/>
              </a:rPr>
              <a:t>"It</a:t>
            </a:r>
            <a:r>
              <a:rPr lang="fr-FR" dirty="0">
                <a:solidFill>
                  <a:schemeClr val="tx2"/>
                </a:solidFill>
                <a:latin typeface="Times New Roman" charset="0"/>
                <a:ea typeface="ＭＳ Ｐゴシック" charset="0"/>
                <a:cs typeface="ＭＳ Ｐゴシック" charset="0"/>
              </a:rPr>
              <a:t>'</a:t>
            </a:r>
            <a:r>
              <a:rPr lang="en-US" dirty="0">
                <a:solidFill>
                  <a:schemeClr val="tx2"/>
                </a:solidFill>
                <a:latin typeface="Times New Roman" charset="0"/>
                <a:ea typeface="ＭＳ Ｐゴシック" charset="0"/>
                <a:cs typeface="ＭＳ Ｐゴシック" charset="0"/>
              </a:rPr>
              <a:t>s just going to be like the days of Noah," said Perry. "No one knew the exact day when the flood was going to come."</a:t>
            </a:r>
          </a:p>
          <a:p>
            <a:r>
              <a:rPr lang="en-US" dirty="0">
                <a:solidFill>
                  <a:schemeClr val="tx2"/>
                </a:solidFill>
                <a:latin typeface="Times New Roman" charset="0"/>
                <a:ea typeface="ＭＳ Ｐゴシック" charset="0"/>
                <a:cs typeface="ＭＳ Ｐゴシック" charset="0"/>
              </a:rPr>
              <a:t>Some Route 38 drivers honked their horns; others looked on curiously. Ramos said the public mostly scoffs.</a:t>
            </a:r>
          </a:p>
          <a:p>
            <a:r>
              <a:rPr lang="en-US" dirty="0">
                <a:solidFill>
                  <a:schemeClr val="tx2"/>
                </a:solidFill>
                <a:latin typeface="Times New Roman" charset="0"/>
                <a:ea typeface="ＭＳ Ｐゴシック" charset="0"/>
                <a:cs typeface="ＭＳ Ｐゴシック" charset="0"/>
              </a:rPr>
              <a:t>"They say "We</a:t>
            </a:r>
            <a:r>
              <a:rPr lang="fr-FR" dirty="0">
                <a:solidFill>
                  <a:schemeClr val="tx2"/>
                </a:solidFill>
                <a:latin typeface="Times New Roman" charset="0"/>
                <a:ea typeface="ＭＳ Ｐゴシック" charset="0"/>
                <a:cs typeface="ＭＳ Ｐゴシック" charset="0"/>
              </a:rPr>
              <a:t>'</a:t>
            </a:r>
            <a:r>
              <a:rPr lang="en-US" dirty="0" err="1">
                <a:solidFill>
                  <a:schemeClr val="tx2"/>
                </a:solidFill>
                <a:latin typeface="Times New Roman" charset="0"/>
                <a:ea typeface="ＭＳ Ｐゴシック" charset="0"/>
                <a:cs typeface="ＭＳ Ｐゴシック" charset="0"/>
              </a:rPr>
              <a:t>ll</a:t>
            </a:r>
            <a:r>
              <a:rPr lang="en-US" dirty="0">
                <a:solidFill>
                  <a:schemeClr val="tx2"/>
                </a:solidFill>
                <a:latin typeface="Times New Roman" charset="0"/>
                <a:ea typeface="ＭＳ Ｐゴシック" charset="0"/>
                <a:cs typeface="ＭＳ Ｐゴシック" charset="0"/>
              </a:rPr>
              <a:t> see you May 22.</a:t>
            </a:r>
            <a:r>
              <a:rPr lang="fr-FR" dirty="0">
                <a:solidFill>
                  <a:schemeClr val="tx2"/>
                </a:solidFill>
                <a:latin typeface="Times New Roman" charset="0"/>
                <a:ea typeface="ＭＳ Ｐゴシック" charset="0"/>
                <a:cs typeface="ＭＳ Ｐゴシック" charset="0"/>
              </a:rPr>
              <a:t>'</a:t>
            </a:r>
            <a:r>
              <a:rPr lang="en-US" dirty="0">
                <a:solidFill>
                  <a:schemeClr val="tx2"/>
                </a:solidFill>
                <a:latin typeface="Times New Roman" charset="0"/>
                <a:ea typeface="ＭＳ Ｐゴシック" charset="0"/>
                <a:cs typeface="ＭＳ Ｐゴシック" charset="0"/>
              </a:rPr>
              <a:t> That</a:t>
            </a:r>
            <a:r>
              <a:rPr lang="fr-FR" dirty="0">
                <a:solidFill>
                  <a:schemeClr val="tx2"/>
                </a:solidFill>
                <a:latin typeface="Times New Roman" charset="0"/>
                <a:ea typeface="ＭＳ Ｐゴシック" charset="0"/>
                <a:cs typeface="ＭＳ Ｐゴシック" charset="0"/>
              </a:rPr>
              <a:t>'</a:t>
            </a:r>
            <a:r>
              <a:rPr lang="en-US" dirty="0">
                <a:solidFill>
                  <a:schemeClr val="tx2"/>
                </a:solidFill>
                <a:latin typeface="Times New Roman" charset="0"/>
                <a:ea typeface="ＭＳ Ｐゴシック" charset="0"/>
                <a:cs typeface="ＭＳ Ｐゴシック" charset="0"/>
              </a:rPr>
              <a:t>s probably the most popular quote," he said.</a:t>
            </a:r>
          </a:p>
          <a:p>
            <a:r>
              <a:rPr lang="en-US" dirty="0">
                <a:solidFill>
                  <a:schemeClr val="tx2"/>
                </a:solidFill>
                <a:latin typeface="Times New Roman" charset="0"/>
                <a:ea typeface="ＭＳ Ｐゴシック" charset="0"/>
                <a:cs typeface="ＭＳ Ｐゴシック" charset="0"/>
              </a:rPr>
              <a:t>The three men say the Biblical prophecy is simple, although not everyone will pick up on its message.</a:t>
            </a:r>
          </a:p>
          <a:p>
            <a:r>
              <a:rPr lang="en-US" dirty="0">
                <a:solidFill>
                  <a:schemeClr val="tx2"/>
                </a:solidFill>
                <a:latin typeface="Times New Roman" charset="0"/>
                <a:ea typeface="ＭＳ Ｐゴシック" charset="0"/>
                <a:cs typeface="ＭＳ Ｐゴシック" charset="0"/>
              </a:rPr>
              <a:t>"The Bible is filled with hidden spiritual, parabolic, dark sayings and all of it is . . . pointing to this date," explained Daniels.</a:t>
            </a:r>
          </a:p>
          <a:p>
            <a:r>
              <a:rPr lang="en-US" dirty="0">
                <a:solidFill>
                  <a:schemeClr val="tx2"/>
                </a:solidFill>
                <a:latin typeface="Times New Roman" charset="0"/>
                <a:ea typeface="ＭＳ Ｐゴシック" charset="0"/>
                <a:cs typeface="ＭＳ Ｐゴシック" charset="0"/>
              </a:rPr>
              <a:t>"Everything we</a:t>
            </a:r>
            <a:r>
              <a:rPr lang="fr-FR" dirty="0">
                <a:solidFill>
                  <a:schemeClr val="tx2"/>
                </a:solidFill>
                <a:latin typeface="Times New Roman" charset="0"/>
                <a:ea typeface="ＭＳ Ｐゴシック" charset="0"/>
                <a:cs typeface="ＭＳ Ｐゴシック" charset="0"/>
              </a:rPr>
              <a:t>'</a:t>
            </a:r>
            <a:r>
              <a:rPr lang="en-US" dirty="0" err="1">
                <a:solidFill>
                  <a:schemeClr val="tx2"/>
                </a:solidFill>
                <a:latin typeface="Times New Roman" charset="0"/>
                <a:ea typeface="ＭＳ Ｐゴシック" charset="0"/>
                <a:cs typeface="ＭＳ Ｐゴシック" charset="0"/>
              </a:rPr>
              <a:t>ve</a:t>
            </a:r>
            <a:r>
              <a:rPr lang="en-US" dirty="0">
                <a:solidFill>
                  <a:schemeClr val="tx2"/>
                </a:solidFill>
                <a:latin typeface="Times New Roman" charset="0"/>
                <a:ea typeface="ＭＳ Ｐゴシック" charset="0"/>
                <a:cs typeface="ＭＳ Ｐゴシック" charset="0"/>
              </a:rPr>
              <a:t> learned, every truth, every principle, has built up all the way to this date."</a:t>
            </a:r>
          </a:p>
          <a:p>
            <a:r>
              <a:rPr lang="en-US" dirty="0">
                <a:solidFill>
                  <a:schemeClr val="tx2"/>
                </a:solidFill>
                <a:latin typeface="Times New Roman" charset="0"/>
                <a:ea typeface="ＭＳ Ｐゴシック" charset="0"/>
                <a:cs typeface="ＭＳ Ｐゴシック" charset="0"/>
              </a:rPr>
              <a:t>Source: </a:t>
            </a:r>
            <a:r>
              <a:rPr lang="en-US" dirty="0">
                <a:solidFill>
                  <a:schemeClr val="tx2"/>
                </a:solidFill>
                <a:latin typeface="Times New Roman" charset="0"/>
                <a:ea typeface="ＭＳ Ｐゴシック" charset="0"/>
                <a:cs typeface="ＭＳ Ｐゴシック" charset="0"/>
                <a:hlinkClick r:id="rId3"/>
              </a:rPr>
              <a:t>http://www.courierpostonline.com/article/20110122/NEWS01/101220343/Touring-trio-says-world-ends-on-May-21</a:t>
            </a:r>
            <a:endParaRPr lang="en-US" dirty="0">
              <a:solidFill>
                <a:schemeClr val="tx2"/>
              </a:solidFill>
              <a:latin typeface="Times New Roman" charset="0"/>
              <a:ea typeface="ＭＳ Ｐゴシック" charset="0"/>
              <a:cs typeface="ＭＳ Ｐゴシック" charset="0"/>
            </a:endParaRPr>
          </a:p>
          <a:p>
            <a:endParaRPr lang="en-US" dirty="0">
              <a:solidFill>
                <a:schemeClr val="tx2"/>
              </a:solidFill>
              <a:latin typeface="Times New Roman" charset="0"/>
              <a:ea typeface="ＭＳ Ｐゴシック" charset="0"/>
              <a:cs typeface="ＭＳ Ｐゴシック" charset="0"/>
            </a:endParaRPr>
          </a:p>
          <a:p>
            <a:r>
              <a:rPr lang="zh-CN" altLang="en-US" b="1" dirty="0"/>
              <a:t>巡回三人组称世界将在</a:t>
            </a:r>
            <a:r>
              <a:rPr lang="en-US" altLang="zh-CN" b="1" dirty="0"/>
              <a:t>5</a:t>
            </a:r>
            <a:r>
              <a:rPr lang="zh-CN" altLang="en-US" b="1" dirty="0"/>
              <a:t>月</a:t>
            </a:r>
            <a:r>
              <a:rPr lang="en-US" altLang="zh-CN" b="1" dirty="0"/>
              <a:t>21</a:t>
            </a:r>
            <a:r>
              <a:rPr lang="zh-CN" altLang="en-US" b="1" dirty="0"/>
              <a:t>日终结</a:t>
            </a:r>
            <a:endParaRPr lang="zh-CN" altLang="en-US" dirty="0"/>
          </a:p>
          <a:p>
            <a:r>
              <a:rPr lang="en-US" altLang="zh-CN" b="1" dirty="0"/>
              <a:t>2011</a:t>
            </a:r>
            <a:r>
              <a:rPr lang="zh-CN" altLang="en-US" b="1" dirty="0"/>
              <a:t>年</a:t>
            </a:r>
            <a:r>
              <a:rPr lang="en-US" altLang="zh-CN" b="1" dirty="0"/>
              <a:t>1</a:t>
            </a:r>
            <a:r>
              <a:rPr lang="zh-CN" altLang="en-US" b="1" dirty="0"/>
              <a:t>月</a:t>
            </a:r>
            <a:r>
              <a:rPr lang="en-US" altLang="zh-CN" b="1" dirty="0"/>
              <a:t>22</a:t>
            </a:r>
            <a:r>
              <a:rPr lang="zh-CN" altLang="en-US" b="1" dirty="0"/>
              <a:t>日，星期六</a:t>
            </a:r>
            <a:br>
              <a:rPr lang="zh-CN" altLang="en-US" dirty="0"/>
            </a:br>
            <a:endParaRPr lang="zh-CN" altLang="en-US" dirty="0"/>
          </a:p>
          <a:p>
            <a:r>
              <a:rPr lang="zh-CN" altLang="en-US" dirty="0"/>
              <a:t>加里</a:t>
            </a:r>
            <a:r>
              <a:rPr lang="en-US" altLang="zh-CN" dirty="0"/>
              <a:t>·</a:t>
            </a:r>
            <a:r>
              <a:rPr lang="zh-CN" altLang="en-US" dirty="0"/>
              <a:t>丹尼尔斯（</a:t>
            </a:r>
            <a:r>
              <a:rPr lang="en-US" altLang="zh-CN" dirty="0"/>
              <a:t>Gary Daniels</a:t>
            </a:r>
            <a:r>
              <a:rPr lang="zh-CN" altLang="en-US" dirty="0"/>
              <a:t>）称</a:t>
            </a:r>
            <a:r>
              <a:rPr lang="en-US" altLang="zh-CN" dirty="0"/>
              <a:t>5</a:t>
            </a:r>
            <a:r>
              <a:rPr lang="zh-CN" altLang="en-US" dirty="0"/>
              <a:t>月</a:t>
            </a:r>
            <a:r>
              <a:rPr lang="en-US" altLang="zh-CN" dirty="0"/>
              <a:t>21</a:t>
            </a:r>
            <a:r>
              <a:rPr lang="zh-CN" altLang="en-US" dirty="0"/>
              <a:t>日是一个特殊的日子。他还说，那将是世界的终结。</a:t>
            </a:r>
          </a:p>
          <a:p>
            <a:br>
              <a:rPr lang="zh-CN" altLang="en-US" dirty="0"/>
            </a:br>
            <a:endParaRPr lang="zh-CN" altLang="en-US" dirty="0"/>
          </a:p>
          <a:p>
            <a:r>
              <a:rPr lang="zh-CN" altLang="en-US" dirty="0"/>
              <a:t>“以西结书</a:t>
            </a:r>
            <a:r>
              <a:rPr lang="en-US" altLang="zh-CN" dirty="0"/>
              <a:t>33</a:t>
            </a:r>
            <a:r>
              <a:rPr lang="zh-CN" altLang="en-US" dirty="0"/>
              <a:t>章写道：‘当我们看到刀剑临到时，必须吹角警戒’，”他说。</a:t>
            </a:r>
          </a:p>
          <a:p>
            <a:r>
              <a:rPr lang="zh-CN" altLang="en-US" dirty="0"/>
              <a:t>“那把刀剑，本质上就是主耶稣基督，他将在</a:t>
            </a:r>
            <a:r>
              <a:rPr lang="en-US" altLang="zh-CN" dirty="0"/>
              <a:t>2011</a:t>
            </a:r>
            <a:r>
              <a:rPr lang="zh-CN" altLang="en-US" dirty="0"/>
              <a:t>年</a:t>
            </a:r>
            <a:r>
              <a:rPr lang="en-US" altLang="zh-CN" dirty="0"/>
              <a:t>5</a:t>
            </a:r>
            <a:r>
              <a:rPr lang="zh-CN" altLang="en-US" dirty="0"/>
              <a:t>月</a:t>
            </a:r>
            <a:r>
              <a:rPr lang="en-US" altLang="zh-CN" dirty="0"/>
              <a:t>21</a:t>
            </a:r>
            <a:r>
              <a:rPr lang="zh-CN" altLang="en-US" dirty="0"/>
              <a:t>日带来世界的审判日。”</a:t>
            </a:r>
          </a:p>
          <a:p>
            <a:endParaRPr lang="zh-CN" altLang="en-US" dirty="0"/>
          </a:p>
          <a:p>
            <a:r>
              <a:rPr lang="zh-CN" altLang="en-US" dirty="0"/>
              <a:t>周五下午，丹尼尔斯、埃迪</a:t>
            </a:r>
            <a:r>
              <a:rPr lang="en-US" altLang="zh-CN" dirty="0"/>
              <a:t>·</a:t>
            </a:r>
            <a:r>
              <a:rPr lang="zh-CN" altLang="en-US" dirty="0"/>
              <a:t>拉莫斯（</a:t>
            </a:r>
            <a:r>
              <a:rPr lang="en-US" altLang="zh-CN" dirty="0"/>
              <a:t>Eddie Ramos</a:t>
            </a:r>
            <a:r>
              <a:rPr lang="zh-CN" altLang="en-US" dirty="0"/>
              <a:t>）和罗曼</a:t>
            </a:r>
            <a:r>
              <a:rPr lang="en-US" altLang="zh-CN" dirty="0"/>
              <a:t>·</a:t>
            </a:r>
            <a:r>
              <a:rPr lang="zh-CN" altLang="en-US" dirty="0"/>
              <a:t>佩里（</a:t>
            </a:r>
            <a:r>
              <a:rPr lang="en-US" altLang="zh-CN" dirty="0"/>
              <a:t>Roman Perry</a:t>
            </a:r>
            <a:r>
              <a:rPr lang="zh-CN" altLang="en-US" dirty="0"/>
              <a:t>）站在</a:t>
            </a:r>
            <a:r>
              <a:rPr lang="en-US" altLang="zh-CN" dirty="0"/>
              <a:t>38</a:t>
            </a:r>
            <a:r>
              <a:rPr lang="zh-CN" altLang="en-US" dirty="0"/>
              <a:t>号公路上，对面是樱桃山购物中心（</a:t>
            </a:r>
            <a:r>
              <a:rPr lang="en-US" altLang="zh-CN" dirty="0"/>
              <a:t>Cherry Hill Mall</a:t>
            </a:r>
            <a:r>
              <a:rPr lang="zh-CN" altLang="en-US" dirty="0"/>
              <a:t>），他们举着标语宣传审判日的到来，宣告“耶稣凯旋归来，将引发全球大地震。”</a:t>
            </a:r>
          </a:p>
          <a:p>
            <a:endParaRPr lang="zh-CN" altLang="en-US" dirty="0"/>
          </a:p>
          <a:p>
            <a:r>
              <a:rPr lang="en-US" altLang="zh-CN" dirty="0"/>
              <a:t>2011</a:t>
            </a:r>
            <a:r>
              <a:rPr lang="zh-CN" altLang="en-US" dirty="0"/>
              <a:t>年</a:t>
            </a:r>
            <a:r>
              <a:rPr lang="en-US" altLang="zh-CN" dirty="0"/>
              <a:t>5</a:t>
            </a:r>
            <a:r>
              <a:rPr lang="zh-CN" altLang="en-US" dirty="0"/>
              <a:t>月</a:t>
            </a:r>
            <a:r>
              <a:rPr lang="en-US" altLang="zh-CN" dirty="0"/>
              <a:t>21</a:t>
            </a:r>
            <a:r>
              <a:rPr lang="zh-CN" altLang="en-US" dirty="0"/>
              <a:t>日也是圣经人物挪亚所经历的大洪水的</a:t>
            </a:r>
            <a:r>
              <a:rPr lang="en-US" altLang="zh-CN" dirty="0"/>
              <a:t>7,000</a:t>
            </a:r>
            <a:r>
              <a:rPr lang="zh-CN" altLang="en-US" dirty="0"/>
              <a:t>周年纪念日。</a:t>
            </a:r>
          </a:p>
          <a:p>
            <a:r>
              <a:rPr lang="zh-CN" altLang="en-US" dirty="0"/>
              <a:t>丹尼尔斯、拉莫斯和佩里六个月前放下了所有事务，开始在全国巡回宣传，从多伦多到迈阿密，广传这则信息。</a:t>
            </a:r>
            <a:br>
              <a:rPr lang="zh-CN" altLang="en-US" dirty="0"/>
            </a:br>
            <a:endParaRPr lang="zh-CN" altLang="en-US" dirty="0"/>
          </a:p>
          <a:p>
            <a:r>
              <a:rPr lang="zh-CN" altLang="en-US" dirty="0"/>
              <a:t>“上帝命令我们警告世界即将到来的审判，”佩里说。</a:t>
            </a:r>
          </a:p>
          <a:p>
            <a:endParaRPr lang="zh-CN" altLang="en-US" dirty="0"/>
          </a:p>
          <a:p>
            <a:r>
              <a:rPr lang="zh-CN" altLang="en-US" dirty="0"/>
              <a:t>来自米尔维尔（</a:t>
            </a:r>
            <a:r>
              <a:rPr lang="en-US" altLang="zh-CN" dirty="0"/>
              <a:t>Millville</a:t>
            </a:r>
            <a:r>
              <a:rPr lang="zh-CN" altLang="en-US" dirty="0"/>
              <a:t>）的拉莫斯是三个孩子的父亲，他放弃了自己的电力建设公司。来自马里兰州的佩里曾在音乐行业工作，而丹尼尔斯则是费城人，曾在一家养老院公司担任主管。</a:t>
            </a:r>
            <a:br>
              <a:rPr lang="zh-CN" altLang="en-US" dirty="0"/>
            </a:br>
            <a:endParaRPr lang="zh-CN" altLang="en-US" dirty="0"/>
          </a:p>
          <a:p>
            <a:r>
              <a:rPr lang="zh-CN" altLang="en-US" dirty="0"/>
              <a:t>“这就像挪亚的时代，”佩里说。“当时没有人知道洪水何时会来。”</a:t>
            </a:r>
            <a:br>
              <a:rPr lang="zh-CN" altLang="en-US" dirty="0"/>
            </a:br>
            <a:endParaRPr lang="zh-CN" altLang="en-US" dirty="0"/>
          </a:p>
          <a:p>
            <a:r>
              <a:rPr lang="zh-CN" altLang="en-US" dirty="0"/>
              <a:t>一些行驶在</a:t>
            </a:r>
            <a:r>
              <a:rPr lang="en-US" altLang="zh-CN" dirty="0"/>
              <a:t>38</a:t>
            </a:r>
            <a:r>
              <a:rPr lang="zh-CN" altLang="en-US" dirty="0"/>
              <a:t>号公路上的司机按响了喇叭，还有些人好奇地张望。拉莫斯说，大多数公众对此嗤之以鼻。</a:t>
            </a:r>
          </a:p>
          <a:p>
            <a:endParaRPr lang="zh-CN" altLang="en-US" dirty="0"/>
          </a:p>
          <a:p>
            <a:r>
              <a:rPr lang="zh-CN" altLang="en-US" dirty="0"/>
              <a:t>“他们说，‘我们</a:t>
            </a:r>
            <a:r>
              <a:rPr lang="en-US" altLang="zh-CN" dirty="0"/>
              <a:t>5</a:t>
            </a:r>
            <a:r>
              <a:rPr lang="zh-CN" altLang="en-US" dirty="0"/>
              <a:t>月</a:t>
            </a:r>
            <a:r>
              <a:rPr lang="en-US" altLang="zh-CN" dirty="0"/>
              <a:t>22</a:t>
            </a:r>
            <a:r>
              <a:rPr lang="zh-CN" altLang="en-US" dirty="0"/>
              <a:t>日再见。’ 这可能是最流行的一句话。”</a:t>
            </a:r>
            <a:br>
              <a:rPr lang="zh-CN" altLang="en-US" dirty="0"/>
            </a:br>
            <a:endParaRPr lang="zh-CN" altLang="en-US" dirty="0"/>
          </a:p>
          <a:p>
            <a:r>
              <a:rPr lang="zh-CN" altLang="en-US" dirty="0"/>
              <a:t>这三个人坚称圣经的预言很简单，尽管并非所有人都能领悟它的信息。</a:t>
            </a:r>
            <a:br>
              <a:rPr lang="zh-CN" altLang="en-US" dirty="0"/>
            </a:br>
            <a:endParaRPr lang="zh-CN" altLang="en-US" dirty="0"/>
          </a:p>
          <a:p>
            <a:r>
              <a:rPr lang="zh-CN" altLang="en-US" dirty="0"/>
              <a:t>“圣经充满了隐藏的属灵信息、寓言和深奥的言辞，而所有这些</a:t>
            </a:r>
            <a:r>
              <a:rPr lang="en-US" altLang="zh-CN" dirty="0"/>
              <a:t>……</a:t>
            </a:r>
            <a:r>
              <a:rPr lang="zh-CN" altLang="en-US" dirty="0"/>
              <a:t>都指向这个日期，”丹尼尔斯解释道。</a:t>
            </a:r>
          </a:p>
          <a:p>
            <a:r>
              <a:rPr lang="zh-CN" altLang="en-US" dirty="0"/>
              <a:t>“我们所学到的一切，每一个真理，每一个原则，都汇聚到了这一天。”</a:t>
            </a:r>
            <a:br>
              <a:rPr lang="zh-CN" altLang="en-US" dirty="0"/>
            </a:br>
            <a:endParaRPr lang="zh-CN" altLang="en-US" dirty="0"/>
          </a:p>
          <a:p>
            <a:r>
              <a:rPr lang="zh-CN" altLang="en-US" b="1" dirty="0"/>
              <a:t>来源：</a:t>
            </a:r>
            <a:endParaRPr lang="zh-CN" altLang="en-US" dirty="0"/>
          </a:p>
          <a:p>
            <a:r>
              <a:rPr lang="en-US" altLang="zh-CN" dirty="0">
                <a:hlinkClick r:id="rId3"/>
              </a:rPr>
              <a:t>Courier Post Online</a:t>
            </a:r>
            <a:endParaRPr lang="en-US" altLang="zh-CN" dirty="0"/>
          </a:p>
          <a:p>
            <a:endParaRPr lang="en-US" dirty="0">
              <a:solidFill>
                <a:schemeClr val="tx2"/>
              </a:solidFill>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B8363377-E0E3-419E-B798-5E48011210DC}" type="slidenum">
              <a:rPr lang="en-GB" sz="1200">
                <a:solidFill>
                  <a:prstClr val="white"/>
                </a:solidFill>
              </a:rPr>
              <a:pPr/>
              <a:t>32</a:t>
            </a:fld>
            <a:endParaRPr lang="en-GB" sz="1200">
              <a:solidFill>
                <a:prstClr val="white"/>
              </a:solidFill>
            </a:endParaRPr>
          </a:p>
        </p:txBody>
      </p:sp>
      <p:sp>
        <p:nvSpPr>
          <p:cNvPr id="700418" name="Rectangle 2"/>
          <p:cNvSpPr>
            <a:spLocks noGrp="1" noRot="1" noChangeAspect="1" noChangeArrowheads="1" noTextEdit="1"/>
          </p:cNvSpPr>
          <p:nvPr>
            <p:ph type="sldImg"/>
          </p:nvPr>
        </p:nvSpPr>
        <p:spPr>
          <a:solidFill>
            <a:srgbClr val="FFFFFF"/>
          </a:solidFill>
          <a:ln/>
        </p:spPr>
      </p:sp>
      <p:sp>
        <p:nvSpPr>
          <p:cNvPr id="700419" name="Rectangle 3"/>
          <p:cNvSpPr>
            <a:spLocks noGrp="1" noChangeArrowheads="1"/>
          </p:cNvSpPr>
          <p:nvPr>
            <p:ph type="body" idx="1"/>
          </p:nvPr>
        </p:nvSpPr>
        <p:spPr>
          <a:solidFill>
            <a:srgbClr val="FFFFFF"/>
          </a:solidFill>
          <a:ln>
            <a:solidFill>
              <a:srgbClr val="000000"/>
            </a:solidFill>
          </a:ln>
        </p:spPr>
        <p:txBody>
          <a:bodyPr/>
          <a:lstStyle/>
          <a:p>
            <a:endParaRPr lang="zh-CN" altLang="en-US">
              <a:ea typeface="SimSun" pitchFamily="2"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4E0ECA5C-EC93-4F85-8886-BF68B4761543}" type="slidenum">
              <a:rPr lang="en-GB" sz="1200">
                <a:solidFill>
                  <a:prstClr val="white"/>
                </a:solidFill>
              </a:rPr>
              <a:pPr/>
              <a:t>33</a:t>
            </a:fld>
            <a:endParaRPr lang="en-GB" sz="1200">
              <a:solidFill>
                <a:prstClr val="white"/>
              </a:solidFill>
            </a:endParaRPr>
          </a:p>
        </p:txBody>
      </p:sp>
      <p:sp>
        <p:nvSpPr>
          <p:cNvPr id="702466" name="Rectangle 2"/>
          <p:cNvSpPr>
            <a:spLocks noGrp="1" noRot="1" noChangeAspect="1" noChangeArrowheads="1" noTextEdit="1"/>
          </p:cNvSpPr>
          <p:nvPr>
            <p:ph type="sldImg"/>
          </p:nvPr>
        </p:nvSpPr>
        <p:spPr>
          <a:solidFill>
            <a:srgbClr val="FFFFFF"/>
          </a:solidFill>
          <a:ln/>
        </p:spPr>
      </p:sp>
      <p:sp>
        <p:nvSpPr>
          <p:cNvPr id="702467"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8384121-A69C-C14F-A6AA-204E82A9E95C}" type="slidenum">
              <a:rPr lang="en-GB" sz="1200">
                <a:solidFill>
                  <a:srgbClr val="000000"/>
                </a:solidFill>
              </a:rPr>
              <a:pPr/>
              <a:t>34</a:t>
            </a:fld>
            <a:endParaRPr lang="en-GB" sz="1200">
              <a:solidFill>
                <a:srgbClr val="000000"/>
              </a:solidFill>
            </a:endParaRPr>
          </a:p>
        </p:txBody>
      </p:sp>
      <p:sp>
        <p:nvSpPr>
          <p:cNvPr id="882690" name="Rectangle 2"/>
          <p:cNvSpPr>
            <a:spLocks noGrp="1" noRot="1" noChangeAspect="1" noChangeArrowheads="1"/>
          </p:cNvSpPr>
          <p:nvPr>
            <p:ph type="sldImg"/>
          </p:nvPr>
        </p:nvSpPr>
        <p:spPr>
          <a:solidFill>
            <a:srgbClr val="FFFFFF"/>
          </a:solidFill>
          <a:ln/>
        </p:spPr>
      </p:sp>
      <p:sp>
        <p:nvSpPr>
          <p:cNvPr id="88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solidFill>
                <a:schemeClr val="tx2"/>
              </a:solidFill>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98773D02-D2A9-6242-A3D3-038A9D3A5FB2}" type="slidenum">
              <a:rPr lang="en-GB" sz="1200">
                <a:solidFill>
                  <a:srgbClr val="000000"/>
                </a:solidFill>
              </a:rPr>
              <a:pPr/>
              <a:t>35</a:t>
            </a:fld>
            <a:endParaRPr lang="en-GB" sz="1200">
              <a:solidFill>
                <a:srgbClr val="000000"/>
              </a:solidFill>
            </a:endParaRPr>
          </a:p>
        </p:txBody>
      </p:sp>
      <p:sp>
        <p:nvSpPr>
          <p:cNvPr id="884738" name="Rectangle 2"/>
          <p:cNvSpPr>
            <a:spLocks noGrp="1" noRot="1" noChangeAspect="1" noChangeArrowheads="1"/>
          </p:cNvSpPr>
          <p:nvPr>
            <p:ph type="sldImg"/>
          </p:nvPr>
        </p:nvSpPr>
        <p:spPr>
          <a:solidFill>
            <a:srgbClr val="FFFFFF"/>
          </a:solidFill>
          <a:ln/>
        </p:spPr>
      </p:sp>
      <p:sp>
        <p:nvSpPr>
          <p:cNvPr id="884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solidFill>
                <a:schemeClr val="tx2"/>
              </a:solidFill>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Death (1): </a:t>
            </a:r>
            <a:r>
              <a:rPr lang="en-US" sz="1200" kern="1200" dirty="0">
                <a:solidFill>
                  <a:schemeClr val="tx1"/>
                </a:solidFill>
                <a:effectLst/>
                <a:latin typeface="Arial" panose="020B0604020202020204" pitchFamily="34" charset="0"/>
                <a:ea typeface="+mn-ea"/>
                <a:cs typeface="Arial" panose="020B0604020202020204" pitchFamily="34" charset="0"/>
              </a:rPr>
              <a:t>Christ is sovereign over our ultimate enemy that no one else has defeated</a:t>
            </a:r>
            <a:r>
              <a:rPr lang="en-SG" sz="1200" kern="1200" dirty="0">
                <a:solidFill>
                  <a:schemeClr val="tx1"/>
                </a:solidFill>
                <a:effectLst/>
                <a:latin typeface="Arial" panose="020B0604020202020204" pitchFamily="34" charset="0"/>
                <a:ea typeface="+mn-ea"/>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Churches (2-3): Christ is the boss over the seven Asian churches and every local church.</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Our Future (4-22): </a:t>
            </a:r>
            <a:r>
              <a:rPr lang="en-US" sz="1200" kern="1200" dirty="0">
                <a:solidFill>
                  <a:schemeClr val="tx1"/>
                </a:solidFill>
                <a:effectLst/>
                <a:latin typeface="Arial" panose="020B0604020202020204" pitchFamily="34" charset="0"/>
                <a:ea typeface="+mn-ea"/>
                <a:cs typeface="Arial" panose="020B0604020202020204" pitchFamily="34" charset="0"/>
              </a:rPr>
              <a:t>Christ is both Judge and Saviour of the End Times and our Eternal State</a:t>
            </a:r>
            <a:r>
              <a:rPr lang="en-SG" sz="1200" kern="1200" dirty="0">
                <a:solidFill>
                  <a:schemeClr val="tx1"/>
                </a:solidFill>
                <a:effectLst/>
                <a:latin typeface="Arial" panose="020B0604020202020204" pitchFamily="34" charset="0"/>
                <a:ea typeface="+mn-ea"/>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r>
              <a:rPr lang="zh-CN" altLang="en-US" dirty="0"/>
              <a:t>死亡（</a:t>
            </a:r>
            <a:r>
              <a:rPr lang="en-US" altLang="zh-CN" dirty="0"/>
              <a:t>1</a:t>
            </a:r>
            <a:r>
              <a:rPr lang="zh-CN" altLang="en-US" dirty="0"/>
              <a:t>）：基督掌管我们最终的敌人</a:t>
            </a:r>
            <a:r>
              <a:rPr lang="en-US" altLang="zh-CN" dirty="0"/>
              <a:t>——</a:t>
            </a:r>
            <a:r>
              <a:rPr lang="zh-CN" altLang="en-US" dirty="0"/>
              <a:t>死亡，这个敌人无人能战胜。</a:t>
            </a:r>
          </a:p>
          <a:p>
            <a:r>
              <a:rPr lang="zh-CN" altLang="en-US" dirty="0"/>
              <a:t>教会（</a:t>
            </a:r>
            <a:r>
              <a:rPr lang="en-US" altLang="zh-CN" dirty="0"/>
              <a:t>2-3</a:t>
            </a:r>
            <a:r>
              <a:rPr lang="zh-CN" altLang="en-US" dirty="0"/>
              <a:t>）：基督是七个亚细亚教会及所有地方教会的主。</a:t>
            </a:r>
          </a:p>
          <a:p>
            <a:r>
              <a:rPr lang="zh-CN" altLang="en-US" dirty="0"/>
              <a:t>我们的未来（</a:t>
            </a:r>
            <a:r>
              <a:rPr lang="en-US" altLang="zh-CN" dirty="0"/>
              <a:t>4-22</a:t>
            </a:r>
            <a:r>
              <a:rPr lang="zh-CN" altLang="en-US" dirty="0"/>
              <a:t>）：基督是末世和我们永恒归宿的审判者与救主。</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2039382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C2A03E0-FCE0-6045-81C5-0FB24093A2CE}" type="slidenum">
              <a:rPr lang="en-GB" sz="1200">
                <a:solidFill>
                  <a:prstClr val="white"/>
                </a:solidFill>
              </a:rPr>
              <a:pPr/>
              <a:t>37</a:t>
            </a:fld>
            <a:endParaRPr lang="en-GB" sz="1200">
              <a:solidFill>
                <a:prstClr val="white"/>
              </a:solidFill>
            </a:endParaRPr>
          </a:p>
        </p:txBody>
      </p:sp>
      <p:sp>
        <p:nvSpPr>
          <p:cNvPr id="886786" name="Rectangle 2"/>
          <p:cNvSpPr>
            <a:spLocks noGrp="1" noRot="1" noChangeAspect="1" noChangeArrowheads="1"/>
          </p:cNvSpPr>
          <p:nvPr>
            <p:ph type="sldImg"/>
          </p:nvPr>
        </p:nvSpPr>
        <p:spPr>
          <a:solidFill>
            <a:srgbClr val="FFFFFF"/>
          </a:solidFill>
          <a:ln/>
        </p:spPr>
      </p:sp>
      <p:sp>
        <p:nvSpPr>
          <p:cNvPr id="8867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9861F12-C9DC-F84C-955F-A0E5773FDB9D}" type="slidenum">
              <a:rPr lang="en-GB" sz="1200">
                <a:solidFill>
                  <a:prstClr val="white"/>
                </a:solidFill>
              </a:rPr>
              <a:pPr/>
              <a:t>38</a:t>
            </a:fld>
            <a:endParaRPr lang="en-GB" sz="1200">
              <a:solidFill>
                <a:prstClr val="white"/>
              </a:solidFill>
            </a:endParaRPr>
          </a:p>
        </p:txBody>
      </p:sp>
      <p:sp>
        <p:nvSpPr>
          <p:cNvPr id="888834" name="Rectangle 2"/>
          <p:cNvSpPr>
            <a:spLocks noGrp="1" noRot="1" noChangeAspect="1" noChangeArrowheads="1"/>
          </p:cNvSpPr>
          <p:nvPr>
            <p:ph type="sldImg"/>
          </p:nvPr>
        </p:nvSpPr>
        <p:spPr>
          <a:solidFill>
            <a:srgbClr val="FFFFFF"/>
          </a:solidFill>
          <a:ln/>
        </p:spPr>
      </p:sp>
      <p:sp>
        <p:nvSpPr>
          <p:cNvPr id="888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4EEC291-CB03-4A43-AA72-327BF44FA0AE}" type="slidenum">
              <a:rPr lang="en-GB" sz="1200">
                <a:solidFill>
                  <a:prstClr val="white"/>
                </a:solidFill>
              </a:rPr>
              <a:pPr/>
              <a:t>39</a:t>
            </a:fld>
            <a:endParaRPr lang="en-GB" sz="1200">
              <a:solidFill>
                <a:prstClr val="white"/>
              </a:solidFill>
            </a:endParaRPr>
          </a:p>
        </p:txBody>
      </p:sp>
      <p:sp>
        <p:nvSpPr>
          <p:cNvPr id="890882" name="Rectangle 2"/>
          <p:cNvSpPr>
            <a:spLocks noGrp="1" noRot="1" noChangeAspect="1" noChangeArrowheads="1"/>
          </p:cNvSpPr>
          <p:nvPr>
            <p:ph type="sldImg"/>
          </p:nvPr>
        </p:nvSpPr>
        <p:spPr>
          <a:solidFill>
            <a:srgbClr val="FFFFFF"/>
          </a:solidFill>
          <a:ln/>
        </p:spPr>
      </p:sp>
      <p:sp>
        <p:nvSpPr>
          <p:cNvPr id="890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856B56-DF53-D64B-8A73-565520E3C8CE}" type="slidenum">
              <a:rPr lang="en-GB" sz="1200">
                <a:solidFill>
                  <a:prstClr val="white"/>
                </a:solidFill>
              </a:rPr>
              <a:pPr/>
              <a:t>40</a:t>
            </a:fld>
            <a:endParaRPr lang="en-GB" sz="1200">
              <a:solidFill>
                <a:prstClr val="white"/>
              </a:solidFill>
            </a:endParaRPr>
          </a:p>
        </p:txBody>
      </p:sp>
      <p:sp>
        <p:nvSpPr>
          <p:cNvPr id="892930" name="Rectangle 2"/>
          <p:cNvSpPr>
            <a:spLocks noGrp="1" noRot="1" noChangeAspect="1" noChangeArrowheads="1"/>
          </p:cNvSpPr>
          <p:nvPr>
            <p:ph type="sldImg"/>
          </p:nvPr>
        </p:nvSpPr>
        <p:spPr>
          <a:solidFill>
            <a:srgbClr val="FFFFFF"/>
          </a:solidFill>
          <a:ln/>
        </p:spPr>
      </p:sp>
      <p:sp>
        <p:nvSpPr>
          <p:cNvPr id="892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B501AED-A345-AF47-9BFF-5B15BC3204EA}" type="slidenum">
              <a:rPr lang="en-GB" sz="1200">
                <a:solidFill>
                  <a:prstClr val="white"/>
                </a:solidFill>
              </a:rPr>
              <a:pPr/>
              <a:t>41</a:t>
            </a:fld>
            <a:endParaRPr lang="en-GB" sz="1200">
              <a:solidFill>
                <a:prstClr val="white"/>
              </a:solidFill>
            </a:endParaRPr>
          </a:p>
        </p:txBody>
      </p:sp>
      <p:sp>
        <p:nvSpPr>
          <p:cNvPr id="894978" name="Rectangle 2"/>
          <p:cNvSpPr>
            <a:spLocks noGrp="1" noRot="1" noChangeAspect="1" noChangeArrowheads="1"/>
          </p:cNvSpPr>
          <p:nvPr>
            <p:ph type="sldImg"/>
          </p:nvPr>
        </p:nvSpPr>
        <p:spPr>
          <a:solidFill>
            <a:srgbClr val="FFFFFF"/>
          </a:solidFill>
          <a:ln/>
        </p:spPr>
      </p:sp>
      <p:sp>
        <p:nvSpPr>
          <p:cNvPr id="894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1209DC0-5B17-314C-BE35-BF71D40C6C55}" type="slidenum">
              <a:rPr lang="en-GB" sz="1200">
                <a:solidFill>
                  <a:prstClr val="white"/>
                </a:solidFill>
              </a:rPr>
              <a:pPr/>
              <a:t>42</a:t>
            </a:fld>
            <a:endParaRPr lang="en-GB" sz="1200">
              <a:solidFill>
                <a:prstClr val="white"/>
              </a:solidFill>
            </a:endParaRPr>
          </a:p>
        </p:txBody>
      </p:sp>
      <p:sp>
        <p:nvSpPr>
          <p:cNvPr id="897026" name="Rectangle 2"/>
          <p:cNvSpPr>
            <a:spLocks noGrp="1" noRot="1" noChangeAspect="1" noChangeArrowheads="1"/>
          </p:cNvSpPr>
          <p:nvPr>
            <p:ph type="sldImg"/>
          </p:nvPr>
        </p:nvSpPr>
        <p:spPr>
          <a:solidFill>
            <a:srgbClr val="FFFFFF"/>
          </a:solidFill>
          <a:ln/>
        </p:spPr>
      </p:sp>
      <p:sp>
        <p:nvSpPr>
          <p:cNvPr id="897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2A82523-AD2E-674E-9D87-9DB0179CAEA5}" type="slidenum">
              <a:rPr lang="en-GB" sz="1200">
                <a:solidFill>
                  <a:prstClr val="white"/>
                </a:solidFill>
              </a:rPr>
              <a:pPr/>
              <a:t>43</a:t>
            </a:fld>
            <a:endParaRPr lang="en-GB" sz="1200">
              <a:solidFill>
                <a:prstClr val="white"/>
              </a:solidFill>
            </a:endParaRPr>
          </a:p>
        </p:txBody>
      </p:sp>
      <p:sp>
        <p:nvSpPr>
          <p:cNvPr id="899074" name="Rectangle 2"/>
          <p:cNvSpPr>
            <a:spLocks noGrp="1" noRot="1" noChangeAspect="1" noChangeArrowheads="1"/>
          </p:cNvSpPr>
          <p:nvPr>
            <p:ph type="sldImg"/>
          </p:nvPr>
        </p:nvSpPr>
        <p:spPr>
          <a:solidFill>
            <a:srgbClr val="FFFFFF"/>
          </a:solidFill>
          <a:ln/>
        </p:spPr>
      </p:sp>
      <p:sp>
        <p:nvSpPr>
          <p:cNvPr id="899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E0E733AD-D5A9-4916-8327-61750EDDF3F3}" type="slidenum">
              <a:rPr lang="en-GB" sz="1200">
                <a:solidFill>
                  <a:prstClr val="white"/>
                </a:solidFill>
              </a:rPr>
              <a:pPr/>
              <a:t>44</a:t>
            </a:fld>
            <a:endParaRPr lang="en-GB" sz="1200">
              <a:solidFill>
                <a:prstClr val="white"/>
              </a:solidFill>
            </a:endParaRPr>
          </a:p>
        </p:txBody>
      </p:sp>
      <p:sp>
        <p:nvSpPr>
          <p:cNvPr id="718850"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fld id="{05C8610A-2A07-4F17-BF31-E67A45280250}" type="slidenum">
              <a:rPr lang="en-GB" sz="1200">
                <a:solidFill>
                  <a:prstClr val="white"/>
                </a:solidFill>
                <a:cs typeface="+mn-cs"/>
              </a:rPr>
              <a:pPr algn="r"/>
              <a:t>44</a:t>
            </a:fld>
            <a:endParaRPr lang="en-GB" sz="1200">
              <a:solidFill>
                <a:prstClr val="white"/>
              </a:solidFill>
              <a:cs typeface="+mn-cs"/>
            </a:endParaRPr>
          </a:p>
        </p:txBody>
      </p:sp>
      <p:sp>
        <p:nvSpPr>
          <p:cNvPr id="718851" name="Rectangle 2"/>
          <p:cNvSpPr>
            <a:spLocks noGrp="1" noRot="1" noChangeAspect="1" noChangeArrowheads="1" noTextEdit="1"/>
          </p:cNvSpPr>
          <p:nvPr>
            <p:ph type="sldImg"/>
          </p:nvPr>
        </p:nvSpPr>
        <p:spPr>
          <a:ln/>
        </p:spPr>
      </p:sp>
      <p:sp>
        <p:nvSpPr>
          <p:cNvPr id="718852" name="Rectangle 3"/>
          <p:cNvSpPr>
            <a:spLocks noGrp="1" noChangeArrowheads="1"/>
          </p:cNvSpPr>
          <p:nvPr>
            <p:ph type="body" idx="1"/>
          </p:nvPr>
        </p:nvSpPr>
        <p:spPr>
          <a:solidFill>
            <a:srgbClr val="FFFFFF"/>
          </a:solidFill>
          <a:ln>
            <a:solidFill>
              <a:srgbClr val="000000"/>
            </a:solidFill>
          </a:ln>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9F97015-707F-B348-B1F2-3E0A679D139F}" type="slidenum">
              <a:rPr lang="en-GB" sz="1200">
                <a:solidFill>
                  <a:prstClr val="white"/>
                </a:solidFill>
              </a:rPr>
              <a:pPr/>
              <a:t>45</a:t>
            </a:fld>
            <a:endParaRPr lang="en-GB" sz="1200">
              <a:solidFill>
                <a:prstClr val="white"/>
              </a:solidFill>
            </a:endParaRPr>
          </a:p>
        </p:txBody>
      </p:sp>
      <p:sp>
        <p:nvSpPr>
          <p:cNvPr id="903170" name="Rectangle 2"/>
          <p:cNvSpPr>
            <a:spLocks noGrp="1" noRot="1" noChangeAspect="1" noChangeArrowheads="1"/>
          </p:cNvSpPr>
          <p:nvPr>
            <p:ph type="sldImg"/>
          </p:nvPr>
        </p:nvSpPr>
        <p:spPr>
          <a:solidFill>
            <a:srgbClr val="FFFFFF"/>
          </a:solidFill>
          <a:ln/>
        </p:spPr>
      </p:sp>
      <p:sp>
        <p:nvSpPr>
          <p:cNvPr id="903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0C0DAF1-0266-D840-9A8E-93E1EB744FF6}" type="slidenum">
              <a:rPr lang="en-GB" sz="1200">
                <a:solidFill>
                  <a:prstClr val="white"/>
                </a:solidFill>
              </a:rPr>
              <a:pPr/>
              <a:t>46</a:t>
            </a:fld>
            <a:endParaRPr lang="en-GB" sz="1200">
              <a:solidFill>
                <a:prstClr val="white"/>
              </a:solidFill>
            </a:endParaRPr>
          </a:p>
        </p:txBody>
      </p:sp>
      <p:sp>
        <p:nvSpPr>
          <p:cNvPr id="905218" name="Rectangle 2"/>
          <p:cNvSpPr>
            <a:spLocks noGrp="1" noRot="1" noChangeAspect="1" noChangeArrowheads="1"/>
          </p:cNvSpPr>
          <p:nvPr>
            <p:ph type="sldImg"/>
          </p:nvPr>
        </p:nvSpPr>
        <p:spPr>
          <a:solidFill>
            <a:srgbClr val="FFFFFF"/>
          </a:solidFill>
          <a:ln/>
        </p:spPr>
      </p:sp>
      <p:sp>
        <p:nvSpPr>
          <p:cNvPr id="905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4287F4C-C64C-48CC-AE2D-AD77EFA89A3B}" type="slidenum">
              <a:rPr kumimoji="0" lang="en-GB" sz="1200" b="0" i="0" u="none" strike="noStrike" kern="1200" cap="none" spc="0" normalizeH="0" baseline="0" noProof="0">
                <a:ln>
                  <a:noFill/>
                </a:ln>
                <a:solidFill>
                  <a:prstClr val="white"/>
                </a:solidFill>
                <a:effectLst/>
                <a:uLnTx/>
                <a:uFillTx/>
                <a:latin typeface="Comic Sans MS" pitchFamily="66" charset="0"/>
                <a:ea typeface="MS PGothic"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white"/>
              </a:solidFill>
              <a:effectLst/>
              <a:uLnTx/>
              <a:uFillTx/>
              <a:latin typeface="Comic Sans MS" pitchFamily="66" charset="0"/>
              <a:ea typeface="MS PGothic" pitchFamily="34" charset="-128"/>
              <a:cs typeface="+mn-cs"/>
            </a:endParaRPr>
          </a:p>
        </p:txBody>
      </p:sp>
      <p:sp>
        <p:nvSpPr>
          <p:cNvPr id="654338" name="Rectangle 1026"/>
          <p:cNvSpPr>
            <a:spLocks noGrp="1" noRot="1" noChangeAspect="1" noChangeArrowheads="1" noTextEdit="1"/>
          </p:cNvSpPr>
          <p:nvPr>
            <p:ph type="sldImg"/>
          </p:nvPr>
        </p:nvSpPr>
        <p:spPr>
          <a:ln/>
        </p:spPr>
      </p:sp>
      <p:sp>
        <p:nvSpPr>
          <p:cNvPr id="65433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a:p>
        </p:txBody>
      </p:sp>
    </p:spTree>
    <p:extLst>
      <p:ext uri="{BB962C8B-B14F-4D97-AF65-F5344CB8AC3E}">
        <p14:creationId xmlns:p14="http://schemas.microsoft.com/office/powerpoint/2010/main" val="2588289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5"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r"/>
            <a:fld id="{B690B1C0-B6CB-AD40-ACBD-A2A2B5D66E23}" type="slidenum">
              <a:rPr lang="en-GB" sz="1200">
                <a:solidFill>
                  <a:srgbClr val="FFFFFF"/>
                </a:solidFill>
              </a:rPr>
              <a:pPr algn="r"/>
              <a:t>47</a:t>
            </a:fld>
            <a:endParaRPr lang="en-GB" sz="1200">
              <a:solidFill>
                <a:srgbClr val="FFFFFF"/>
              </a:solidFill>
            </a:endParaRPr>
          </a:p>
        </p:txBody>
      </p:sp>
      <p:sp>
        <p:nvSpPr>
          <p:cNvPr id="907266" name="Rectangle 2"/>
          <p:cNvSpPr>
            <a:spLocks noGrp="1" noRot="1" noChangeAspect="1" noChangeArrowheads="1" noTextEdit="1"/>
          </p:cNvSpPr>
          <p:nvPr>
            <p:ph type="sldImg"/>
          </p:nvPr>
        </p:nvSpPr>
        <p:spPr>
          <a:solidFill>
            <a:srgbClr val="FFFFFF"/>
          </a:solidFill>
          <a:ln/>
        </p:spPr>
      </p:sp>
      <p:sp>
        <p:nvSpPr>
          <p:cNvPr id="907267"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64792B86-B251-4B56-BBF2-DA63A3A925B3}" type="slidenum">
              <a:rPr lang="en-GB" sz="1200">
                <a:solidFill>
                  <a:prstClr val="white"/>
                </a:solidFill>
              </a:rPr>
              <a:pPr/>
              <a:t>48</a:t>
            </a:fld>
            <a:endParaRPr lang="en-GB" sz="1200">
              <a:solidFill>
                <a:prstClr val="white"/>
              </a:solidFill>
            </a:endParaRPr>
          </a:p>
        </p:txBody>
      </p:sp>
      <p:sp>
        <p:nvSpPr>
          <p:cNvPr id="585730"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fld id="{D4EAE0EE-E7FD-4220-BB3A-01CBB7521CAB}" type="slidenum">
              <a:rPr lang="en-GB" sz="1200">
                <a:solidFill>
                  <a:prstClr val="white"/>
                </a:solidFill>
              </a:rPr>
              <a:pPr algn="r"/>
              <a:t>48</a:t>
            </a:fld>
            <a:endParaRPr lang="en-GB" sz="1200">
              <a:solidFill>
                <a:prstClr val="white"/>
              </a:solidFill>
            </a:endParaRPr>
          </a:p>
        </p:txBody>
      </p:sp>
      <p:sp>
        <p:nvSpPr>
          <p:cNvPr id="585731" name="Rectangle 2"/>
          <p:cNvSpPr>
            <a:spLocks noGrp="1" noRot="1" noChangeAspect="1" noChangeArrowheads="1" noTextEdit="1"/>
          </p:cNvSpPr>
          <p:nvPr>
            <p:ph type="sldImg"/>
          </p:nvPr>
        </p:nvSpPr>
        <p:spPr>
          <a:ln/>
        </p:spPr>
      </p:sp>
      <p:sp>
        <p:nvSpPr>
          <p:cNvPr id="58573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fld id="{A7790B7B-3B05-4D89-87A9-D4920A84BC59}" type="slidenum">
              <a:rPr lang="en-GB" sz="1200">
                <a:solidFill>
                  <a:prstClr val="white"/>
                </a:solidFill>
              </a:rPr>
              <a:pPr algn="r"/>
              <a:t>49</a:t>
            </a:fld>
            <a:endParaRPr lang="en-GB" sz="1200">
              <a:solidFill>
                <a:prstClr val="white"/>
              </a:solidFill>
            </a:endParaRPr>
          </a:p>
        </p:txBody>
      </p:sp>
      <p:sp>
        <p:nvSpPr>
          <p:cNvPr id="587778" name="Rectangle 2"/>
          <p:cNvSpPr>
            <a:spLocks noGrp="1" noRot="1" noChangeAspect="1" noChangeArrowheads="1" noTextEdit="1"/>
          </p:cNvSpPr>
          <p:nvPr>
            <p:ph type="sldImg"/>
          </p:nvPr>
        </p:nvSpPr>
        <p:spPr>
          <a:solidFill>
            <a:srgbClr val="FFFFFF"/>
          </a:solidFill>
          <a:ln/>
        </p:spPr>
      </p:sp>
      <p:sp>
        <p:nvSpPr>
          <p:cNvPr id="587779" name="Rectangle 3"/>
          <p:cNvSpPr>
            <a:spLocks noGrp="1" noChangeArrowheads="1"/>
          </p:cNvSpPr>
          <p:nvPr>
            <p:ph type="body" idx="1"/>
          </p:nvPr>
        </p:nvSpPr>
        <p:spPr>
          <a:xfrm>
            <a:off x="914400" y="4343400"/>
            <a:ext cx="5029200" cy="274638"/>
          </a:xfrm>
          <a:noFill/>
          <a:ln>
            <a:solidFill>
              <a:srgbClr val="000000"/>
            </a:solidFill>
          </a:ln>
          <a:extLst>
            <a:ext uri="{909E8E84-426E-40dd-AFC4-6F175D3DCCD1}">
              <a14:hiddenFill xmlns:a14="http://schemas.microsoft.com/office/drawing/2010/main" xmlns="">
                <a:solidFill>
                  <a:srgbClr val="FFFFFF"/>
                </a:solidFill>
              </a14:hiddenFill>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FBE6AE5-867E-D740-828D-62E52742E3A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11362" name="Rectangle 2"/>
          <p:cNvSpPr>
            <a:spLocks noGrp="1" noRot="1" noChangeAspect="1" noChangeArrowheads="1" noTextEdit="1"/>
          </p:cNvSpPr>
          <p:nvPr>
            <p:ph type="sldImg"/>
          </p:nvPr>
        </p:nvSpPr>
        <p:spPr>
          <a:ln/>
        </p:spPr>
      </p:sp>
      <p:sp>
        <p:nvSpPr>
          <p:cNvPr id="911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467623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3E9E7C-2680-1D41-AF51-6CB7C59B2A4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fact that 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face is "as the sun" corresponds to the description of Jesus Christ in Revelation 1:16; his feet correspond to the Lord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description in Revelation 1:15. His voice like a lion suggests Revelation 5:5. This being could well be our Lord Jesus Christ, appearing to John as a kingly angel. Jesus often appeared in the Old Testament as "the Angel of the Lord" (Ex. 3:2; Jud. 2:4; 6:11–12, 21–22; 2 Sam. 24:16). This was a temporary manifestation for a special purpose, not a permanent incarnation.</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a:t>
            </a:r>
            <a:r>
              <a:rPr lang="en-US" sz="1200" kern="1200" baseline="0" dirty="0" err="1">
                <a:solidFill>
                  <a:schemeClr val="tx1"/>
                </a:solidFill>
                <a:effectLst/>
                <a:latin typeface="Times New Roman" pitchFamily="-112" charset="0"/>
                <a:ea typeface="ＭＳ Ｐゴシック" pitchFamily="-108" charset="-128"/>
                <a:cs typeface="ＭＳ Ｐゴシック" pitchFamily="-108" charset="-128"/>
              </a:rPr>
              <a:t>Wiersbe</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a:t>
            </a:r>
          </a:p>
          <a:p>
            <a:endParaRPr lang="en-US" sz="1200" kern="1200" baseline="0" dirty="0">
              <a:solidFill>
                <a:schemeClr val="tx1"/>
              </a:solidFill>
              <a:effectLst/>
              <a:latin typeface="Times New Roman" pitchFamily="-112" charset="0"/>
              <a:ea typeface="ＭＳ Ｐゴシック" pitchFamily="-108" charset="-128"/>
              <a:cs typeface="ＭＳ Ｐゴシック" pitchFamily="-108" charset="-128"/>
            </a:endParaRPr>
          </a:p>
          <a:p>
            <a:r>
              <a:rPr lang="zh-CN" altLang="en-US" dirty="0"/>
              <a:t>天使的脸“如同太阳”与耶稣基督在启示录 </a:t>
            </a:r>
            <a:r>
              <a:rPr lang="en-US" altLang="zh-CN" dirty="0"/>
              <a:t>1:16 </a:t>
            </a:r>
            <a:r>
              <a:rPr lang="zh-CN" altLang="en-US" dirty="0"/>
              <a:t>中的描述相对应；他的脚与主在启示录 </a:t>
            </a:r>
            <a:r>
              <a:rPr lang="en-US" altLang="zh-CN" dirty="0"/>
              <a:t>1:15 </a:t>
            </a:r>
            <a:r>
              <a:rPr lang="zh-CN" altLang="en-US" dirty="0"/>
              <a:t>中的描述相似。他的声音如同狮子，暗示启示录 </a:t>
            </a:r>
            <a:r>
              <a:rPr lang="en-US" altLang="zh-CN" dirty="0"/>
              <a:t>5:5</a:t>
            </a:r>
            <a:r>
              <a:rPr lang="zh-CN" altLang="en-US" dirty="0"/>
              <a:t>。这位存在很可能是我们的主耶稣基督，以威严的天使形象向约翰显现。耶稣在旧约中曾多次以“耶和华的使者”身份出现（出埃及记 </a:t>
            </a:r>
            <a:r>
              <a:rPr lang="en-US" altLang="zh-CN" dirty="0"/>
              <a:t>3:2</a:t>
            </a:r>
            <a:r>
              <a:rPr lang="zh-CN" altLang="en-US" dirty="0"/>
              <a:t>；士师记 </a:t>
            </a:r>
            <a:r>
              <a:rPr lang="en-US" altLang="zh-CN" dirty="0"/>
              <a:t>2:4</a:t>
            </a:r>
            <a:r>
              <a:rPr lang="zh-CN" altLang="en-US" dirty="0"/>
              <a:t>；</a:t>
            </a:r>
            <a:r>
              <a:rPr lang="en-US" altLang="zh-CN" dirty="0"/>
              <a:t>6:11-12, 21-22</a:t>
            </a:r>
            <a:r>
              <a:rPr lang="zh-CN" altLang="en-US" dirty="0"/>
              <a:t>；撒母耳记下 </a:t>
            </a:r>
            <a:r>
              <a:rPr lang="en-US" altLang="zh-CN" dirty="0"/>
              <a:t>24:16</a:t>
            </a:r>
            <a:r>
              <a:rPr lang="zh-CN" altLang="en-US" dirty="0"/>
              <a:t>）。这是为了特殊目的而作的临时显现，并非永久的道成肉身。</a:t>
            </a:r>
          </a:p>
          <a:p>
            <a:r>
              <a:rPr lang="zh-CN" altLang="en-US" dirty="0"/>
              <a:t>还有两个特征表明这位天使可能是耶稣基督：他手中的小书卷和他所采取的威严姿态。小书卷包含了约翰即将传达的余下预言信息。由于我们的主是唯一配得拿书卷并揭开七印的（启示录 </a:t>
            </a:r>
            <a:r>
              <a:rPr lang="en-US" altLang="zh-CN" dirty="0"/>
              <a:t>5:5 </a:t>
            </a:r>
            <a:r>
              <a:rPr lang="zh-CN" altLang="en-US" dirty="0"/>
              <a:t>及后续经文），因此可以推测，他也是唯一配得将其余的信息传递给他的仆人的。</a:t>
            </a:r>
          </a:p>
          <a:p>
            <a:r>
              <a:rPr lang="zh-CN" altLang="en-US" dirty="0"/>
              <a:t>天使的姿态如同一位征服者，占领自己的疆土。他在宣告对全世界的主权（参见约书亚记 </a:t>
            </a:r>
            <a:r>
              <a:rPr lang="en-US" altLang="zh-CN" dirty="0"/>
              <a:t>1:1-3</a:t>
            </a:r>
            <a:r>
              <a:rPr lang="zh-CN" altLang="en-US" dirty="0"/>
              <a:t>）。当然，只有得胜的救主才能如此宣告。敌基督很快将完成他的征服，并迫使全世界屈服于他的掌控。但在此之前，救主将先行宣告这世界属于他，这正是天父应许赐给他的产业（诗篇 </a:t>
            </a:r>
            <a:r>
              <a:rPr lang="en-US" altLang="zh-CN" dirty="0"/>
              <a:t>2:6-9</a:t>
            </a:r>
            <a:r>
              <a:rPr lang="zh-CN" altLang="en-US" dirty="0"/>
              <a:t>）。撒但如同吼叫的狮子，试图恐吓他的猎物（彼得前书 </a:t>
            </a:r>
            <a:r>
              <a:rPr lang="en-US" altLang="zh-CN" dirty="0"/>
              <a:t>5:8</a:t>
            </a:r>
            <a:r>
              <a:rPr lang="zh-CN" altLang="en-US" dirty="0"/>
              <a:t>），但犹大支派的狮子却是以咆哮宣告胜利（参见诗篇 </a:t>
            </a:r>
            <a:r>
              <a:rPr lang="en-US" altLang="zh-CN" dirty="0"/>
              <a:t>95:3-5</a:t>
            </a:r>
            <a:r>
              <a:rPr lang="zh-CN" altLang="en-US" dirty="0"/>
              <a:t>；以赛亚书 </a:t>
            </a:r>
            <a:r>
              <a:rPr lang="en-US" altLang="zh-CN" dirty="0"/>
              <a:t>40:12-17</a:t>
            </a:r>
            <a:r>
              <a:rPr lang="zh-CN" altLang="en-US" dirty="0"/>
              <a:t>）。（摘自 </a:t>
            </a:r>
            <a:r>
              <a:rPr lang="en-US" altLang="zh-CN" dirty="0" err="1"/>
              <a:t>Wiersbe</a:t>
            </a:r>
            <a:r>
              <a:rPr lang="zh-CN" altLang="en-US" dirty="0"/>
              <a:t>）</a:t>
            </a:r>
          </a:p>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364127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18202D1-9664-1A4D-A9CB-EEFDC71A940A}" type="slidenum">
              <a:rPr lang="en-GB" sz="1200">
                <a:solidFill>
                  <a:prstClr val="white"/>
                </a:solidFill>
              </a:rPr>
              <a:pPr/>
              <a:t>54</a:t>
            </a:fld>
            <a:endParaRPr lang="en-GB" sz="1200">
              <a:solidFill>
                <a:prstClr val="white"/>
              </a:solidFill>
            </a:endParaRPr>
          </a:p>
        </p:txBody>
      </p:sp>
      <p:sp>
        <p:nvSpPr>
          <p:cNvPr id="909314" name="Rectangle 2"/>
          <p:cNvSpPr>
            <a:spLocks noGrp="1" noRot="1" noChangeAspect="1" noChangeArrowheads="1" noTextEdit="1"/>
          </p:cNvSpPr>
          <p:nvPr>
            <p:ph type="sldImg"/>
          </p:nvPr>
        </p:nvSpPr>
        <p:spPr>
          <a:ln/>
        </p:spPr>
      </p:sp>
      <p:sp>
        <p:nvSpPr>
          <p:cNvPr id="909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mr-IN"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fact that the angel</a:t>
            </a:r>
            <a:r>
              <a:rPr lang="uk-UA"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face is </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as the sun</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corresponds to the description of Jesus Christ in Revelation 1:16; his feet correspond to the Lord</a:t>
            </a:r>
            <a:r>
              <a:rPr lang="uk-UA"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description in Revelation 1:15. His voice like a lion suggests Revelation 5:5. This being could well be our Lord Jesus Christ, appearing to John as a kingly angel. Jesus often appeared in the Old Testament as </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Angel of the Lord</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(Ex. 3:2; Jud. 2:4; 6:11–12, 21–22; 2 Sam. 24:16). This was a temporary manifestation for a special purpose, not a permanent incarnation.</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angel</a:t>
            </a:r>
            <a:r>
              <a:rPr lang="uk-UA"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a:t>
            </a:r>
            <a:r>
              <a:rPr lang="en-US" sz="1200" kern="1200" baseline="0" dirty="0" err="1">
                <a:solidFill>
                  <a:schemeClr val="tx1"/>
                </a:solidFill>
                <a:effectLst/>
                <a:latin typeface="Times New Roman" pitchFamily="-112" charset="0"/>
                <a:ea typeface="ＭＳ Ｐゴシック" pitchFamily="-108" charset="-128"/>
                <a:cs typeface="ＭＳ Ｐゴシック" pitchFamily="-108" charset="-128"/>
              </a:rPr>
              <a:t>Wiersbe</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a:t>
            </a:r>
          </a:p>
          <a:p>
            <a:r>
              <a:rPr lang="zh-CN" altLang="en-US" dirty="0"/>
              <a:t>天使的脸“如同太阳”与耶稣基督在启示录 </a:t>
            </a:r>
            <a:r>
              <a:rPr lang="en-US" altLang="zh-CN" dirty="0"/>
              <a:t>1:16 </a:t>
            </a:r>
            <a:r>
              <a:rPr lang="zh-CN" altLang="en-US" dirty="0"/>
              <a:t>中的描述相对应；他的脚与主在启示录 </a:t>
            </a:r>
            <a:r>
              <a:rPr lang="en-US" altLang="zh-CN" dirty="0"/>
              <a:t>1:15 </a:t>
            </a:r>
            <a:r>
              <a:rPr lang="zh-CN" altLang="en-US" dirty="0"/>
              <a:t>中的描述相似。他的声音如同狮子，暗示启示录 </a:t>
            </a:r>
            <a:r>
              <a:rPr lang="en-US" altLang="zh-CN" dirty="0"/>
              <a:t>5:5</a:t>
            </a:r>
            <a:r>
              <a:rPr lang="zh-CN" altLang="en-US" dirty="0"/>
              <a:t>。这位存在很可能是我们的主耶稣基督，以威严的天使形象向约翰显现。耶稣在旧约中曾多次以“耶和华的使者”身份出现（出埃及记 </a:t>
            </a:r>
            <a:r>
              <a:rPr lang="en-US" altLang="zh-CN" dirty="0"/>
              <a:t>3:2</a:t>
            </a:r>
            <a:r>
              <a:rPr lang="zh-CN" altLang="en-US" dirty="0"/>
              <a:t>；士师记 </a:t>
            </a:r>
            <a:r>
              <a:rPr lang="en-US" altLang="zh-CN" dirty="0"/>
              <a:t>2:4</a:t>
            </a:r>
            <a:r>
              <a:rPr lang="zh-CN" altLang="en-US" dirty="0"/>
              <a:t>；</a:t>
            </a:r>
            <a:r>
              <a:rPr lang="en-US" altLang="zh-CN" dirty="0"/>
              <a:t>6:11-12, 21-22</a:t>
            </a:r>
            <a:r>
              <a:rPr lang="zh-CN" altLang="en-US" dirty="0"/>
              <a:t>；撒母耳记下 </a:t>
            </a:r>
            <a:r>
              <a:rPr lang="en-US" altLang="zh-CN" dirty="0"/>
              <a:t>24:16</a:t>
            </a:r>
            <a:r>
              <a:rPr lang="zh-CN" altLang="en-US" dirty="0"/>
              <a:t>）。这是为了特殊目的而作的临时显现，并非永久的道成肉身。</a:t>
            </a:r>
          </a:p>
          <a:p>
            <a:r>
              <a:rPr lang="zh-CN" altLang="en-US" dirty="0"/>
              <a:t>还有两个特征表明这位天使可能是耶稣基督：他手中的小书卷和他所采取的威严姿态。小书卷包含了约翰即将传达的余下预言信息。由于我们的主是唯一配得拿书卷并揭开七印的（启示录 </a:t>
            </a:r>
            <a:r>
              <a:rPr lang="en-US" altLang="zh-CN" dirty="0"/>
              <a:t>5:5 </a:t>
            </a:r>
            <a:r>
              <a:rPr lang="zh-CN" altLang="en-US" dirty="0"/>
              <a:t>及后续经文），因此可以推测，他也是唯一配得将其余的信息传递给他的仆人的。</a:t>
            </a:r>
          </a:p>
          <a:p>
            <a:r>
              <a:rPr lang="zh-CN" altLang="en-US" dirty="0"/>
              <a:t>天使的姿态如同一位征服者，占领自己的疆土。他在宣告对全世界的主权（参见约书亚记 </a:t>
            </a:r>
            <a:r>
              <a:rPr lang="en-US" altLang="zh-CN" dirty="0"/>
              <a:t>1:1-3</a:t>
            </a:r>
            <a:r>
              <a:rPr lang="zh-CN" altLang="en-US" dirty="0"/>
              <a:t>）。当然，只有得胜的救主才能如此宣告。敌基督很快将完成他的征服，并迫使全世界屈服于他的掌控。但在此之前，救主将先行宣告这世界属于他，这正是天父应许赐给他的产业（诗篇 </a:t>
            </a:r>
            <a:r>
              <a:rPr lang="en-US" altLang="zh-CN" dirty="0"/>
              <a:t>2:6-9</a:t>
            </a:r>
            <a:r>
              <a:rPr lang="zh-CN" altLang="en-US" dirty="0"/>
              <a:t>）。撒但如同吼叫的狮子，试图恐吓他的猎物（彼得前书 </a:t>
            </a:r>
            <a:r>
              <a:rPr lang="en-US" altLang="zh-CN" dirty="0"/>
              <a:t>5:8</a:t>
            </a:r>
            <a:r>
              <a:rPr lang="zh-CN" altLang="en-US" dirty="0"/>
              <a:t>），但犹大支派的狮子却是以咆哮宣告胜利（参见诗篇 </a:t>
            </a:r>
            <a:r>
              <a:rPr lang="en-US" altLang="zh-CN" dirty="0"/>
              <a:t>95:3-5</a:t>
            </a:r>
            <a:r>
              <a:rPr lang="zh-CN" altLang="en-US" dirty="0"/>
              <a:t>；以赛亚书 </a:t>
            </a:r>
            <a:r>
              <a:rPr lang="en-US" altLang="zh-CN" dirty="0"/>
              <a:t>40:12-17</a:t>
            </a:r>
            <a:r>
              <a:rPr lang="zh-CN" altLang="en-US" dirty="0"/>
              <a:t>）。（摘自 </a:t>
            </a:r>
            <a:r>
              <a:rPr lang="en-US" altLang="zh-CN" dirty="0" err="1"/>
              <a:t>Wiersbe</a:t>
            </a:r>
            <a:r>
              <a:rPr lang="zh-CN" altLang="en-US" dirty="0"/>
              <a:t>）</a:t>
            </a:r>
          </a:p>
          <a:p>
            <a:endParaRPr lang="en-US" sz="1200" kern="1200" baseline="0" dirty="0">
              <a:solidFill>
                <a:schemeClr val="tx1"/>
              </a:solidFill>
              <a:effectLst/>
              <a:latin typeface="Times New Roman" pitchFamily="-112" charset="0"/>
              <a:ea typeface="ＭＳ Ｐゴシック" pitchFamily="-108" charset="-128"/>
              <a:cs typeface="ＭＳ Ｐゴシック" pitchFamily="-108" charset="-128"/>
            </a:endParaRPr>
          </a:p>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BBEFAA9-285E-0547-A791-FC270613F8A4}" type="slidenum">
              <a:rPr kumimoji="0" lang="en-GB"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04450" name="Rectangle 2"/>
          <p:cNvSpPr>
            <a:spLocks noGrp="1" noRot="1" noChangeAspect="1" noChangeArrowheads="1"/>
          </p:cNvSpPr>
          <p:nvPr>
            <p:ph type="sldImg"/>
          </p:nvPr>
        </p:nvSpPr>
        <p:spPr>
          <a:solidFill>
            <a:srgbClr val="FFFFFF"/>
          </a:solidFill>
          <a:ln/>
        </p:spPr>
      </p:sp>
      <p:sp>
        <p:nvSpPr>
          <p:cNvPr id="104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solidFill>
                <a:schemeClr val="tx2"/>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000826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3E9E7C-2680-1D41-AF51-6CB7C59B2A4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fact that 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face is "as the sun" corresponds to the description of Jesus Christ in Revelation 1:16; his feet correspond to the Lord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description in Revelation 1:15. His voice like a lion suggests Revelation 5:5. This being could well be our Lord Jesus Christ, appearing to John as a kingly angel. Jesus often appeared in the Old Testament as "the Angel of the Lord" (Ex. 3:2; Jud. 2:4; 6:11–12, 21–22; 2 Sam. 24:16). This was a temporary manifestation for a special purpose, not a permanent incarnation.</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a:t>
            </a:r>
            <a:r>
              <a:rPr lang="en-US" sz="1200" kern="1200" baseline="0" dirty="0" err="1">
                <a:solidFill>
                  <a:schemeClr val="tx1"/>
                </a:solidFill>
                <a:effectLst/>
                <a:latin typeface="Times New Roman" pitchFamily="-112" charset="0"/>
                <a:ea typeface="ＭＳ Ｐゴシック" pitchFamily="-108" charset="-128"/>
                <a:cs typeface="ＭＳ Ｐゴシック" pitchFamily="-108" charset="-128"/>
              </a:rPr>
              <a:t>Wiersbe</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a:t>
            </a:r>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endParaRPr lang="en-US" sz="1200" kern="1200" dirty="0">
              <a:solidFill>
                <a:schemeClr val="tx1"/>
              </a:solidFill>
              <a:effectLst/>
              <a:latin typeface="Times New Roman" pitchFamily="-112" charset="0"/>
              <a:ea typeface="ＭＳ Ｐゴシック" pitchFamily="-108" charset="-128"/>
              <a:cs typeface="ＭＳ Ｐゴシック" charset="0"/>
            </a:endParaRPr>
          </a:p>
          <a:p>
            <a:r>
              <a:rPr lang="zh-CN" altLang="en-US" dirty="0"/>
              <a:t>天使的脸“如同太阳”与耶稣基督在启示录 </a:t>
            </a:r>
            <a:r>
              <a:rPr lang="en-US" altLang="zh-CN" dirty="0"/>
              <a:t>1:16 </a:t>
            </a:r>
            <a:r>
              <a:rPr lang="zh-CN" altLang="en-US" dirty="0"/>
              <a:t>中的描述相对应；他的脚与主在启示录 </a:t>
            </a:r>
            <a:r>
              <a:rPr lang="en-US" altLang="zh-CN" dirty="0"/>
              <a:t>1:15 </a:t>
            </a:r>
            <a:r>
              <a:rPr lang="zh-CN" altLang="en-US" dirty="0"/>
              <a:t>中的描述相似。他的声音如同狮子，暗示启示录 </a:t>
            </a:r>
            <a:r>
              <a:rPr lang="en-US" altLang="zh-CN" dirty="0"/>
              <a:t>5:5</a:t>
            </a:r>
            <a:r>
              <a:rPr lang="zh-CN" altLang="en-US" dirty="0"/>
              <a:t>。这位存在很可能是我们的主耶稣基督，以威严的天使形象向约翰显现。耶稣在旧约中曾多次以“耶和华的使者”身份出现（出埃及记 </a:t>
            </a:r>
            <a:r>
              <a:rPr lang="en-US" altLang="zh-CN" dirty="0"/>
              <a:t>3:2</a:t>
            </a:r>
            <a:r>
              <a:rPr lang="zh-CN" altLang="en-US" dirty="0"/>
              <a:t>；士师记 </a:t>
            </a:r>
            <a:r>
              <a:rPr lang="en-US" altLang="zh-CN" dirty="0"/>
              <a:t>2:4</a:t>
            </a:r>
            <a:r>
              <a:rPr lang="zh-CN" altLang="en-US" dirty="0"/>
              <a:t>；</a:t>
            </a:r>
            <a:r>
              <a:rPr lang="en-US" altLang="zh-CN" dirty="0"/>
              <a:t>6:11-12, 21-22</a:t>
            </a:r>
            <a:r>
              <a:rPr lang="zh-CN" altLang="en-US" dirty="0"/>
              <a:t>；撒母耳记下 </a:t>
            </a:r>
            <a:r>
              <a:rPr lang="en-US" altLang="zh-CN" dirty="0"/>
              <a:t>24:16</a:t>
            </a:r>
            <a:r>
              <a:rPr lang="zh-CN" altLang="en-US" dirty="0"/>
              <a:t>）。这是为了特殊目的而作的临时显现，并非永久的道成肉身。</a:t>
            </a:r>
          </a:p>
          <a:p>
            <a:r>
              <a:rPr lang="zh-CN" altLang="en-US" dirty="0"/>
              <a:t>还有两个特征表明这位天使可能是耶稣基督：他手中的小书卷和他所采取的威严姿态。小书卷包含了约翰即将传达的余下预言信息。由于我们的主是唯一配得拿书卷并揭开七印的（启示录 </a:t>
            </a:r>
            <a:r>
              <a:rPr lang="en-US" altLang="zh-CN" dirty="0"/>
              <a:t>5:5 </a:t>
            </a:r>
            <a:r>
              <a:rPr lang="zh-CN" altLang="en-US" dirty="0"/>
              <a:t>及后续经文），因此可以推测，他也是唯一配得将其余的信息传递给他的仆人的。</a:t>
            </a:r>
          </a:p>
          <a:p>
            <a:r>
              <a:rPr lang="zh-CN" altLang="en-US" dirty="0"/>
              <a:t>天使的姿态如同一位征服者，占领自己的疆土。他在宣告对全世界的主权（参见约书亚记 </a:t>
            </a:r>
            <a:r>
              <a:rPr lang="en-US" altLang="zh-CN" dirty="0"/>
              <a:t>1:1-3</a:t>
            </a:r>
            <a:r>
              <a:rPr lang="zh-CN" altLang="en-US" dirty="0"/>
              <a:t>）。当然，只有得胜的救主才能如此宣告。敌基督很快将完成他的征服，并迫使全世界屈服于他的掌控。但在此之前，救主将先行宣告这世界属于他，这正是天父应许赐给他的产业（诗篇 </a:t>
            </a:r>
            <a:r>
              <a:rPr lang="en-US" altLang="zh-CN" dirty="0"/>
              <a:t>2:6-9</a:t>
            </a:r>
            <a:r>
              <a:rPr lang="zh-CN" altLang="en-US" dirty="0"/>
              <a:t>）。撒但如同吼叫的狮子，试图恐吓他的猎物（彼得前书 </a:t>
            </a:r>
            <a:r>
              <a:rPr lang="en-US" altLang="zh-CN" dirty="0"/>
              <a:t>5:8</a:t>
            </a:r>
            <a:r>
              <a:rPr lang="zh-CN" altLang="en-US" dirty="0"/>
              <a:t>），但犹大支派的狮子却是以咆哮宣告胜利（参见诗篇 </a:t>
            </a:r>
            <a:r>
              <a:rPr lang="en-US" altLang="zh-CN" dirty="0"/>
              <a:t>95:3-5</a:t>
            </a:r>
            <a:r>
              <a:rPr lang="zh-CN" altLang="en-US" dirty="0"/>
              <a:t>；以赛亚书 </a:t>
            </a:r>
            <a:r>
              <a:rPr lang="en-US" altLang="zh-CN" dirty="0"/>
              <a:t>40:12-17</a:t>
            </a:r>
            <a:r>
              <a:rPr lang="zh-CN" altLang="en-US" dirty="0"/>
              <a:t>）。（摘自 </a:t>
            </a:r>
            <a:r>
              <a:rPr lang="en-US" altLang="zh-CN" dirty="0" err="1"/>
              <a:t>Wiersbe</a:t>
            </a:r>
            <a:r>
              <a:rPr lang="zh-CN" altLang="en-US" dirty="0"/>
              <a:t>）</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917012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3E9E7C-2680-1D41-AF51-6CB7C59B2A4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fact that 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face is "as the sun" corresponds to the description of Jesus Christ in Revelation 1:16; his feet correspond to the Lord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description in Revelation 1:15. His voice like a lion suggests Revelation 5:5. This being could well be our Lord Jesus Christ, appearing to John as a kingly angel. Jesus often appeared in the Old Testament as "the Angel of the Lord" (Ex. 3:2; Jud. 2:4; 6:11–12, 21–22; 2 Sam. 24:16). This was a temporary manifestation for a special purpose, not a permanent incarnation.</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a:t>
            </a:r>
            <a:r>
              <a:rPr lang="en-US" sz="1200" kern="1200" baseline="0" dirty="0" err="1">
                <a:solidFill>
                  <a:schemeClr val="tx1"/>
                </a:solidFill>
                <a:effectLst/>
                <a:latin typeface="Times New Roman" pitchFamily="-112" charset="0"/>
                <a:ea typeface="ＭＳ Ｐゴシック" pitchFamily="-108" charset="-128"/>
                <a:cs typeface="ＭＳ Ｐゴシック" pitchFamily="-108" charset="-128"/>
              </a:rPr>
              <a:t>Wiersbe</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a:t>
            </a:r>
          </a:p>
          <a:p>
            <a:endParaRPr lang="en-US" sz="1200" kern="1200" baseline="0" dirty="0">
              <a:solidFill>
                <a:schemeClr val="tx1"/>
              </a:solidFill>
              <a:effectLst/>
              <a:latin typeface="Times New Roman" pitchFamily="-112" charset="0"/>
              <a:ea typeface="ＭＳ Ｐゴシック" pitchFamily="-108" charset="-128"/>
              <a:cs typeface="ＭＳ Ｐゴシック" pitchFamily="-108" charset="-128"/>
            </a:endParaRPr>
          </a:p>
          <a:p>
            <a:r>
              <a:rPr lang="zh-CN" altLang="en-US" dirty="0"/>
              <a:t>天使的脸“如同太阳”与耶稣基督在启示录 </a:t>
            </a:r>
            <a:r>
              <a:rPr lang="en-US" altLang="zh-CN" dirty="0"/>
              <a:t>1:16 </a:t>
            </a:r>
            <a:r>
              <a:rPr lang="zh-CN" altLang="en-US" dirty="0"/>
              <a:t>中的描述相对应；他的脚与主在启示录 </a:t>
            </a:r>
            <a:r>
              <a:rPr lang="en-US" altLang="zh-CN" dirty="0"/>
              <a:t>1:15 </a:t>
            </a:r>
            <a:r>
              <a:rPr lang="zh-CN" altLang="en-US" dirty="0"/>
              <a:t>中的描述相似。他的声音如同狮子，暗示启示录 </a:t>
            </a:r>
            <a:r>
              <a:rPr lang="en-US" altLang="zh-CN" dirty="0"/>
              <a:t>5:5</a:t>
            </a:r>
            <a:r>
              <a:rPr lang="zh-CN" altLang="en-US" dirty="0"/>
              <a:t>。这位存在很可能是我们的主耶稣基督，以威严的天使形象向约翰显现。耶稣在旧约中曾多次以“耶和华的使者”身份出现（出埃及记 </a:t>
            </a:r>
            <a:r>
              <a:rPr lang="en-US" altLang="zh-CN" dirty="0"/>
              <a:t>3:2</a:t>
            </a:r>
            <a:r>
              <a:rPr lang="zh-CN" altLang="en-US" dirty="0"/>
              <a:t>；士师记 </a:t>
            </a:r>
            <a:r>
              <a:rPr lang="en-US" altLang="zh-CN" dirty="0"/>
              <a:t>2:4</a:t>
            </a:r>
            <a:r>
              <a:rPr lang="zh-CN" altLang="en-US" dirty="0"/>
              <a:t>；</a:t>
            </a:r>
            <a:r>
              <a:rPr lang="en-US" altLang="zh-CN" dirty="0"/>
              <a:t>6:11-12, 21-22</a:t>
            </a:r>
            <a:r>
              <a:rPr lang="zh-CN" altLang="en-US" dirty="0"/>
              <a:t>；撒母耳记下 </a:t>
            </a:r>
            <a:r>
              <a:rPr lang="en-US" altLang="zh-CN" dirty="0"/>
              <a:t>24:16</a:t>
            </a:r>
            <a:r>
              <a:rPr lang="zh-CN" altLang="en-US" dirty="0"/>
              <a:t>）。这是为了特殊目的而作的临时显现，并非永久的道成肉身。</a:t>
            </a:r>
          </a:p>
          <a:p>
            <a:r>
              <a:rPr lang="zh-CN" altLang="en-US" dirty="0"/>
              <a:t>还有两个特征表明这位天使可能是耶稣基督：他手中的小书卷和他所采取的威严姿态。小书卷包含了约翰即将传达的余下预言信息。由于我们的主是唯一配得拿书卷并揭开七印的（启示录 </a:t>
            </a:r>
            <a:r>
              <a:rPr lang="en-US" altLang="zh-CN" dirty="0"/>
              <a:t>5:5 </a:t>
            </a:r>
            <a:r>
              <a:rPr lang="zh-CN" altLang="en-US" dirty="0"/>
              <a:t>及后续经文），因此可以推测，他也是唯一配得将其余的信息传递给他的仆人的。</a:t>
            </a:r>
          </a:p>
          <a:p>
            <a:r>
              <a:rPr lang="zh-CN" altLang="en-US" dirty="0"/>
              <a:t>天使的姿态如同一位征服者，占领自己的疆土。他在宣告对全世界的主权（参见约书亚记 </a:t>
            </a:r>
            <a:r>
              <a:rPr lang="en-US" altLang="zh-CN" dirty="0"/>
              <a:t>1:1-3</a:t>
            </a:r>
            <a:r>
              <a:rPr lang="zh-CN" altLang="en-US" dirty="0"/>
              <a:t>）。当然，只有得胜的救主才能如此宣告。敌基督很快将完成他的征服，并迫使全世界屈服于他的掌控。但在此之前，救主将先行宣告这世界属于他，这正是天父应许赐给他的产业（诗篇 </a:t>
            </a:r>
            <a:r>
              <a:rPr lang="en-US" altLang="zh-CN" dirty="0"/>
              <a:t>2:6-9</a:t>
            </a:r>
            <a:r>
              <a:rPr lang="zh-CN" altLang="en-US" dirty="0"/>
              <a:t>）。撒但如同吼叫的狮子，试图恐吓他的猎物（彼得前书 </a:t>
            </a:r>
            <a:r>
              <a:rPr lang="en-US" altLang="zh-CN" dirty="0"/>
              <a:t>5:8</a:t>
            </a:r>
            <a:r>
              <a:rPr lang="zh-CN" altLang="en-US" dirty="0"/>
              <a:t>），但犹大支派的狮子却是以咆哮宣告胜利（参见诗篇 </a:t>
            </a:r>
            <a:r>
              <a:rPr lang="en-US" altLang="zh-CN" dirty="0"/>
              <a:t>95:3-5</a:t>
            </a:r>
            <a:r>
              <a:rPr lang="zh-CN" altLang="en-US" dirty="0"/>
              <a:t>；以赛亚书 </a:t>
            </a:r>
            <a:r>
              <a:rPr lang="en-US" altLang="zh-CN" dirty="0"/>
              <a:t>40:12-17</a:t>
            </a:r>
            <a:r>
              <a:rPr lang="zh-CN" altLang="en-US" dirty="0"/>
              <a:t>）。（摘自 </a:t>
            </a:r>
            <a:r>
              <a:rPr lang="en-US" altLang="zh-CN" dirty="0" err="1"/>
              <a:t>Wiersbe</a:t>
            </a:r>
            <a:r>
              <a:rPr lang="zh-CN" altLang="en-US" dirty="0"/>
              <a:t>）</a:t>
            </a:r>
          </a:p>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22666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BE6AE5-867E-D740-828D-62E52742E3A0}" type="slidenum">
              <a:rPr lang="en-GB" sz="1200">
                <a:solidFill>
                  <a:prstClr val="white"/>
                </a:solidFill>
              </a:rPr>
              <a:pPr/>
              <a:t>58</a:t>
            </a:fld>
            <a:endParaRPr lang="en-GB" sz="1200">
              <a:solidFill>
                <a:prstClr val="white"/>
              </a:solidFill>
            </a:endParaRPr>
          </a:p>
        </p:txBody>
      </p:sp>
      <p:sp>
        <p:nvSpPr>
          <p:cNvPr id="911362" name="Rectangle 2"/>
          <p:cNvSpPr>
            <a:spLocks noGrp="1" noRot="1" noChangeAspect="1" noChangeArrowheads="1" noTextEdit="1"/>
          </p:cNvSpPr>
          <p:nvPr>
            <p:ph type="sldImg"/>
          </p:nvPr>
        </p:nvSpPr>
        <p:spPr>
          <a:ln/>
        </p:spPr>
      </p:sp>
      <p:sp>
        <p:nvSpPr>
          <p:cNvPr id="911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xfrm>
            <a:off x="3886200" y="8864600"/>
            <a:ext cx="2971800" cy="2794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AEC4CFB-8B4D-894B-AF42-29F30C9560B6}" type="slidenum">
              <a:rPr lang="en-GB" sz="1200">
                <a:solidFill>
                  <a:srgbClr val="FFFFFF"/>
                </a:solidFill>
              </a:rPr>
              <a:pPr/>
              <a:t>5</a:t>
            </a:fld>
            <a:endParaRPr lang="en-GB" sz="1200">
              <a:solidFill>
                <a:srgbClr val="FFFFFF"/>
              </a:solidFill>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914400" y="4343400"/>
            <a:ext cx="5029200" cy="2794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3</a:t>
            </a:r>
            <a:r>
              <a:rPr lang="en-US" baseline="0" dirty="0">
                <a:latin typeface="Times New Roman" charset="0"/>
                <a:ea typeface="ＭＳ Ｐゴシック" charset="0"/>
                <a:cs typeface="ＭＳ Ｐゴシック" charset="0"/>
              </a:rPr>
              <a:t> main divisions of Revelation are summarized in 1:19</a:t>
            </a:r>
          </a:p>
          <a:p>
            <a:r>
              <a:rPr lang="en-US" baseline="0" dirty="0">
                <a:latin typeface="Times New Roman" charset="0"/>
                <a:ea typeface="ＭＳ Ｐゴシック" charset="0"/>
                <a:cs typeface="ＭＳ Ｐゴシック" charset="0"/>
              </a:rPr>
              <a:t>The 3 main cycles of judgment are squared in blue</a:t>
            </a:r>
          </a:p>
          <a:p>
            <a:r>
              <a:rPr lang="en-US" baseline="0" dirty="0">
                <a:latin typeface="Times New Roman" charset="0"/>
                <a:ea typeface="ＭＳ Ｐゴシック" charset="0"/>
                <a:cs typeface="ＭＳ Ｐゴシック" charset="0"/>
              </a:rPr>
              <a:t>The 4 parenthetical sections appear in parentheses within the scrolls.  They do not advance the chronology but add important information that is not associated with a particular judgment.</a:t>
            </a:r>
          </a:p>
          <a:p>
            <a:r>
              <a:rPr lang="zh-CN" altLang="en-US" b="1" dirty="0"/>
              <a:t>启示录的三个主要部分在 </a:t>
            </a:r>
            <a:r>
              <a:rPr lang="en-US" altLang="zh-CN" b="1" dirty="0"/>
              <a:t>1:19 </a:t>
            </a:r>
            <a:r>
              <a:rPr lang="zh-CN" altLang="en-US" b="1" dirty="0"/>
              <a:t>中得到了总结。</a:t>
            </a:r>
            <a:endParaRPr lang="zh-CN" altLang="en-US" dirty="0"/>
          </a:p>
          <a:p>
            <a:r>
              <a:rPr lang="zh-CN" altLang="en-US" b="1" dirty="0"/>
              <a:t>三个主要的审判循环用蓝色标出。</a:t>
            </a:r>
            <a:endParaRPr lang="zh-CN" altLang="en-US" dirty="0"/>
          </a:p>
          <a:p>
            <a:r>
              <a:rPr lang="zh-CN" altLang="en-US" b="1" dirty="0"/>
              <a:t>四个插入性的部分以括号的形式出现在卷轴中。它们并不推进时间顺序，而是补充了一些与特定审判无关的重要信息。</a:t>
            </a:r>
            <a:endParaRPr lang="zh-CN" altLang="en-US" dirty="0"/>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4D2492D-84A5-2B41-B0CE-933441C7CCAF}" type="slidenum">
              <a:rPr lang="en-GB" sz="1200">
                <a:solidFill>
                  <a:prstClr val="white"/>
                </a:solidFill>
              </a:rPr>
              <a:pPr/>
              <a:t>59</a:t>
            </a:fld>
            <a:endParaRPr lang="en-GB" sz="1200">
              <a:solidFill>
                <a:prstClr val="white"/>
              </a:solidFill>
            </a:endParaRPr>
          </a:p>
        </p:txBody>
      </p:sp>
      <p:sp>
        <p:nvSpPr>
          <p:cNvPr id="913410" name="Rectangle 2"/>
          <p:cNvSpPr>
            <a:spLocks noGrp="1" noRot="1" noChangeAspect="1" noChangeArrowheads="1" noTextEdit="1"/>
          </p:cNvSpPr>
          <p:nvPr>
            <p:ph type="sldImg"/>
          </p:nvPr>
        </p:nvSpPr>
        <p:spPr>
          <a:ln/>
        </p:spPr>
      </p:sp>
      <p:sp>
        <p:nvSpPr>
          <p:cNvPr id="913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7ABB85-029A-9C45-8485-1655D39EFE02}" type="slidenum">
              <a:rPr lang="en-GB" sz="1200">
                <a:solidFill>
                  <a:prstClr val="white"/>
                </a:solidFill>
              </a:rPr>
              <a:pPr/>
              <a:t>61</a:t>
            </a:fld>
            <a:endParaRPr lang="en-GB" sz="1200">
              <a:solidFill>
                <a:prstClr val="white"/>
              </a:solidFill>
            </a:endParaRPr>
          </a:p>
        </p:txBody>
      </p:sp>
      <p:sp>
        <p:nvSpPr>
          <p:cNvPr id="915458" name="Rectangle 2"/>
          <p:cNvSpPr>
            <a:spLocks noGrp="1" noRot="1" noChangeAspect="1" noChangeArrowheads="1"/>
          </p:cNvSpPr>
          <p:nvPr>
            <p:ph type="sldImg"/>
          </p:nvPr>
        </p:nvSpPr>
        <p:spPr>
          <a:solidFill>
            <a:srgbClr val="FFFFFF"/>
          </a:solidFill>
          <a:ln/>
        </p:spPr>
      </p:sp>
      <p:sp>
        <p:nvSpPr>
          <p:cNvPr id="915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FDDB0CA-C9E5-9245-A641-AAD1EA44499F}" type="slidenum">
              <a:rPr lang="en-GB" sz="1200">
                <a:solidFill>
                  <a:prstClr val="white"/>
                </a:solidFill>
              </a:rPr>
              <a:pPr/>
              <a:t>62</a:t>
            </a:fld>
            <a:endParaRPr lang="en-GB" sz="1200">
              <a:solidFill>
                <a:prstClr val="white"/>
              </a:solidFill>
            </a:endParaRPr>
          </a:p>
        </p:txBody>
      </p:sp>
      <p:sp>
        <p:nvSpPr>
          <p:cNvPr id="919554" name="Rectangle 2"/>
          <p:cNvSpPr>
            <a:spLocks noGrp="1" noRot="1" noChangeAspect="1" noChangeArrowheads="1"/>
          </p:cNvSpPr>
          <p:nvPr>
            <p:ph type="sldImg"/>
          </p:nvPr>
        </p:nvSpPr>
        <p:spPr>
          <a:solidFill>
            <a:srgbClr val="FFFFFF"/>
          </a:solidFill>
          <a:ln/>
        </p:spPr>
      </p:sp>
      <p:sp>
        <p:nvSpPr>
          <p:cNvPr id="919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F7ABB85-029A-9C45-8485-1655D39EFE02}" type="slidenum">
              <a:rPr lang="en-GB" sz="1200">
                <a:solidFill>
                  <a:schemeClr val="bg1"/>
                </a:solidFill>
              </a:rPr>
              <a:pPr/>
              <a:t>63</a:t>
            </a:fld>
            <a:endParaRPr lang="en-GB" sz="1200">
              <a:solidFill>
                <a:schemeClr val="bg1"/>
              </a:solidFill>
            </a:endParaRPr>
          </a:p>
        </p:txBody>
      </p:sp>
      <p:sp>
        <p:nvSpPr>
          <p:cNvPr id="915458" name="Rectangle 2"/>
          <p:cNvSpPr>
            <a:spLocks noGrp="1" noRot="1" noChangeAspect="1" noChangeArrowheads="1"/>
          </p:cNvSpPr>
          <p:nvPr>
            <p:ph type="sldImg"/>
          </p:nvPr>
        </p:nvSpPr>
        <p:spPr>
          <a:solidFill>
            <a:srgbClr val="FFFFFF"/>
          </a:solidFill>
          <a:ln/>
        </p:spPr>
      </p:sp>
      <p:sp>
        <p:nvSpPr>
          <p:cNvPr id="915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FC51887A-5996-EE4F-BBE8-CD45065F0C36}" type="slidenum">
              <a:rPr lang="en-GB" sz="1200">
                <a:solidFill>
                  <a:prstClr val="white"/>
                </a:solidFill>
              </a:rPr>
              <a:pPr/>
              <a:t>64</a:t>
            </a:fld>
            <a:endParaRPr lang="en-GB" sz="1200">
              <a:solidFill>
                <a:prstClr val="white"/>
              </a:solidFill>
            </a:endParaRPr>
          </a:p>
        </p:txBody>
      </p:sp>
      <p:sp>
        <p:nvSpPr>
          <p:cNvPr id="917506" name="Rectangle 2"/>
          <p:cNvSpPr>
            <a:spLocks noGrp="1" noRot="1" noChangeAspect="1" noChangeArrowheads="1"/>
          </p:cNvSpPr>
          <p:nvPr>
            <p:ph type="sldImg"/>
          </p:nvPr>
        </p:nvSpPr>
        <p:spPr>
          <a:solidFill>
            <a:srgbClr val="FFFFFF"/>
          </a:solidFill>
          <a:ln/>
        </p:spPr>
      </p:sp>
      <p:sp>
        <p:nvSpPr>
          <p:cNvPr id="917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43E85A9-C72B-9E49-8EF2-25156B006237}" type="slidenum">
              <a:rPr lang="en-GB" sz="1200">
                <a:solidFill>
                  <a:prstClr val="white"/>
                </a:solidFill>
              </a:rPr>
              <a:pPr/>
              <a:t>70</a:t>
            </a:fld>
            <a:endParaRPr lang="en-GB" sz="1200">
              <a:solidFill>
                <a:prstClr val="white"/>
              </a:solidFill>
            </a:endParaRPr>
          </a:p>
        </p:txBody>
      </p:sp>
      <p:sp>
        <p:nvSpPr>
          <p:cNvPr id="921602" name="Rectangle 2"/>
          <p:cNvSpPr>
            <a:spLocks noGrp="1" noRot="1" noChangeAspect="1" noChangeArrowheads="1"/>
          </p:cNvSpPr>
          <p:nvPr>
            <p:ph type="sldImg"/>
          </p:nvPr>
        </p:nvSpPr>
        <p:spPr>
          <a:solidFill>
            <a:srgbClr val="FFFFFF"/>
          </a:solidFill>
          <a:ln/>
        </p:spPr>
      </p:sp>
      <p:sp>
        <p:nvSpPr>
          <p:cNvPr id="921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32228E57-2A16-44E5-8C1C-11CA0665CD7F}" type="slidenum">
              <a:rPr lang="en-GB" sz="1200">
                <a:solidFill>
                  <a:prstClr val="white"/>
                </a:solidFill>
              </a:rPr>
              <a:pPr/>
              <a:t>71</a:t>
            </a:fld>
            <a:endParaRPr lang="en-GB" sz="1200">
              <a:solidFill>
                <a:prstClr val="white"/>
              </a:solidFill>
            </a:endParaRPr>
          </a:p>
        </p:txBody>
      </p:sp>
      <p:sp>
        <p:nvSpPr>
          <p:cNvPr id="608258" name="Rectangle 2"/>
          <p:cNvSpPr>
            <a:spLocks noGrp="1" noRot="1" noChangeAspect="1" noChangeArrowheads="1" noTextEdit="1"/>
          </p:cNvSpPr>
          <p:nvPr>
            <p:ph type="sldImg"/>
          </p:nvPr>
        </p:nvSpPr>
        <p:spPr>
          <a:ln/>
        </p:spPr>
      </p:sp>
      <p:sp>
        <p:nvSpPr>
          <p:cNvPr id="608259"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E43E85A9-C72B-9E49-8EF2-25156B006237}" type="slidenum">
              <a:rPr lang="en-GB" sz="1200">
                <a:solidFill>
                  <a:prstClr val="white"/>
                </a:solidFill>
              </a:rPr>
              <a:pPr/>
              <a:t>72</a:t>
            </a:fld>
            <a:endParaRPr lang="en-GB" sz="1200">
              <a:solidFill>
                <a:prstClr val="white"/>
              </a:solidFill>
            </a:endParaRPr>
          </a:p>
        </p:txBody>
      </p:sp>
      <p:sp>
        <p:nvSpPr>
          <p:cNvPr id="921602" name="Rectangle 2"/>
          <p:cNvSpPr>
            <a:spLocks noGrp="1" noRot="1" noChangeAspect="1" noChangeArrowheads="1"/>
          </p:cNvSpPr>
          <p:nvPr>
            <p:ph type="sldImg"/>
          </p:nvPr>
        </p:nvSpPr>
        <p:spPr>
          <a:solidFill>
            <a:srgbClr val="FFFFFF"/>
          </a:solidFill>
          <a:ln/>
        </p:spPr>
      </p:sp>
      <p:sp>
        <p:nvSpPr>
          <p:cNvPr id="921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554373D9-909A-4E1F-8ED0-813EF6D78DAE}" type="slidenum">
              <a:rPr lang="en-GB" sz="1200">
                <a:solidFill>
                  <a:srgbClr val="000000"/>
                </a:solidFill>
              </a:rPr>
              <a:pPr/>
              <a:t>73</a:t>
            </a:fld>
            <a:endParaRPr lang="en-GB" sz="1200">
              <a:solidFill>
                <a:srgbClr val="000000"/>
              </a:solidFill>
            </a:endParaRPr>
          </a:p>
        </p:txBody>
      </p:sp>
      <p:sp>
        <p:nvSpPr>
          <p:cNvPr id="593922" name="Rectangle 2"/>
          <p:cNvSpPr>
            <a:spLocks noGrp="1" noRot="1" noChangeAspect="1" noChangeArrowheads="1" noTextEdit="1"/>
          </p:cNvSpPr>
          <p:nvPr>
            <p:ph type="sldImg"/>
          </p:nvPr>
        </p:nvSpPr>
        <p:spPr>
          <a:ln/>
        </p:spPr>
      </p:sp>
      <p:sp>
        <p:nvSpPr>
          <p:cNvPr id="593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C194F240-EEB9-4FD3-A052-C2620F19D2BE}" type="slidenum">
              <a:rPr lang="en-GB" sz="1200">
                <a:solidFill>
                  <a:prstClr val="white"/>
                </a:solidFill>
              </a:rPr>
              <a:pPr/>
              <a:t>74</a:t>
            </a:fld>
            <a:endParaRPr lang="en-GB" sz="1200">
              <a:solidFill>
                <a:prstClr val="white"/>
              </a:solidFill>
            </a:endParaRPr>
          </a:p>
        </p:txBody>
      </p:sp>
      <p:sp>
        <p:nvSpPr>
          <p:cNvPr id="595970" name="Rectangle 2"/>
          <p:cNvSpPr>
            <a:spLocks noGrp="1" noRot="1" noChangeAspect="1" noChangeArrowheads="1" noTextEdit="1"/>
          </p:cNvSpPr>
          <p:nvPr>
            <p:ph type="sldImg"/>
          </p:nvPr>
        </p:nvSpPr>
        <p:spPr>
          <a:ln/>
        </p:spPr>
      </p:sp>
      <p:sp>
        <p:nvSpPr>
          <p:cNvPr id="595971"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58BCBC4-D622-BB45-AA66-DCA47E5F8FAA}" type="slidenum">
              <a:rPr lang="en-GB" sz="1200">
                <a:solidFill>
                  <a:srgbClr val="000000"/>
                </a:solidFill>
              </a:rPr>
              <a:pPr/>
              <a:t>7</a:t>
            </a:fld>
            <a:endParaRPr lang="en-GB" sz="1200">
              <a:solidFill>
                <a:srgbClr val="000000"/>
              </a:solidFill>
            </a:endParaRPr>
          </a:p>
        </p:txBody>
      </p:sp>
      <p:sp>
        <p:nvSpPr>
          <p:cNvPr id="858114" name="Rectangle 1026"/>
          <p:cNvSpPr>
            <a:spLocks noGrp="1" noRot="1" noChangeAspect="1" noChangeArrowheads="1" noTextEdit="1"/>
          </p:cNvSpPr>
          <p:nvPr>
            <p:ph type="sldImg"/>
          </p:nvPr>
        </p:nvSpPr>
        <p:spPr>
          <a:ln/>
        </p:spPr>
      </p:sp>
      <p:sp>
        <p:nvSpPr>
          <p:cNvPr id="85811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E5C1FCDC-DFF0-4A55-9F39-D1378583999A}" type="slidenum">
              <a:rPr lang="en-GB" sz="1200">
                <a:solidFill>
                  <a:prstClr val="white"/>
                </a:solidFill>
              </a:rPr>
              <a:pPr/>
              <a:t>76</a:t>
            </a:fld>
            <a:endParaRPr lang="en-GB" sz="1200">
              <a:solidFill>
                <a:prstClr val="white"/>
              </a:solidFill>
            </a:endParaRPr>
          </a:p>
        </p:txBody>
      </p:sp>
      <p:sp>
        <p:nvSpPr>
          <p:cNvPr id="598018" name="Rectangle 2"/>
          <p:cNvSpPr>
            <a:spLocks noGrp="1" noRot="1" noChangeAspect="1" noChangeArrowheads="1" noTextEdit="1"/>
          </p:cNvSpPr>
          <p:nvPr>
            <p:ph type="sldImg"/>
          </p:nvPr>
        </p:nvSpPr>
        <p:spPr>
          <a:ln/>
        </p:spPr>
      </p:sp>
      <p:sp>
        <p:nvSpPr>
          <p:cNvPr id="598019"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321D3887-7231-4087-955B-04AE55890B9C}" type="slidenum">
              <a:rPr lang="en-GB" sz="1200">
                <a:solidFill>
                  <a:prstClr val="white"/>
                </a:solidFill>
              </a:rPr>
              <a:pPr/>
              <a:t>77</a:t>
            </a:fld>
            <a:endParaRPr lang="en-GB" sz="1200">
              <a:solidFill>
                <a:prstClr val="white"/>
              </a:solidFill>
            </a:endParaRPr>
          </a:p>
        </p:txBody>
      </p:sp>
      <p:sp>
        <p:nvSpPr>
          <p:cNvPr id="600066"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fld id="{6796AD36-9ABC-4DC1-A3FD-B4E4CDE3C1F1}" type="slidenum">
              <a:rPr lang="en-GB" sz="1200">
                <a:solidFill>
                  <a:prstClr val="white"/>
                </a:solidFill>
              </a:rPr>
              <a:pPr algn="r"/>
              <a:t>77</a:t>
            </a:fld>
            <a:endParaRPr lang="en-GB" sz="1200">
              <a:solidFill>
                <a:prstClr val="white"/>
              </a:solidFill>
            </a:endParaRPr>
          </a:p>
        </p:txBody>
      </p:sp>
      <p:sp>
        <p:nvSpPr>
          <p:cNvPr id="600067" name="Rectangle 2"/>
          <p:cNvSpPr>
            <a:spLocks noGrp="1" noRot="1" noChangeAspect="1" noChangeArrowheads="1" noTextEdit="1"/>
          </p:cNvSpPr>
          <p:nvPr>
            <p:ph type="sldImg"/>
          </p:nvPr>
        </p:nvSpPr>
        <p:spPr>
          <a:ln/>
        </p:spPr>
      </p:sp>
      <p:sp>
        <p:nvSpPr>
          <p:cNvPr id="6000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5" name="Rectangle 2"/>
          <p:cNvSpPr>
            <a:spLocks noGrp="1" noRot="1" noChangeAspect="1" noChangeArrowheads="1" noTextEdit="1"/>
          </p:cNvSpPr>
          <p:nvPr>
            <p:ph type="sldImg"/>
          </p:nvPr>
        </p:nvSpPr>
        <p:spPr>
          <a:ln/>
        </p:spPr>
      </p:sp>
      <p:sp>
        <p:nvSpPr>
          <p:cNvPr id="4874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MS PGothic" charset="0"/>
              <a:cs typeface="MS PGothic"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D38B83BA-E26A-F94A-97DD-82A1637D2CB1}" type="slidenum">
              <a:rPr lang="en-US" sz="1200">
                <a:solidFill>
                  <a:prstClr val="black"/>
                </a:solidFill>
              </a:rPr>
              <a:pPr eaLnBrk="1" hangingPunct="1"/>
              <a:t>79</a:t>
            </a:fld>
            <a:endParaRPr lang="en-US" sz="1200">
              <a:solidFill>
                <a:prstClr val="black"/>
              </a:solidFill>
            </a:endParaRPr>
          </a:p>
        </p:txBody>
      </p:sp>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eaLnBrk="1" hangingPunct="1"/>
            <a:fld id="{9209C729-8257-7344-A934-EB937AA6E38C}" type="slidenum">
              <a:rPr lang="en-US" sz="1200">
                <a:solidFill>
                  <a:prstClr val="black"/>
                </a:solidFill>
              </a:rPr>
              <a:pPr eaLnBrk="1" hangingPunct="1"/>
              <a:t>80</a:t>
            </a:fld>
            <a:endParaRPr lang="en-US" sz="1200">
              <a:solidFill>
                <a:prstClr val="black"/>
              </a:solidFill>
            </a:endParaRPr>
          </a:p>
        </p:txBody>
      </p:sp>
      <p:sp>
        <p:nvSpPr>
          <p:cNvPr id="367618" name="Rectangle 2"/>
          <p:cNvSpPr>
            <a:spLocks noGrp="1" noRot="1" noChangeAspect="1" noChangeArrowheads="1" noTextEdit="1"/>
          </p:cNvSpPr>
          <p:nvPr>
            <p:ph type="sldImg"/>
          </p:nvPr>
        </p:nvSpPr>
        <p:spPr>
          <a:ln/>
        </p:spPr>
      </p:sp>
      <p:sp>
        <p:nvSpPr>
          <p:cNvPr id="367619"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71871BD4-9543-48D8-BFE2-94DF47577C12}" type="slidenum">
              <a:rPr lang="en-GB" sz="1200">
                <a:solidFill>
                  <a:prstClr val="white"/>
                </a:solidFill>
              </a:rPr>
              <a:pPr/>
              <a:t>81</a:t>
            </a:fld>
            <a:endParaRPr lang="en-GB" sz="1200">
              <a:solidFill>
                <a:prstClr val="white"/>
              </a:solidFill>
            </a:endParaRPr>
          </a:p>
        </p:txBody>
      </p:sp>
      <p:sp>
        <p:nvSpPr>
          <p:cNvPr id="602114" name="Rectangle 2"/>
          <p:cNvSpPr>
            <a:spLocks noGrp="1" noRot="1" noChangeAspect="1" noChangeArrowheads="1" noTextEdit="1"/>
          </p:cNvSpPr>
          <p:nvPr>
            <p:ph type="sldImg"/>
          </p:nvPr>
        </p:nvSpPr>
        <p:spPr>
          <a:ln/>
        </p:spPr>
      </p:sp>
      <p:sp>
        <p:nvSpPr>
          <p:cNvPr id="602115"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1E5E8858-B4B9-4ACD-BEBF-090507C5739C}" type="slidenum">
              <a:rPr lang="en-GB" sz="1200">
                <a:solidFill>
                  <a:prstClr val="white"/>
                </a:solidFill>
              </a:rPr>
              <a:pPr/>
              <a:t>82</a:t>
            </a:fld>
            <a:endParaRPr lang="en-GB" sz="1200">
              <a:solidFill>
                <a:prstClr val="white"/>
              </a:solidFill>
            </a:endParaRPr>
          </a:p>
        </p:txBody>
      </p:sp>
      <p:sp>
        <p:nvSpPr>
          <p:cNvPr id="604162" name="Rectangle 2"/>
          <p:cNvSpPr>
            <a:spLocks noGrp="1" noRot="1" noChangeAspect="1" noChangeArrowheads="1" noTextEdit="1"/>
          </p:cNvSpPr>
          <p:nvPr>
            <p:ph type="sldImg"/>
          </p:nvPr>
        </p:nvSpPr>
        <p:spPr>
          <a:ln/>
        </p:spPr>
      </p:sp>
      <p:sp>
        <p:nvSpPr>
          <p:cNvPr id="604163"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4284DE66-7263-48E0-B7C9-837802C30BC5}" type="slidenum">
              <a:rPr lang="en-GB" sz="1200">
                <a:solidFill>
                  <a:prstClr val="white"/>
                </a:solidFill>
              </a:rPr>
              <a:pPr/>
              <a:t>83</a:t>
            </a:fld>
            <a:endParaRPr lang="en-GB" sz="1200">
              <a:solidFill>
                <a:prstClr val="white"/>
              </a:solidFill>
            </a:endParaRPr>
          </a:p>
        </p:txBody>
      </p:sp>
      <p:sp>
        <p:nvSpPr>
          <p:cNvPr id="606210" name="Rectangle 2"/>
          <p:cNvSpPr>
            <a:spLocks noGrp="1" noRot="1" noChangeAspect="1" noChangeArrowheads="1" noTextEdit="1"/>
          </p:cNvSpPr>
          <p:nvPr>
            <p:ph type="sldImg"/>
          </p:nvPr>
        </p:nvSpPr>
        <p:spPr>
          <a:ln/>
        </p:spPr>
      </p:sp>
      <p:sp>
        <p:nvSpPr>
          <p:cNvPr id="606211"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2DC8278C-1F3E-4307-BC29-C2FF238DB424}" type="slidenum">
              <a:rPr lang="en-GB" sz="1200">
                <a:solidFill>
                  <a:prstClr val="white"/>
                </a:solidFill>
              </a:rPr>
              <a:pPr/>
              <a:t>84</a:t>
            </a:fld>
            <a:endParaRPr lang="en-GB" sz="1200">
              <a:solidFill>
                <a:prstClr val="white"/>
              </a:solidFill>
            </a:endParaRPr>
          </a:p>
        </p:txBody>
      </p:sp>
      <p:sp>
        <p:nvSpPr>
          <p:cNvPr id="610306" name="Rectangle 2"/>
          <p:cNvSpPr>
            <a:spLocks noGrp="1" noRot="1" noChangeAspect="1" noChangeArrowheads="1" noTextEdit="1"/>
          </p:cNvSpPr>
          <p:nvPr>
            <p:ph type="sldImg"/>
          </p:nvPr>
        </p:nvSpPr>
        <p:spPr>
          <a:ln/>
        </p:spPr>
      </p:sp>
      <p:sp>
        <p:nvSpPr>
          <p:cNvPr id="610307"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27978F2F-0B05-4A6A-B440-A193D2E4E695}" type="slidenum">
              <a:rPr lang="en-GB" sz="1200">
                <a:solidFill>
                  <a:prstClr val="white"/>
                </a:solidFill>
              </a:rPr>
              <a:pPr/>
              <a:t>85</a:t>
            </a:fld>
            <a:endParaRPr lang="en-GB" sz="1200">
              <a:solidFill>
                <a:prstClr val="white"/>
              </a:solidFill>
            </a:endParaRPr>
          </a:p>
        </p:txBody>
      </p:sp>
      <p:sp>
        <p:nvSpPr>
          <p:cNvPr id="612354" name="Rectangle 2"/>
          <p:cNvSpPr>
            <a:spLocks noGrp="1" noRot="1" noChangeAspect="1" noChangeArrowheads="1" noTextEdit="1"/>
          </p:cNvSpPr>
          <p:nvPr>
            <p:ph type="sldImg"/>
          </p:nvPr>
        </p:nvSpPr>
        <p:spPr>
          <a:ln/>
        </p:spPr>
      </p:sp>
      <p:sp>
        <p:nvSpPr>
          <p:cNvPr id="612355"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C00D29-BED1-834F-A721-34A9311ADA2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37666" name="Rectangle 2"/>
          <p:cNvSpPr>
            <a:spLocks noGrp="1" noRot="1" noChangeAspect="1" noChangeArrowheads="1"/>
          </p:cNvSpPr>
          <p:nvPr>
            <p:ph type="sldImg"/>
          </p:nvPr>
        </p:nvSpPr>
        <p:spPr>
          <a:solidFill>
            <a:srgbClr val="FFFFFF"/>
          </a:solidFill>
          <a:ln/>
        </p:spPr>
      </p:sp>
      <p:sp>
        <p:nvSpPr>
          <p:cNvPr id="1137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9164274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1AC52165-8E5F-496B-8C4A-C4560BA008E3}" type="slidenum">
              <a:rPr lang="en-GB" sz="1200">
                <a:solidFill>
                  <a:prstClr val="white"/>
                </a:solidFill>
              </a:rPr>
              <a:pPr/>
              <a:t>86</a:t>
            </a:fld>
            <a:endParaRPr lang="en-GB" sz="1200">
              <a:solidFill>
                <a:prstClr val="white"/>
              </a:solidFill>
            </a:endParaRPr>
          </a:p>
        </p:txBody>
      </p:sp>
      <p:sp>
        <p:nvSpPr>
          <p:cNvPr id="614402" name="Rectangle 2"/>
          <p:cNvSpPr>
            <a:spLocks noGrp="1" noRot="1" noChangeAspect="1" noChangeArrowheads="1" noTextEdit="1"/>
          </p:cNvSpPr>
          <p:nvPr>
            <p:ph type="sldImg"/>
          </p:nvPr>
        </p:nvSpPr>
        <p:spPr>
          <a:ln/>
        </p:spPr>
      </p:sp>
      <p:sp>
        <p:nvSpPr>
          <p:cNvPr id="614403"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F8C1A91-03EA-544C-8502-8C87039B2A7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27042" name="Rectangle 2"/>
          <p:cNvSpPr>
            <a:spLocks noGrp="1" noRot="1" noChangeAspect="1" noChangeArrowheads="1" noTextEdit="1"/>
          </p:cNvSpPr>
          <p:nvPr>
            <p:ph type="sldImg"/>
          </p:nvPr>
        </p:nvSpPr>
        <p:spPr>
          <a:ln/>
        </p:spPr>
      </p:sp>
      <p:sp>
        <p:nvSpPr>
          <p:cNvPr id="727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0475417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014BB51E-14FD-4280-978C-7F5552F37A46}" type="slidenum">
              <a:rPr lang="en-GB" sz="1200">
                <a:solidFill>
                  <a:prstClr val="white"/>
                </a:solidFill>
              </a:rPr>
              <a:pPr/>
              <a:t>88</a:t>
            </a:fld>
            <a:endParaRPr lang="en-GB" sz="1200">
              <a:solidFill>
                <a:prstClr val="white"/>
              </a:solidFill>
            </a:endParaRPr>
          </a:p>
        </p:txBody>
      </p:sp>
      <p:sp>
        <p:nvSpPr>
          <p:cNvPr id="618498" name="Rectangle 2"/>
          <p:cNvSpPr>
            <a:spLocks noGrp="1" noRot="1" noChangeAspect="1" noChangeArrowheads="1" noTextEdit="1"/>
          </p:cNvSpPr>
          <p:nvPr>
            <p:ph type="sldImg"/>
          </p:nvPr>
        </p:nvSpPr>
        <p:spPr>
          <a:ln/>
        </p:spPr>
      </p:sp>
      <p:sp>
        <p:nvSpPr>
          <p:cNvPr id="618499"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6F9268DE-409C-4A26-BEEB-8C07860A7D9E}" type="slidenum">
              <a:rPr lang="en-GB" sz="1200">
                <a:solidFill>
                  <a:prstClr val="white"/>
                </a:solidFill>
              </a:rPr>
              <a:pPr/>
              <a:t>89</a:t>
            </a:fld>
            <a:endParaRPr lang="en-GB" sz="1200">
              <a:solidFill>
                <a:prstClr val="white"/>
              </a:solidFill>
            </a:endParaRPr>
          </a:p>
        </p:txBody>
      </p:sp>
      <p:sp>
        <p:nvSpPr>
          <p:cNvPr id="620546" name="Rectangle 2"/>
          <p:cNvSpPr>
            <a:spLocks noGrp="1" noRot="1" noChangeAspect="1" noChangeArrowheads="1" noTextEdit="1"/>
          </p:cNvSpPr>
          <p:nvPr>
            <p:ph type="sldImg"/>
          </p:nvPr>
        </p:nvSpPr>
        <p:spPr>
          <a:ln/>
        </p:spPr>
      </p:sp>
      <p:sp>
        <p:nvSpPr>
          <p:cNvPr id="620547"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fld id="{3402C64B-C305-4091-82AD-B104A4171D7A}" type="slidenum">
              <a:rPr lang="en-GB" sz="1200">
                <a:solidFill>
                  <a:prstClr val="white"/>
                </a:solidFill>
              </a:rPr>
              <a:pPr/>
              <a:t>90</a:t>
            </a:fld>
            <a:endParaRPr lang="en-GB" sz="1200">
              <a:solidFill>
                <a:prstClr val="white"/>
              </a:solidFill>
            </a:endParaRPr>
          </a:p>
        </p:txBody>
      </p:sp>
      <p:sp>
        <p:nvSpPr>
          <p:cNvPr id="622594" name="Rectangle 2"/>
          <p:cNvSpPr>
            <a:spLocks noGrp="1" noRot="1" noChangeAspect="1" noChangeArrowheads="1" noTextEdit="1"/>
          </p:cNvSpPr>
          <p:nvPr>
            <p:ph type="sldImg"/>
          </p:nvPr>
        </p:nvSpPr>
        <p:spPr>
          <a:ln/>
        </p:spPr>
      </p:sp>
      <p:sp>
        <p:nvSpPr>
          <p:cNvPr id="622595"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endParaRPr lang="zh-CN" altLang="en-US">
              <a:ea typeface="SimSun" pitchFamily="2" charset="-122"/>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43C54FC-3E44-3442-A702-61A0E9116DE3}" type="slidenum">
              <a:rPr lang="en-GB" sz="1200">
                <a:solidFill>
                  <a:srgbClr val="FFFFFF"/>
                </a:solidFill>
              </a:rPr>
              <a:pPr/>
              <a:t>91</a:t>
            </a:fld>
            <a:endParaRPr lang="en-GB" sz="1200">
              <a:solidFill>
                <a:srgbClr val="FFFFFF"/>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1B9E413-41D8-1F46-84EB-85F5AB292B7F}" type="slidenum">
              <a:rPr lang="en-GB" sz="1200">
                <a:solidFill>
                  <a:prstClr val="white"/>
                </a:solidFill>
              </a:rPr>
              <a:pPr/>
              <a:t>92</a:t>
            </a:fld>
            <a:endParaRPr lang="en-GB" sz="1200">
              <a:solidFill>
                <a:prstClr val="white"/>
              </a:solidFill>
            </a:endParaRPr>
          </a:p>
        </p:txBody>
      </p:sp>
      <p:sp>
        <p:nvSpPr>
          <p:cNvPr id="925698" name="Rectangle 2"/>
          <p:cNvSpPr>
            <a:spLocks noGrp="1" noRot="1" noChangeAspect="1" noChangeArrowheads="1"/>
          </p:cNvSpPr>
          <p:nvPr>
            <p:ph type="sldImg"/>
          </p:nvPr>
        </p:nvSpPr>
        <p:spPr>
          <a:solidFill>
            <a:srgbClr val="FFFFFF"/>
          </a:solidFill>
          <a:ln/>
        </p:spPr>
      </p:sp>
      <p:sp>
        <p:nvSpPr>
          <p:cNvPr id="925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1EC1EF-14B4-964F-ACE3-9E70912E84DF}" type="slidenum">
              <a:rPr lang="en-GB" sz="1200">
                <a:solidFill>
                  <a:prstClr val="white"/>
                </a:solidFill>
              </a:rPr>
              <a:pPr/>
              <a:t>93</a:t>
            </a:fld>
            <a:endParaRPr lang="en-GB" sz="1200">
              <a:solidFill>
                <a:prstClr val="white"/>
              </a:solidFill>
            </a:endParaRPr>
          </a:p>
        </p:txBody>
      </p:sp>
      <p:sp>
        <p:nvSpPr>
          <p:cNvPr id="927746" name="Rectangle 2"/>
          <p:cNvSpPr>
            <a:spLocks noGrp="1" noRot="1" noChangeAspect="1" noChangeArrowheads="1"/>
          </p:cNvSpPr>
          <p:nvPr>
            <p:ph type="sldImg"/>
          </p:nvPr>
        </p:nvSpPr>
        <p:spPr>
          <a:solidFill>
            <a:srgbClr val="FFFFFF"/>
          </a:solidFill>
          <a:ln/>
        </p:spPr>
      </p:sp>
      <p:sp>
        <p:nvSpPr>
          <p:cNvPr id="9277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AA46AFA-2BE5-094D-9A81-820770FDBB87}" type="slidenum">
              <a:rPr lang="en-GB" sz="1200">
                <a:solidFill>
                  <a:schemeClr val="bg1"/>
                </a:solidFill>
              </a:rPr>
              <a:pPr/>
              <a:t>94</a:t>
            </a:fld>
            <a:endParaRPr lang="en-GB" sz="1200">
              <a:solidFill>
                <a:schemeClr val="bg1"/>
              </a:solidFill>
            </a:endParaRPr>
          </a:p>
        </p:txBody>
      </p:sp>
      <p:sp>
        <p:nvSpPr>
          <p:cNvPr id="929794" name="Rectangle 2"/>
          <p:cNvSpPr>
            <a:spLocks noGrp="1" noRot="1" noChangeAspect="1" noChangeArrowheads="1"/>
          </p:cNvSpPr>
          <p:nvPr>
            <p:ph type="sldImg"/>
          </p:nvPr>
        </p:nvSpPr>
        <p:spPr>
          <a:solidFill>
            <a:srgbClr val="FFFFFF"/>
          </a:solidFill>
          <a:ln/>
        </p:spPr>
      </p:sp>
      <p:sp>
        <p:nvSpPr>
          <p:cNvPr id="929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5610B35-D4BB-6149-812A-7984D78BCCE5}" type="slidenum">
              <a:rPr lang="en-GB" sz="1200">
                <a:solidFill>
                  <a:prstClr val="white"/>
                </a:solidFill>
              </a:rPr>
              <a:pPr/>
              <a:t>95</a:t>
            </a:fld>
            <a:endParaRPr lang="en-GB" sz="1200">
              <a:solidFill>
                <a:prstClr val="white"/>
              </a:solidFill>
            </a:endParaRPr>
          </a:p>
        </p:txBody>
      </p:sp>
      <p:sp>
        <p:nvSpPr>
          <p:cNvPr id="931842" name="Rectangle 2"/>
          <p:cNvSpPr>
            <a:spLocks noGrp="1" noRot="1" noChangeAspect="1" noChangeArrowheads="1"/>
          </p:cNvSpPr>
          <p:nvPr>
            <p:ph type="sldImg"/>
          </p:nvPr>
        </p:nvSpPr>
        <p:spPr>
          <a:solidFill>
            <a:srgbClr val="FFFFFF"/>
          </a:solidFill>
          <a:ln/>
        </p:spPr>
      </p:sp>
      <p:sp>
        <p:nvSpPr>
          <p:cNvPr id="93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C00D29-BED1-834F-A721-34A9311ADA2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37666" name="Rectangle 2"/>
          <p:cNvSpPr>
            <a:spLocks noGrp="1" noRot="1" noChangeAspect="1" noChangeArrowheads="1"/>
          </p:cNvSpPr>
          <p:nvPr>
            <p:ph type="sldImg"/>
          </p:nvPr>
        </p:nvSpPr>
        <p:spPr>
          <a:solidFill>
            <a:srgbClr val="FFFFFF"/>
          </a:solidFill>
          <a:ln/>
        </p:spPr>
      </p:sp>
      <p:sp>
        <p:nvSpPr>
          <p:cNvPr id="1137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5978400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59CAAC5-E074-3E46-A178-8D38ACAD5B04}" type="slidenum">
              <a:rPr lang="en-GB" sz="1200">
                <a:solidFill>
                  <a:prstClr val="white"/>
                </a:solidFill>
              </a:rPr>
              <a:pPr/>
              <a:t>96</a:t>
            </a:fld>
            <a:endParaRPr lang="en-GB" sz="1200">
              <a:solidFill>
                <a:prstClr val="white"/>
              </a:solidFill>
            </a:endParaRPr>
          </a:p>
        </p:txBody>
      </p:sp>
      <p:sp>
        <p:nvSpPr>
          <p:cNvPr id="933890" name="Rectangle 2"/>
          <p:cNvSpPr>
            <a:spLocks noGrp="1" noRot="1" noChangeAspect="1" noChangeArrowheads="1"/>
          </p:cNvSpPr>
          <p:nvPr>
            <p:ph type="sldImg"/>
          </p:nvPr>
        </p:nvSpPr>
        <p:spPr>
          <a:solidFill>
            <a:srgbClr val="FFFFFF"/>
          </a:solidFill>
          <a:ln/>
        </p:spPr>
      </p:sp>
      <p:sp>
        <p:nvSpPr>
          <p:cNvPr id="933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BFD8ABB-7E89-5C49-A314-A09350A90515}" type="slidenum">
              <a:rPr lang="en-GB" sz="1200">
                <a:solidFill>
                  <a:prstClr val="white"/>
                </a:solidFill>
              </a:rPr>
              <a:pPr/>
              <a:t>97</a:t>
            </a:fld>
            <a:endParaRPr lang="en-GB" sz="1200">
              <a:solidFill>
                <a:prstClr val="white"/>
              </a:solidFill>
            </a:endParaRPr>
          </a:p>
        </p:txBody>
      </p:sp>
      <p:sp>
        <p:nvSpPr>
          <p:cNvPr id="935938" name="Rectangle 2"/>
          <p:cNvSpPr>
            <a:spLocks noGrp="1" noRot="1" noChangeAspect="1" noChangeArrowheads="1"/>
          </p:cNvSpPr>
          <p:nvPr>
            <p:ph type="sldImg"/>
          </p:nvPr>
        </p:nvSpPr>
        <p:spPr>
          <a:solidFill>
            <a:srgbClr val="FFFFFF"/>
          </a:solidFill>
          <a:ln/>
        </p:spPr>
      </p:sp>
      <p:sp>
        <p:nvSpPr>
          <p:cNvPr id="935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43BEE541-921C-2145-A131-BC12146E77F7}" type="slidenum">
              <a:rPr lang="en-GB" sz="1200">
                <a:solidFill>
                  <a:prstClr val="white"/>
                </a:solidFill>
              </a:rPr>
              <a:pPr/>
              <a:t>98</a:t>
            </a:fld>
            <a:endParaRPr lang="en-GB" sz="1200">
              <a:solidFill>
                <a:prstClr val="white"/>
              </a:solidFill>
            </a:endParaRPr>
          </a:p>
        </p:txBody>
      </p:sp>
      <p:sp>
        <p:nvSpPr>
          <p:cNvPr id="937986" name="Rectangle 2"/>
          <p:cNvSpPr>
            <a:spLocks noGrp="1" noRot="1" noChangeAspect="1" noChangeArrowheads="1"/>
          </p:cNvSpPr>
          <p:nvPr>
            <p:ph type="sldImg"/>
          </p:nvPr>
        </p:nvSpPr>
        <p:spPr>
          <a:solidFill>
            <a:srgbClr val="FFFFFF"/>
          </a:solidFill>
          <a:ln/>
        </p:spPr>
      </p:sp>
      <p:sp>
        <p:nvSpPr>
          <p:cNvPr id="937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33E9E7C-2680-1D41-AF51-6CB7C59B2A4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fact that 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face is "as the sun" corresponds to the description of Jesus Christ in Revelation 1:16; his feet correspond to the Lord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description in Revelation 1:15. His voice like a lion suggests Revelation 5:5. This being could well be our Lord Jesus Christ, appearing to John as a kingly angel. Jesus often appeared in the Old Testament as "the Angel of the Lord" (Ex. 3:2; Jud. 2:4; 6:11–12, 21–22; 2 Sam. 24:16). This was a temporary manifestation for a special purpose, not a permanent incarnation.</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Two other characteristics would suggest identifying the angel as Jesus Christ: the book in his hand and the awesome posture that he assumed. The little book contains the rest of the prophetic message that John will deliver. Since our Lord was the only One worthy to take the scroll and break the seals (Rev. 5:5ff), it might well be concluded that He is the only One worthy to give His servant the rest of the message.</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angel</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posture is that of a conqueror taking possession of his territory. He is claiming the whole world (see Josh. 1:1–3). Of course, only the victorious Savior could make such a claim. The Antichrist will soon complete his conquest and force the whole world to submit to his control. But before that happens, the Savior will claim the world for Himself, the inheritance that His Father promised Him (Ps. 2:6–9). Satan roars like a lion to frighten his prey (1 Peter 5:8), but the Lion of Judah roars to announce victory (see Ps. 95:3–5; Isa. 40:12–17)"</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 (</a:t>
            </a:r>
            <a:r>
              <a:rPr lang="en-US" sz="1200" kern="1200" baseline="0" dirty="0" err="1">
                <a:solidFill>
                  <a:schemeClr val="tx1"/>
                </a:solidFill>
                <a:effectLst/>
                <a:latin typeface="Times New Roman" pitchFamily="-112" charset="0"/>
                <a:ea typeface="ＭＳ Ｐゴシック" pitchFamily="-108" charset="-128"/>
                <a:cs typeface="ＭＳ Ｐゴシック" pitchFamily="-108" charset="-128"/>
              </a:rPr>
              <a:t>Wiersbe</a:t>
            </a:r>
            <a:r>
              <a:rPr lang="en-US" sz="1200" kern="1200" baseline="0" dirty="0">
                <a:solidFill>
                  <a:schemeClr val="tx1"/>
                </a:solidFill>
                <a:effectLst/>
                <a:latin typeface="Times New Roman" pitchFamily="-112" charset="0"/>
                <a:ea typeface="ＭＳ Ｐゴシック" pitchFamily="-108" charset="-128"/>
                <a:cs typeface="ＭＳ Ｐゴシック" pitchFamily="-108" charset="-128"/>
              </a:rPr>
              <a:t>).</a:t>
            </a:r>
          </a:p>
          <a:p>
            <a:endParaRPr lang="en-US" sz="1200" kern="1200" baseline="0" dirty="0">
              <a:solidFill>
                <a:schemeClr val="tx1"/>
              </a:solidFill>
              <a:effectLst/>
              <a:latin typeface="Times New Roman" pitchFamily="-112" charset="0"/>
              <a:ea typeface="ＭＳ Ｐゴシック" pitchFamily="-108" charset="-128"/>
              <a:cs typeface="ＭＳ Ｐゴシック" pitchFamily="-108" charset="-128"/>
            </a:endParaRPr>
          </a:p>
          <a:p>
            <a:r>
              <a:rPr lang="zh-CN" altLang="en-US" dirty="0"/>
              <a:t>天使的脸“如同太阳”与耶稣基督在启示录 </a:t>
            </a:r>
            <a:r>
              <a:rPr lang="en-US" altLang="zh-CN" dirty="0"/>
              <a:t>1:16 </a:t>
            </a:r>
            <a:r>
              <a:rPr lang="zh-CN" altLang="en-US" dirty="0"/>
              <a:t>中的描述相对应；他的脚与主在启示录 </a:t>
            </a:r>
            <a:r>
              <a:rPr lang="en-US" altLang="zh-CN" dirty="0"/>
              <a:t>1:15 </a:t>
            </a:r>
            <a:r>
              <a:rPr lang="zh-CN" altLang="en-US" dirty="0"/>
              <a:t>中的描述相似。他的声音如同狮子，暗示启示录 </a:t>
            </a:r>
            <a:r>
              <a:rPr lang="en-US" altLang="zh-CN" dirty="0"/>
              <a:t>5:5</a:t>
            </a:r>
            <a:r>
              <a:rPr lang="zh-CN" altLang="en-US" dirty="0"/>
              <a:t>。这位存在很可能是我们的主耶稣基督，以威严的天使形象向约翰显现。耶稣在旧约中曾多次以“耶和华的使者”身份出现（出埃及记 </a:t>
            </a:r>
            <a:r>
              <a:rPr lang="en-US" altLang="zh-CN" dirty="0"/>
              <a:t>3:2</a:t>
            </a:r>
            <a:r>
              <a:rPr lang="zh-CN" altLang="en-US" dirty="0"/>
              <a:t>；士师记 </a:t>
            </a:r>
            <a:r>
              <a:rPr lang="en-US" altLang="zh-CN" dirty="0"/>
              <a:t>2:4</a:t>
            </a:r>
            <a:r>
              <a:rPr lang="zh-CN" altLang="en-US" dirty="0"/>
              <a:t>；</a:t>
            </a:r>
            <a:r>
              <a:rPr lang="en-US" altLang="zh-CN" dirty="0"/>
              <a:t>6:11-12, 21-22</a:t>
            </a:r>
            <a:r>
              <a:rPr lang="zh-CN" altLang="en-US" dirty="0"/>
              <a:t>；撒母耳记下 </a:t>
            </a:r>
            <a:r>
              <a:rPr lang="en-US" altLang="zh-CN" dirty="0"/>
              <a:t>24:16</a:t>
            </a:r>
            <a:r>
              <a:rPr lang="zh-CN" altLang="en-US" dirty="0"/>
              <a:t>）。这是为了特殊目的而作的临时显现，并非永久的道成肉身。</a:t>
            </a:r>
          </a:p>
          <a:p>
            <a:r>
              <a:rPr lang="zh-CN" altLang="en-US" dirty="0"/>
              <a:t>还有两个特征表明这位天使可能是耶稣基督：他手中的小书卷和他所采取的威严姿态。小书卷包含了约翰即将传达的余下预言信息。由于我们的主是唯一配得拿书卷并揭开七印的（启示录 </a:t>
            </a:r>
            <a:r>
              <a:rPr lang="en-US" altLang="zh-CN" dirty="0"/>
              <a:t>5:5 </a:t>
            </a:r>
            <a:r>
              <a:rPr lang="zh-CN" altLang="en-US" dirty="0"/>
              <a:t>及后续经文），因此可以推测，他也是唯一配得将其余的信息传递给他的仆人的。</a:t>
            </a:r>
          </a:p>
          <a:p>
            <a:r>
              <a:rPr lang="zh-CN" altLang="en-US" dirty="0"/>
              <a:t>天使的姿态如同一位征服者，占领自己的疆土。他在宣告对全世界的主权（参见约书亚记 </a:t>
            </a:r>
            <a:r>
              <a:rPr lang="en-US" altLang="zh-CN" dirty="0"/>
              <a:t>1:1-3</a:t>
            </a:r>
            <a:r>
              <a:rPr lang="zh-CN" altLang="en-US" dirty="0"/>
              <a:t>）。当然，只有得胜的救主才能如此宣告。敌基督很快将完成他的征服，并迫使全世界屈服于他的掌控。但在此之前，救主将先行宣告这世界属于他，这正是天父应许赐给他的产业（诗篇 </a:t>
            </a:r>
            <a:r>
              <a:rPr lang="en-US" altLang="zh-CN" dirty="0"/>
              <a:t>2:6-9</a:t>
            </a:r>
            <a:r>
              <a:rPr lang="zh-CN" altLang="en-US" dirty="0"/>
              <a:t>）。撒但如同吼叫的狮子，试图恐吓他的猎物（彼得前书 </a:t>
            </a:r>
            <a:r>
              <a:rPr lang="en-US" altLang="zh-CN" dirty="0"/>
              <a:t>5:8</a:t>
            </a:r>
            <a:r>
              <a:rPr lang="zh-CN" altLang="en-US" dirty="0"/>
              <a:t>），但犹大支派的狮子却是以咆哮宣告胜利（参见诗篇 </a:t>
            </a:r>
            <a:r>
              <a:rPr lang="en-US" altLang="zh-CN" dirty="0"/>
              <a:t>95:3-5</a:t>
            </a:r>
            <a:r>
              <a:rPr lang="zh-CN" altLang="en-US" dirty="0"/>
              <a:t>；以赛亚书 </a:t>
            </a:r>
            <a:r>
              <a:rPr lang="en-US" altLang="zh-CN" dirty="0"/>
              <a:t>40:12-17</a:t>
            </a:r>
            <a:r>
              <a:rPr lang="zh-CN" altLang="en-US" dirty="0"/>
              <a:t>）。（摘自 </a:t>
            </a:r>
            <a:r>
              <a:rPr lang="en-US" altLang="zh-CN" dirty="0" err="1"/>
              <a:t>Wiersbe</a:t>
            </a:r>
            <a:r>
              <a:rPr lang="zh-CN" altLang="en-US" dirty="0"/>
              <a:t>）</a:t>
            </a:r>
          </a:p>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825475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43E85A9-C72B-9E49-8EF2-25156B00623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921602" name="Rectangle 2"/>
          <p:cNvSpPr>
            <a:spLocks noGrp="1" noRot="1" noChangeAspect="1" noChangeArrowheads="1"/>
          </p:cNvSpPr>
          <p:nvPr>
            <p:ph type="sldImg"/>
          </p:nvPr>
        </p:nvSpPr>
        <p:spPr>
          <a:solidFill>
            <a:srgbClr val="FFFFFF"/>
          </a:solidFill>
          <a:ln/>
        </p:spPr>
      </p:sp>
      <p:sp>
        <p:nvSpPr>
          <p:cNvPr id="921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3214985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954B0F0-C812-EF45-85FA-C145CDF860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4562" name="Rectangle 2"/>
          <p:cNvSpPr>
            <a:spLocks noGrp="1" noRot="1" noChangeAspect="1" noChangeArrowheads="1" noTextEdit="1"/>
          </p:cNvSpPr>
          <p:nvPr>
            <p:ph type="sldImg"/>
          </p:nvPr>
        </p:nvSpPr>
        <p:spPr>
          <a:ln/>
        </p:spPr>
      </p:sp>
      <p:sp>
        <p:nvSpPr>
          <p:cNvPr id="834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3743257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5CED0A6-3036-654F-A449-C714DA5EC997}" type="slidenum">
              <a:rPr lang="en-GB" sz="1200">
                <a:solidFill>
                  <a:prstClr val="white"/>
                </a:solidFill>
              </a:rPr>
              <a:pPr/>
              <a:t>105</a:t>
            </a:fld>
            <a:endParaRPr lang="en-GB" sz="1200">
              <a:solidFill>
                <a:prstClr val="white"/>
              </a:solidFill>
            </a:endParaRPr>
          </a:p>
        </p:txBody>
      </p:sp>
      <p:sp>
        <p:nvSpPr>
          <p:cNvPr id="940034" name="Rectangle 2"/>
          <p:cNvSpPr>
            <a:spLocks noGrp="1" noRot="1" noChangeAspect="1" noChangeArrowheads="1"/>
          </p:cNvSpPr>
          <p:nvPr>
            <p:ph type="sldImg"/>
          </p:nvPr>
        </p:nvSpPr>
        <p:spPr>
          <a:solidFill>
            <a:srgbClr val="FFFFFF"/>
          </a:solidFill>
          <a:ln/>
        </p:spPr>
      </p:sp>
      <p:sp>
        <p:nvSpPr>
          <p:cNvPr id="94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The woman is Israel, but what are the 12 stars on her head?</a:t>
            </a:r>
          </a:p>
          <a:p>
            <a:r>
              <a:rPr lang="en-US" dirty="0">
                <a:latin typeface="Times New Roman" charset="0"/>
                <a:ea typeface="ＭＳ Ｐゴシック" charset="0"/>
                <a:cs typeface="ＭＳ Ｐゴシック" charset="0"/>
              </a:rPr>
              <a:t>Genesis 37:9 compares the sons of Israel to 12 stars, 11 of which</a:t>
            </a:r>
            <a:r>
              <a:rPr lang="en-US" baseline="0" dirty="0">
                <a:latin typeface="Times New Roman" charset="0"/>
                <a:ea typeface="ＭＳ Ｐゴシック" charset="0"/>
                <a:cs typeface="ＭＳ Ｐゴシック" charset="0"/>
              </a:rPr>
              <a:t> will bow down to Joseph.</a:t>
            </a:r>
          </a:p>
          <a:p>
            <a:endParaRPr lang="en-US" baseline="0" dirty="0">
              <a:latin typeface="Times New Roman" charset="0"/>
              <a:ea typeface="ＭＳ Ｐゴシック" charset="0"/>
              <a:cs typeface="ＭＳ Ｐゴシック" charset="0"/>
            </a:endParaRPr>
          </a:p>
          <a:p>
            <a:r>
              <a:rPr lang="zh-CN" altLang="en-US" b="1" dirty="0"/>
              <a:t>这位妇人代表以色列，但她头上的十二颗星代表什么？</a:t>
            </a:r>
            <a:endParaRPr lang="zh-CN" altLang="en-US" dirty="0"/>
          </a:p>
          <a:p>
            <a:r>
              <a:rPr lang="zh-CN" altLang="en-US" dirty="0"/>
              <a:t>创世记 </a:t>
            </a:r>
            <a:r>
              <a:rPr lang="en-US" altLang="zh-CN" dirty="0"/>
              <a:t>37:9 </a:t>
            </a:r>
            <a:r>
              <a:rPr lang="zh-CN" altLang="en-US" dirty="0"/>
              <a:t>将以色列的儿子们比作十二颗星，其中十一颗星向约瑟下拜。</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5CED0A6-3036-654F-A449-C714DA5EC997}" type="slidenum">
              <a:rPr lang="en-GB" sz="1200">
                <a:solidFill>
                  <a:prstClr val="white"/>
                </a:solidFill>
              </a:rPr>
              <a:pPr/>
              <a:t>106</a:t>
            </a:fld>
            <a:endParaRPr lang="en-GB" sz="1200">
              <a:solidFill>
                <a:prstClr val="white"/>
              </a:solidFill>
            </a:endParaRPr>
          </a:p>
        </p:txBody>
      </p:sp>
      <p:sp>
        <p:nvSpPr>
          <p:cNvPr id="940034" name="Rectangle 2"/>
          <p:cNvSpPr>
            <a:spLocks noGrp="1" noRot="1" noChangeAspect="1" noChangeArrowheads="1"/>
          </p:cNvSpPr>
          <p:nvPr>
            <p:ph type="sldImg"/>
          </p:nvPr>
        </p:nvSpPr>
        <p:spPr>
          <a:solidFill>
            <a:srgbClr val="FFFFFF"/>
          </a:solidFill>
          <a:ln/>
        </p:spPr>
      </p:sp>
      <p:sp>
        <p:nvSpPr>
          <p:cNvPr id="94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these stars?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t>这些星指的是什么？</a:t>
            </a:r>
          </a:p>
          <a:p>
            <a:endParaRPr lang="en-US" dirty="0"/>
          </a:p>
        </p:txBody>
      </p:sp>
      <p:sp>
        <p:nvSpPr>
          <p:cNvPr id="4" name="Slide Number Placeholder 3"/>
          <p:cNvSpPr>
            <a:spLocks noGrp="1"/>
          </p:cNvSpPr>
          <p:nvPr>
            <p:ph type="sldNum" sz="quarter" idx="10"/>
          </p:nvPr>
        </p:nvSpPr>
        <p:spPr/>
        <p:txBody>
          <a:bodyPr/>
          <a:lstStyle/>
          <a:p>
            <a:pPr>
              <a:defRPr/>
            </a:pPr>
            <a:fld id="{7A1965BF-27EB-1845-89B5-B5ADA144D014}" type="slidenum">
              <a:rPr lang="en-GB" smtClean="0">
                <a:solidFill>
                  <a:prstClr val="black"/>
                </a:solidFill>
              </a:rPr>
              <a:pPr>
                <a:defRPr/>
              </a:pPr>
              <a:t>107</a:t>
            </a:fld>
            <a:endParaRPr lang="en-GB">
              <a:solidFill>
                <a:prstClr val="black"/>
              </a:solidFill>
            </a:endParaRPr>
          </a:p>
        </p:txBody>
      </p:sp>
    </p:spTree>
    <p:extLst>
      <p:ext uri="{BB962C8B-B14F-4D97-AF65-F5344CB8AC3E}">
        <p14:creationId xmlns:p14="http://schemas.microsoft.com/office/powerpoint/2010/main" val="248977214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65E09CE-FEC6-AC4A-B23A-CAD185029FF3}" type="slidenum">
              <a:rPr lang="en-GB" sz="1200">
                <a:solidFill>
                  <a:prstClr val="white"/>
                </a:solidFill>
              </a:rPr>
              <a:pPr/>
              <a:t>109</a:t>
            </a:fld>
            <a:endParaRPr lang="en-GB" sz="1200">
              <a:solidFill>
                <a:prstClr val="white"/>
              </a:solidFill>
            </a:endParaRPr>
          </a:p>
        </p:txBody>
      </p:sp>
      <p:sp>
        <p:nvSpPr>
          <p:cNvPr id="942082" name="Rectangle 2"/>
          <p:cNvSpPr>
            <a:spLocks noGrp="1" noRot="1" noChangeAspect="1" noChangeArrowheads="1"/>
          </p:cNvSpPr>
          <p:nvPr>
            <p:ph type="sldImg"/>
          </p:nvPr>
        </p:nvSpPr>
        <p:spPr>
          <a:solidFill>
            <a:srgbClr val="FFFFFF"/>
          </a:solidFill>
          <a:ln/>
        </p:spPr>
      </p:sp>
      <p:sp>
        <p:nvSpPr>
          <p:cNvPr id="942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C00D29-BED1-834F-A721-34A9311ADA2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37666" name="Rectangle 2"/>
          <p:cNvSpPr>
            <a:spLocks noGrp="1" noRot="1" noChangeAspect="1" noChangeArrowheads="1"/>
          </p:cNvSpPr>
          <p:nvPr>
            <p:ph type="sldImg"/>
          </p:nvPr>
        </p:nvSpPr>
        <p:spPr>
          <a:solidFill>
            <a:srgbClr val="FFFFFF"/>
          </a:solidFill>
          <a:ln/>
        </p:spPr>
      </p:sp>
      <p:sp>
        <p:nvSpPr>
          <p:cNvPr id="1137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6973110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309C30C-1492-CC46-B1C3-24942A11EB52}" type="slidenum">
              <a:rPr lang="en-GB" sz="1200">
                <a:solidFill>
                  <a:prstClr val="white"/>
                </a:solidFill>
              </a:rPr>
              <a:pPr/>
              <a:t>111</a:t>
            </a:fld>
            <a:endParaRPr lang="en-GB" sz="1200">
              <a:solidFill>
                <a:prstClr val="white"/>
              </a:solidFill>
            </a:endParaRPr>
          </a:p>
        </p:txBody>
      </p:sp>
      <p:sp>
        <p:nvSpPr>
          <p:cNvPr id="945154" name="Rectangle 2"/>
          <p:cNvSpPr>
            <a:spLocks noGrp="1" noRot="1" noChangeAspect="1" noChangeArrowheads="1"/>
          </p:cNvSpPr>
          <p:nvPr>
            <p:ph type="sldImg"/>
          </p:nvPr>
        </p:nvSpPr>
        <p:spPr>
          <a:solidFill>
            <a:srgbClr val="FFFFFF"/>
          </a:solidFill>
          <a:ln/>
        </p:spPr>
      </p:sp>
      <p:sp>
        <p:nvSpPr>
          <p:cNvPr id="945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1EC1EC-8A02-504D-9AC3-E703FD5E3D78}" type="slidenum">
              <a:rPr lang="en-GB" sz="1200">
                <a:solidFill>
                  <a:prstClr val="white"/>
                </a:solidFill>
              </a:rPr>
              <a:pPr/>
              <a:t>113</a:t>
            </a:fld>
            <a:endParaRPr lang="en-GB" sz="1200">
              <a:solidFill>
                <a:prstClr val="white"/>
              </a:solidFill>
            </a:endParaRPr>
          </a:p>
        </p:txBody>
      </p:sp>
      <p:sp>
        <p:nvSpPr>
          <p:cNvPr id="947202" name="Rectangle 2"/>
          <p:cNvSpPr>
            <a:spLocks noGrp="1" noRot="1" noChangeAspect="1" noChangeArrowheads="1"/>
          </p:cNvSpPr>
          <p:nvPr>
            <p:ph type="sldImg"/>
          </p:nvPr>
        </p:nvSpPr>
        <p:spPr>
          <a:solidFill>
            <a:srgbClr val="FFFFFF"/>
          </a:solidFill>
          <a:ln/>
        </p:spPr>
      </p:sp>
      <p:sp>
        <p:nvSpPr>
          <p:cNvPr id="947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43C54FC-3E44-3442-A702-61A0E9116DE3}" type="slidenum">
              <a:rPr lang="en-GB" sz="1200">
                <a:solidFill>
                  <a:srgbClr val="FFFFFF"/>
                </a:solidFill>
              </a:rPr>
              <a:pPr/>
              <a:t>114</a:t>
            </a:fld>
            <a:endParaRPr lang="en-GB" sz="1200">
              <a:solidFill>
                <a:srgbClr val="FFFFFF"/>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F936716-243E-6E4D-8B48-DEC5E7A315E6}" type="slidenum">
              <a:rPr lang="en-GB" sz="1200">
                <a:solidFill>
                  <a:prstClr val="white"/>
                </a:solidFill>
              </a:rPr>
              <a:pPr/>
              <a:t>115</a:t>
            </a:fld>
            <a:endParaRPr lang="en-GB" sz="1200">
              <a:solidFill>
                <a:prstClr val="white"/>
              </a:solidFill>
            </a:endParaRPr>
          </a:p>
        </p:txBody>
      </p:sp>
      <p:sp>
        <p:nvSpPr>
          <p:cNvPr id="949250" name="Rectangle 2"/>
          <p:cNvSpPr>
            <a:spLocks noGrp="1" noRot="1" noChangeAspect="1" noChangeArrowheads="1"/>
          </p:cNvSpPr>
          <p:nvPr>
            <p:ph type="sldImg"/>
          </p:nvPr>
        </p:nvSpPr>
        <p:spPr>
          <a:solidFill>
            <a:srgbClr val="FFFFFF"/>
          </a:solidFill>
          <a:ln/>
        </p:spPr>
      </p:sp>
      <p:sp>
        <p:nvSpPr>
          <p:cNvPr id="949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117</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AD40276-902E-F74F-9A10-6BA9EB064601}" type="slidenum">
              <a:rPr lang="en-GB" sz="1200">
                <a:solidFill>
                  <a:prstClr val="white"/>
                </a:solidFill>
              </a:rPr>
              <a:pPr/>
              <a:t>118</a:t>
            </a:fld>
            <a:endParaRPr lang="en-GB" sz="1200">
              <a:solidFill>
                <a:prstClr val="white"/>
              </a:solidFill>
            </a:endParaRPr>
          </a:p>
        </p:txBody>
      </p:sp>
      <p:sp>
        <p:nvSpPr>
          <p:cNvPr id="150530" name="Rectangle 2"/>
          <p:cNvSpPr>
            <a:spLocks noGrp="1" noRot="1" noChangeAspect="1" noChangeArrowheads="1"/>
          </p:cNvSpPr>
          <p:nvPr>
            <p:ph type="sldImg"/>
          </p:nvPr>
        </p:nvSpPr>
        <p:spPr>
          <a:solidFill>
            <a:srgbClr val="FFFFFF"/>
          </a:solidFill>
          <a:ln/>
        </p:spPr>
      </p:sp>
      <p:sp>
        <p:nvSpPr>
          <p:cNvPr id="150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AD40276-902E-F74F-9A10-6BA9EB064601}" type="slidenum">
              <a:rPr lang="en-GB" sz="1200">
                <a:solidFill>
                  <a:prstClr val="white"/>
                </a:solidFill>
              </a:rPr>
              <a:pPr/>
              <a:t>119</a:t>
            </a:fld>
            <a:endParaRPr lang="en-GB" sz="1200">
              <a:solidFill>
                <a:prstClr val="white"/>
              </a:solidFill>
            </a:endParaRPr>
          </a:p>
        </p:txBody>
      </p:sp>
      <p:sp>
        <p:nvSpPr>
          <p:cNvPr id="150530" name="Rectangle 2"/>
          <p:cNvSpPr>
            <a:spLocks noGrp="1" noRot="1" noChangeAspect="1" noChangeArrowheads="1"/>
          </p:cNvSpPr>
          <p:nvPr>
            <p:ph type="sldImg"/>
          </p:nvPr>
        </p:nvSpPr>
        <p:spPr>
          <a:solidFill>
            <a:srgbClr val="FFFFFF"/>
          </a:solidFill>
          <a:ln/>
        </p:spPr>
      </p:sp>
      <p:sp>
        <p:nvSpPr>
          <p:cNvPr id="150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F59D469-883D-0D4F-B7F4-0C3B73F6B6B7}" type="slidenum">
              <a:rPr lang="en-GB" sz="1200">
                <a:solidFill>
                  <a:prstClr val="white"/>
                </a:solidFill>
              </a:rPr>
              <a:pPr/>
              <a:t>120</a:t>
            </a:fld>
            <a:endParaRPr lang="en-GB" sz="1200">
              <a:solidFill>
                <a:prstClr val="white"/>
              </a:solidFill>
            </a:endParaRPr>
          </a:p>
        </p:txBody>
      </p:sp>
      <p:sp>
        <p:nvSpPr>
          <p:cNvPr id="148482" name="Rectangle 2"/>
          <p:cNvSpPr>
            <a:spLocks noGrp="1" noRot="1" noChangeAspect="1" noChangeArrowheads="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864820"/>
            <a:ext cx="2971800" cy="279180"/>
          </a:xfrm>
          <a:ln/>
        </p:spPr>
        <p:txBody>
          <a:bodyPr/>
          <a:lstStyle/>
          <a:p>
            <a:fld id="{1D345681-7E21-4D4C-81C3-88255B320D73}" type="slidenum">
              <a:rPr lang="en-US">
                <a:solidFill>
                  <a:prstClr val="black"/>
                </a:solidFill>
              </a:rPr>
              <a:pPr/>
              <a:t>121</a:t>
            </a:fld>
            <a:endParaRPr lang="en-US">
              <a:solidFill>
                <a:prstClr val="black"/>
              </a:solidFill>
            </a:endParaRPr>
          </a:p>
        </p:txBody>
      </p:sp>
      <p:sp>
        <p:nvSpPr>
          <p:cNvPr id="105474" name="Rectangle 2"/>
          <p:cNvSpPr>
            <a:spLocks noGrp="1" noRot="1" noChangeAspect="1" noChangeArrowheads="1"/>
          </p:cNvSpPr>
          <p:nvPr>
            <p:ph type="sldImg"/>
          </p:nvPr>
        </p:nvSpPr>
        <p:spPr bwMode="auto">
          <a:xfrm>
            <a:off x="1143000" y="685800"/>
            <a:ext cx="4573588"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05475" name="Rectangle 3"/>
          <p:cNvSpPr>
            <a:spLocks noGrp="1" noChangeArrowheads="1"/>
          </p:cNvSpPr>
          <p:nvPr>
            <p:ph type="body" idx="1"/>
          </p:nvPr>
        </p:nvSpPr>
        <p:spPr bwMode="auto">
          <a:xfrm>
            <a:off x="913643" y="4343253"/>
            <a:ext cx="5030715" cy="27918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GB"/>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6200" y="8864820"/>
            <a:ext cx="2971800" cy="279180"/>
          </a:xfrm>
          <a:ln/>
        </p:spPr>
        <p:txBody>
          <a:bodyPr/>
          <a:lstStyle/>
          <a:p>
            <a:fld id="{12860F3D-BB25-CE4D-9F80-8875E4D53AEB}" type="slidenum">
              <a:rPr lang="en-US">
                <a:solidFill>
                  <a:prstClr val="black"/>
                </a:solidFill>
              </a:rPr>
              <a:pPr/>
              <a:t>122</a:t>
            </a:fld>
            <a:endParaRPr lang="en-US">
              <a:solidFill>
                <a:prstClr val="black"/>
              </a:solidFill>
            </a:endParaRPr>
          </a:p>
        </p:txBody>
      </p:sp>
      <p:sp>
        <p:nvSpPr>
          <p:cNvPr id="1505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0531" name="Rectangle 3"/>
          <p:cNvSpPr>
            <a:spLocks noGrp="1" noChangeArrowheads="1"/>
          </p:cNvSpPr>
          <p:nvPr>
            <p:ph type="body" idx="1"/>
          </p:nvPr>
        </p:nvSpPr>
        <p:spPr>
          <a:xfrm>
            <a:off x="914400" y="4343400"/>
            <a:ext cx="5029200" cy="279180"/>
          </a:xfrm>
        </p:spPr>
        <p:txBody>
          <a:bodyP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pPr>
                <a:defRPr/>
              </a:pPr>
              <a:t>‹#›</a:t>
            </a:fld>
            <a:endParaRPr lang="en-US"/>
          </a:p>
        </p:txBody>
      </p:sp>
    </p:spTree>
    <p:extLst>
      <p:ext uri="{BB962C8B-B14F-4D97-AF65-F5344CB8AC3E}">
        <p14:creationId xmlns:p14="http://schemas.microsoft.com/office/powerpoint/2010/main" val="2732933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pPr>
                <a:defRPr/>
              </a:pPr>
              <a:t>‹#›</a:t>
            </a:fld>
            <a:endParaRPr lang="en-US"/>
          </a:p>
        </p:txBody>
      </p:sp>
    </p:spTree>
    <p:extLst>
      <p:ext uri="{BB962C8B-B14F-4D97-AF65-F5344CB8AC3E}">
        <p14:creationId xmlns:p14="http://schemas.microsoft.com/office/powerpoint/2010/main" val="26418798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609362-9E37-7143-8519-60ED3CEFD804}" type="datetimeFigureOut">
              <a:rPr lang="en-US" smtClean="0">
                <a:solidFill>
                  <a:prstClr val="black">
                    <a:tint val="75000"/>
                  </a:prstClr>
                </a:solidFill>
              </a:rPr>
              <a:pPr/>
              <a:t>3/15/25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0E2A5B8-4CB8-E142-A450-A385C7A59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49970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609362-9E37-7143-8519-60ED3CEFD804}" type="datetimeFigureOut">
              <a:rPr lang="en-US" smtClean="0">
                <a:solidFill>
                  <a:prstClr val="black">
                    <a:tint val="75000"/>
                  </a:prstClr>
                </a:solidFill>
              </a:rPr>
              <a:pPr/>
              <a:t>3/15/25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E2A5B8-4CB8-E142-A450-A385C7A59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14116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7609362-9E37-7143-8519-60ED3CEFD804}" type="datetimeFigureOut">
              <a:rPr lang="en-US" smtClean="0">
                <a:solidFill>
                  <a:prstClr val="black">
                    <a:tint val="75000"/>
                  </a:prstClr>
                </a:solidFill>
              </a:rPr>
              <a:pPr/>
              <a:t>3/15/25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E2A5B8-4CB8-E142-A450-A385C7A59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7965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609362-9E37-7143-8519-60ED3CEFD804}" type="datetimeFigureOut">
              <a:rPr lang="en-US" smtClean="0">
                <a:solidFill>
                  <a:prstClr val="black">
                    <a:tint val="75000"/>
                  </a:prstClr>
                </a:solidFill>
              </a:rPr>
              <a:pPr/>
              <a:t>3/15/25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E2A5B8-4CB8-E142-A450-A385C7A59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316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609362-9E37-7143-8519-60ED3CEFD804}" type="datetimeFigureOut">
              <a:rPr lang="en-US" smtClean="0">
                <a:solidFill>
                  <a:prstClr val="black">
                    <a:tint val="75000"/>
                  </a:prstClr>
                </a:solidFill>
              </a:rPr>
              <a:pPr/>
              <a:t>3/15/25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E2A5B8-4CB8-E142-A450-A385C7A59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11327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210353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1965625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1642281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7583051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626643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pPr>
                <a:defRPr/>
              </a:pPr>
              <a:t>‹#›</a:t>
            </a:fld>
            <a:endParaRPr lang="en-US"/>
          </a:p>
        </p:txBody>
      </p:sp>
    </p:spTree>
    <p:extLst>
      <p:ext uri="{BB962C8B-B14F-4D97-AF65-F5344CB8AC3E}">
        <p14:creationId xmlns:p14="http://schemas.microsoft.com/office/powerpoint/2010/main" val="41039843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3113496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4757959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0881097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2512695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90283610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85085417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3/15/25</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23157980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F32EC7-E323-6A44-AC3F-E0B3401E00E4}" type="slidenum">
              <a:rPr lang="en-US"/>
              <a:pPr>
                <a:defRPr/>
              </a:pPr>
              <a:t>‹#›</a:t>
            </a:fld>
            <a:endParaRPr lang="en-US"/>
          </a:p>
        </p:txBody>
      </p:sp>
    </p:spTree>
    <p:extLst>
      <p:ext uri="{BB962C8B-B14F-4D97-AF65-F5344CB8AC3E}">
        <p14:creationId xmlns:p14="http://schemas.microsoft.com/office/powerpoint/2010/main" val="25626533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CBBF29-D685-324E-8BE4-7104A4829A79}" type="slidenum">
              <a:rPr lang="en-US"/>
              <a:pPr>
                <a:defRPr/>
              </a:pPr>
              <a:t>‹#›</a:t>
            </a:fld>
            <a:endParaRPr lang="en-US"/>
          </a:p>
        </p:txBody>
      </p:sp>
    </p:spTree>
    <p:extLst>
      <p:ext uri="{BB962C8B-B14F-4D97-AF65-F5344CB8AC3E}">
        <p14:creationId xmlns:p14="http://schemas.microsoft.com/office/powerpoint/2010/main" val="12343078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0DC29A8-DC81-2D4E-8ED8-E4110447F204}" type="slidenum">
              <a:rPr lang="en-US"/>
              <a:pPr>
                <a:defRPr/>
              </a:pPr>
              <a:t>‹#›</a:t>
            </a:fld>
            <a:endParaRPr lang="en-US"/>
          </a:p>
        </p:txBody>
      </p:sp>
    </p:spTree>
    <p:extLst>
      <p:ext uri="{BB962C8B-B14F-4D97-AF65-F5344CB8AC3E}">
        <p14:creationId xmlns:p14="http://schemas.microsoft.com/office/powerpoint/2010/main" val="2195862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pPr>
                <a:defRPr/>
              </a:pPr>
              <a:t>‹#›</a:t>
            </a:fld>
            <a:endParaRPr lang="en-US"/>
          </a:p>
        </p:txBody>
      </p:sp>
    </p:spTree>
    <p:extLst>
      <p:ext uri="{BB962C8B-B14F-4D97-AF65-F5344CB8AC3E}">
        <p14:creationId xmlns:p14="http://schemas.microsoft.com/office/powerpoint/2010/main" val="38187139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7F942C-E5C1-964B-9075-7E75A4AA3B7B}" type="slidenum">
              <a:rPr lang="en-US"/>
              <a:pPr>
                <a:defRPr/>
              </a:pPr>
              <a:t>‹#›</a:t>
            </a:fld>
            <a:endParaRPr lang="en-US"/>
          </a:p>
        </p:txBody>
      </p:sp>
    </p:spTree>
    <p:extLst>
      <p:ext uri="{BB962C8B-B14F-4D97-AF65-F5344CB8AC3E}">
        <p14:creationId xmlns:p14="http://schemas.microsoft.com/office/powerpoint/2010/main" val="78266147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866AF46-37E5-CE4B-BEE1-0F5E23E1FBC0}" type="slidenum">
              <a:rPr lang="en-US"/>
              <a:pPr>
                <a:defRPr/>
              </a:pPr>
              <a:t>‹#›</a:t>
            </a:fld>
            <a:endParaRPr lang="en-US"/>
          </a:p>
        </p:txBody>
      </p:sp>
    </p:spTree>
    <p:extLst>
      <p:ext uri="{BB962C8B-B14F-4D97-AF65-F5344CB8AC3E}">
        <p14:creationId xmlns:p14="http://schemas.microsoft.com/office/powerpoint/2010/main" val="15321023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DC66F8A-BE60-FE4D-B0E1-0E42E27759CC}" type="slidenum">
              <a:rPr lang="en-US"/>
              <a:pPr>
                <a:defRPr/>
              </a:pPr>
              <a:t>‹#›</a:t>
            </a:fld>
            <a:endParaRPr lang="en-US"/>
          </a:p>
        </p:txBody>
      </p:sp>
    </p:spTree>
    <p:extLst>
      <p:ext uri="{BB962C8B-B14F-4D97-AF65-F5344CB8AC3E}">
        <p14:creationId xmlns:p14="http://schemas.microsoft.com/office/powerpoint/2010/main" val="31370680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533572C-8ED1-7940-9F4A-44990A6307FC}" type="slidenum">
              <a:rPr lang="en-US"/>
              <a:pPr>
                <a:defRPr/>
              </a:pPr>
              <a:t>‹#›</a:t>
            </a:fld>
            <a:endParaRPr lang="en-US"/>
          </a:p>
        </p:txBody>
      </p:sp>
    </p:spTree>
    <p:extLst>
      <p:ext uri="{BB962C8B-B14F-4D97-AF65-F5344CB8AC3E}">
        <p14:creationId xmlns:p14="http://schemas.microsoft.com/office/powerpoint/2010/main" val="35116175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08D0B7D-9608-654E-B0B5-7DF89F1913BA}" type="slidenum">
              <a:rPr lang="en-US"/>
              <a:pPr>
                <a:defRPr/>
              </a:pPr>
              <a:t>‹#›</a:t>
            </a:fld>
            <a:endParaRPr lang="en-US"/>
          </a:p>
        </p:txBody>
      </p:sp>
    </p:spTree>
    <p:extLst>
      <p:ext uri="{BB962C8B-B14F-4D97-AF65-F5344CB8AC3E}">
        <p14:creationId xmlns:p14="http://schemas.microsoft.com/office/powerpoint/2010/main" val="121287385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7B3709-30FC-A946-8738-4C30521D2D98}" type="slidenum">
              <a:rPr lang="en-US"/>
              <a:pPr>
                <a:defRPr/>
              </a:pPr>
              <a:t>‹#›</a:t>
            </a:fld>
            <a:endParaRPr lang="en-US"/>
          </a:p>
        </p:txBody>
      </p:sp>
    </p:spTree>
    <p:extLst>
      <p:ext uri="{BB962C8B-B14F-4D97-AF65-F5344CB8AC3E}">
        <p14:creationId xmlns:p14="http://schemas.microsoft.com/office/powerpoint/2010/main" val="3192371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95C56D-131F-F447-A171-5E92415A2CCD}" type="slidenum">
              <a:rPr lang="en-US"/>
              <a:pPr>
                <a:defRPr/>
              </a:pPr>
              <a:t>‹#›</a:t>
            </a:fld>
            <a:endParaRPr lang="en-US"/>
          </a:p>
        </p:txBody>
      </p:sp>
    </p:spTree>
    <p:extLst>
      <p:ext uri="{BB962C8B-B14F-4D97-AF65-F5344CB8AC3E}">
        <p14:creationId xmlns:p14="http://schemas.microsoft.com/office/powerpoint/2010/main" val="14895552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36FF36-610C-454B-BF8C-9E82A519305A}" type="slidenum">
              <a:rPr lang="en-US"/>
              <a:pPr>
                <a:defRPr/>
              </a:pPr>
              <a:t>‹#›</a:t>
            </a:fld>
            <a:endParaRPr lang="en-US"/>
          </a:p>
        </p:txBody>
      </p:sp>
    </p:spTree>
    <p:extLst>
      <p:ext uri="{BB962C8B-B14F-4D97-AF65-F5344CB8AC3E}">
        <p14:creationId xmlns:p14="http://schemas.microsoft.com/office/powerpoint/2010/main" val="14003377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BEFD5CC-25D3-8F43-96EE-0558434DEE06}" type="slidenum">
              <a:rPr lang="en-US"/>
              <a:pPr>
                <a:defRPr/>
              </a:pPr>
              <a:t>‹#›</a:t>
            </a:fld>
            <a:endParaRPr lang="en-US"/>
          </a:p>
        </p:txBody>
      </p:sp>
    </p:spTree>
    <p:extLst>
      <p:ext uri="{BB962C8B-B14F-4D97-AF65-F5344CB8AC3E}">
        <p14:creationId xmlns:p14="http://schemas.microsoft.com/office/powerpoint/2010/main" val="151201504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685800" y="1981200"/>
            <a:ext cx="7772400" cy="4114800"/>
          </a:xfrm>
        </p:spPr>
        <p:txBody>
          <a:bodyPr/>
          <a:lstStyle/>
          <a:p>
            <a:pPr lvl="0"/>
            <a:endParaRPr lang="en-SG" noProof="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5E3059B-750B-A849-ACDD-BE89AFD8613D}" type="slidenum">
              <a:rPr lang="en-US"/>
              <a:pPr>
                <a:defRPr/>
              </a:pPr>
              <a:t>‹#›</a:t>
            </a:fld>
            <a:endParaRPr lang="en-US"/>
          </a:p>
        </p:txBody>
      </p:sp>
    </p:spTree>
    <p:extLst>
      <p:ext uri="{BB962C8B-B14F-4D97-AF65-F5344CB8AC3E}">
        <p14:creationId xmlns:p14="http://schemas.microsoft.com/office/powerpoint/2010/main" val="23093636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pPr>
                <a:defRPr/>
              </a:pPr>
              <a:t>‹#›</a:t>
            </a:fld>
            <a:endParaRPr lang="en-US"/>
          </a:p>
        </p:txBody>
      </p:sp>
    </p:spTree>
    <p:extLst>
      <p:ext uri="{BB962C8B-B14F-4D97-AF65-F5344CB8AC3E}">
        <p14:creationId xmlns:p14="http://schemas.microsoft.com/office/powerpoint/2010/main" val="42844421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1F286E0E-9BD4-1044-983E-7D454D6DE471}" type="slidenum">
              <a:rPr lang="en-US"/>
              <a:pPr>
                <a:defRPr/>
              </a:pPr>
              <a:t>‹#›</a:t>
            </a:fld>
            <a:endParaRPr lang="en-US"/>
          </a:p>
        </p:txBody>
      </p:sp>
    </p:spTree>
    <p:extLst>
      <p:ext uri="{BB962C8B-B14F-4D97-AF65-F5344CB8AC3E}">
        <p14:creationId xmlns:p14="http://schemas.microsoft.com/office/powerpoint/2010/main" val="40887131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pPr lvl="0"/>
            <a:r>
              <a:rPr lang="en-US" noProof="0"/>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0724" name="Rectangle 4"/>
          <p:cNvSpPr>
            <a:spLocks noGrp="1" noChangeArrowheads="1"/>
          </p:cNvSpPr>
          <p:nvPr>
            <p:ph type="dt" sz="half" idx="2"/>
          </p:nvPr>
        </p:nvSpPr>
        <p:spPr/>
        <p:txBody>
          <a:bodyPr/>
          <a:lstStyle>
            <a:lvl1pPr>
              <a:defRPr/>
            </a:lvl1pPr>
          </a:lstStyle>
          <a:p>
            <a:endParaRPr lang="en-US">
              <a:solidFill>
                <a:srgbClr val="463634"/>
              </a:solidFill>
            </a:endParaRPr>
          </a:p>
        </p:txBody>
      </p:sp>
      <p:sp>
        <p:nvSpPr>
          <p:cNvPr id="30725" name="Rectangle 5"/>
          <p:cNvSpPr>
            <a:spLocks noGrp="1" noChangeArrowheads="1"/>
          </p:cNvSpPr>
          <p:nvPr>
            <p:ph type="ftr" sz="quarter" idx="3"/>
          </p:nvPr>
        </p:nvSpPr>
        <p:spPr/>
        <p:txBody>
          <a:bodyPr/>
          <a:lstStyle>
            <a:lvl1pPr>
              <a:defRPr/>
            </a:lvl1pPr>
          </a:lstStyle>
          <a:p>
            <a:endParaRPr lang="en-US">
              <a:solidFill>
                <a:srgbClr val="463634"/>
              </a:solidFill>
            </a:endParaRPr>
          </a:p>
        </p:txBody>
      </p:sp>
      <p:sp>
        <p:nvSpPr>
          <p:cNvPr id="30726" name="Rectangle 6"/>
          <p:cNvSpPr>
            <a:spLocks noGrp="1" noChangeArrowheads="1"/>
          </p:cNvSpPr>
          <p:nvPr>
            <p:ph type="sldNum" sz="quarter" idx="4"/>
          </p:nvPr>
        </p:nvSpPr>
        <p:spPr/>
        <p:txBody>
          <a:bodyPr/>
          <a:lstStyle>
            <a:lvl1pPr>
              <a:defRPr/>
            </a:lvl1pPr>
          </a:lstStyle>
          <a:p>
            <a:fld id="{23FDB334-42C8-A249-8C61-A0318B6A1661}" type="slidenum">
              <a:rPr lang="en-US">
                <a:solidFill>
                  <a:srgbClr val="463634"/>
                </a:solidFill>
              </a:rPr>
              <a:pPr/>
              <a:t>‹#›</a:t>
            </a:fld>
            <a:endParaRPr lang="en-US">
              <a:solidFill>
                <a:srgbClr val="463634"/>
              </a:solidFill>
            </a:endParaRPr>
          </a:p>
        </p:txBody>
      </p:sp>
    </p:spTree>
    <p:extLst>
      <p:ext uri="{BB962C8B-B14F-4D97-AF65-F5344CB8AC3E}">
        <p14:creationId xmlns:p14="http://schemas.microsoft.com/office/powerpoint/2010/main" val="9246074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63634"/>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63634"/>
              </a:solidFill>
            </a:endParaRPr>
          </a:p>
        </p:txBody>
      </p:sp>
      <p:sp>
        <p:nvSpPr>
          <p:cNvPr id="6" name="Slide Number Placeholder 5"/>
          <p:cNvSpPr>
            <a:spLocks noGrp="1"/>
          </p:cNvSpPr>
          <p:nvPr>
            <p:ph type="sldNum" sz="quarter" idx="12"/>
          </p:nvPr>
        </p:nvSpPr>
        <p:spPr/>
        <p:txBody>
          <a:bodyPr/>
          <a:lstStyle>
            <a:lvl1pPr>
              <a:defRPr/>
            </a:lvl1pPr>
          </a:lstStyle>
          <a:p>
            <a:fld id="{9D0D2C3E-76E0-2A41-B8F7-97062619CAC5}" type="slidenum">
              <a:rPr lang="en-US">
                <a:solidFill>
                  <a:srgbClr val="463634"/>
                </a:solidFill>
              </a:rPr>
              <a:pPr/>
              <a:t>‹#›</a:t>
            </a:fld>
            <a:endParaRPr lang="en-US">
              <a:solidFill>
                <a:srgbClr val="463634"/>
              </a:solidFill>
            </a:endParaRPr>
          </a:p>
        </p:txBody>
      </p:sp>
    </p:spTree>
    <p:extLst>
      <p:ext uri="{BB962C8B-B14F-4D97-AF65-F5344CB8AC3E}">
        <p14:creationId xmlns:p14="http://schemas.microsoft.com/office/powerpoint/2010/main" val="28700034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463634"/>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63634"/>
              </a:solidFill>
            </a:endParaRPr>
          </a:p>
        </p:txBody>
      </p:sp>
      <p:sp>
        <p:nvSpPr>
          <p:cNvPr id="6" name="Slide Number Placeholder 5"/>
          <p:cNvSpPr>
            <a:spLocks noGrp="1"/>
          </p:cNvSpPr>
          <p:nvPr>
            <p:ph type="sldNum" sz="quarter" idx="12"/>
          </p:nvPr>
        </p:nvSpPr>
        <p:spPr/>
        <p:txBody>
          <a:bodyPr/>
          <a:lstStyle>
            <a:lvl1pPr>
              <a:defRPr/>
            </a:lvl1pPr>
          </a:lstStyle>
          <a:p>
            <a:fld id="{866BCB41-81D4-5D40-96CA-4DA7CEE866AB}" type="slidenum">
              <a:rPr lang="en-US">
                <a:solidFill>
                  <a:srgbClr val="463634"/>
                </a:solidFill>
              </a:rPr>
              <a:pPr/>
              <a:t>‹#›</a:t>
            </a:fld>
            <a:endParaRPr lang="en-US">
              <a:solidFill>
                <a:srgbClr val="463634"/>
              </a:solidFill>
            </a:endParaRPr>
          </a:p>
        </p:txBody>
      </p:sp>
    </p:spTree>
    <p:extLst>
      <p:ext uri="{BB962C8B-B14F-4D97-AF65-F5344CB8AC3E}">
        <p14:creationId xmlns:p14="http://schemas.microsoft.com/office/powerpoint/2010/main" val="93663634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463634"/>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63634"/>
              </a:solidFill>
            </a:endParaRPr>
          </a:p>
        </p:txBody>
      </p:sp>
      <p:sp>
        <p:nvSpPr>
          <p:cNvPr id="7" name="Slide Number Placeholder 6"/>
          <p:cNvSpPr>
            <a:spLocks noGrp="1"/>
          </p:cNvSpPr>
          <p:nvPr>
            <p:ph type="sldNum" sz="quarter" idx="12"/>
          </p:nvPr>
        </p:nvSpPr>
        <p:spPr/>
        <p:txBody>
          <a:bodyPr/>
          <a:lstStyle>
            <a:lvl1pPr>
              <a:defRPr/>
            </a:lvl1pPr>
          </a:lstStyle>
          <a:p>
            <a:fld id="{82A7DD18-4BAC-F34B-A9D9-CFAFD5AED5E7}" type="slidenum">
              <a:rPr lang="en-US">
                <a:solidFill>
                  <a:srgbClr val="463634"/>
                </a:solidFill>
              </a:rPr>
              <a:pPr/>
              <a:t>‹#›</a:t>
            </a:fld>
            <a:endParaRPr lang="en-US">
              <a:solidFill>
                <a:srgbClr val="463634"/>
              </a:solidFill>
            </a:endParaRPr>
          </a:p>
        </p:txBody>
      </p:sp>
    </p:spTree>
    <p:extLst>
      <p:ext uri="{BB962C8B-B14F-4D97-AF65-F5344CB8AC3E}">
        <p14:creationId xmlns:p14="http://schemas.microsoft.com/office/powerpoint/2010/main" val="22380722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463634"/>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463634"/>
              </a:solidFill>
            </a:endParaRPr>
          </a:p>
        </p:txBody>
      </p:sp>
      <p:sp>
        <p:nvSpPr>
          <p:cNvPr id="9" name="Slide Number Placeholder 8"/>
          <p:cNvSpPr>
            <a:spLocks noGrp="1"/>
          </p:cNvSpPr>
          <p:nvPr>
            <p:ph type="sldNum" sz="quarter" idx="12"/>
          </p:nvPr>
        </p:nvSpPr>
        <p:spPr/>
        <p:txBody>
          <a:bodyPr/>
          <a:lstStyle>
            <a:lvl1pPr>
              <a:defRPr/>
            </a:lvl1pPr>
          </a:lstStyle>
          <a:p>
            <a:fld id="{45AF828D-0119-924B-A1F1-C1AAA66748A9}" type="slidenum">
              <a:rPr lang="en-US">
                <a:solidFill>
                  <a:srgbClr val="463634"/>
                </a:solidFill>
              </a:rPr>
              <a:pPr/>
              <a:t>‹#›</a:t>
            </a:fld>
            <a:endParaRPr lang="en-US">
              <a:solidFill>
                <a:srgbClr val="463634"/>
              </a:solidFill>
            </a:endParaRPr>
          </a:p>
        </p:txBody>
      </p:sp>
    </p:spTree>
    <p:extLst>
      <p:ext uri="{BB962C8B-B14F-4D97-AF65-F5344CB8AC3E}">
        <p14:creationId xmlns:p14="http://schemas.microsoft.com/office/powerpoint/2010/main" val="400400427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463634"/>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463634"/>
              </a:solidFill>
            </a:endParaRPr>
          </a:p>
        </p:txBody>
      </p:sp>
      <p:sp>
        <p:nvSpPr>
          <p:cNvPr id="5" name="Slide Number Placeholder 4"/>
          <p:cNvSpPr>
            <a:spLocks noGrp="1"/>
          </p:cNvSpPr>
          <p:nvPr>
            <p:ph type="sldNum" sz="quarter" idx="12"/>
          </p:nvPr>
        </p:nvSpPr>
        <p:spPr/>
        <p:txBody>
          <a:bodyPr/>
          <a:lstStyle>
            <a:lvl1pPr>
              <a:defRPr/>
            </a:lvl1pPr>
          </a:lstStyle>
          <a:p>
            <a:fld id="{08E10255-D66C-7240-8DB6-AA1A6DE16F99}" type="slidenum">
              <a:rPr lang="en-US">
                <a:solidFill>
                  <a:srgbClr val="463634"/>
                </a:solidFill>
              </a:rPr>
              <a:pPr/>
              <a:t>‹#›</a:t>
            </a:fld>
            <a:endParaRPr lang="en-US">
              <a:solidFill>
                <a:srgbClr val="463634"/>
              </a:solidFill>
            </a:endParaRPr>
          </a:p>
        </p:txBody>
      </p:sp>
    </p:spTree>
    <p:extLst>
      <p:ext uri="{BB962C8B-B14F-4D97-AF65-F5344CB8AC3E}">
        <p14:creationId xmlns:p14="http://schemas.microsoft.com/office/powerpoint/2010/main" val="188196113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463634"/>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463634"/>
              </a:solidFill>
            </a:endParaRPr>
          </a:p>
        </p:txBody>
      </p:sp>
      <p:sp>
        <p:nvSpPr>
          <p:cNvPr id="4" name="Slide Number Placeholder 3"/>
          <p:cNvSpPr>
            <a:spLocks noGrp="1"/>
          </p:cNvSpPr>
          <p:nvPr>
            <p:ph type="sldNum" sz="quarter" idx="12"/>
          </p:nvPr>
        </p:nvSpPr>
        <p:spPr/>
        <p:txBody>
          <a:bodyPr/>
          <a:lstStyle>
            <a:lvl1pPr>
              <a:defRPr/>
            </a:lvl1pPr>
          </a:lstStyle>
          <a:p>
            <a:fld id="{3BADF017-5989-EE44-A793-A74B70C55F8B}" type="slidenum">
              <a:rPr lang="en-US">
                <a:solidFill>
                  <a:srgbClr val="463634"/>
                </a:solidFill>
              </a:rPr>
              <a:pPr/>
              <a:t>‹#›</a:t>
            </a:fld>
            <a:endParaRPr lang="en-US">
              <a:solidFill>
                <a:srgbClr val="463634"/>
              </a:solidFill>
            </a:endParaRPr>
          </a:p>
        </p:txBody>
      </p:sp>
    </p:spTree>
    <p:extLst>
      <p:ext uri="{BB962C8B-B14F-4D97-AF65-F5344CB8AC3E}">
        <p14:creationId xmlns:p14="http://schemas.microsoft.com/office/powerpoint/2010/main" val="393127685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463634"/>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63634"/>
              </a:solidFill>
            </a:endParaRPr>
          </a:p>
        </p:txBody>
      </p:sp>
      <p:sp>
        <p:nvSpPr>
          <p:cNvPr id="7" name="Slide Number Placeholder 6"/>
          <p:cNvSpPr>
            <a:spLocks noGrp="1"/>
          </p:cNvSpPr>
          <p:nvPr>
            <p:ph type="sldNum" sz="quarter" idx="12"/>
          </p:nvPr>
        </p:nvSpPr>
        <p:spPr/>
        <p:txBody>
          <a:bodyPr/>
          <a:lstStyle>
            <a:lvl1pPr>
              <a:defRPr/>
            </a:lvl1pPr>
          </a:lstStyle>
          <a:p>
            <a:fld id="{F643B942-EE1C-6444-B14B-5B82716B0690}" type="slidenum">
              <a:rPr lang="en-US">
                <a:solidFill>
                  <a:srgbClr val="463634"/>
                </a:solidFill>
              </a:rPr>
              <a:pPr/>
              <a:t>‹#›</a:t>
            </a:fld>
            <a:endParaRPr lang="en-US">
              <a:solidFill>
                <a:srgbClr val="463634"/>
              </a:solidFill>
            </a:endParaRPr>
          </a:p>
        </p:txBody>
      </p:sp>
    </p:spTree>
    <p:extLst>
      <p:ext uri="{BB962C8B-B14F-4D97-AF65-F5344CB8AC3E}">
        <p14:creationId xmlns:p14="http://schemas.microsoft.com/office/powerpoint/2010/main" val="120113631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463634"/>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63634"/>
              </a:solidFill>
            </a:endParaRPr>
          </a:p>
        </p:txBody>
      </p:sp>
      <p:sp>
        <p:nvSpPr>
          <p:cNvPr id="7" name="Slide Number Placeholder 6"/>
          <p:cNvSpPr>
            <a:spLocks noGrp="1"/>
          </p:cNvSpPr>
          <p:nvPr>
            <p:ph type="sldNum" sz="quarter" idx="12"/>
          </p:nvPr>
        </p:nvSpPr>
        <p:spPr/>
        <p:txBody>
          <a:bodyPr/>
          <a:lstStyle>
            <a:lvl1pPr>
              <a:defRPr/>
            </a:lvl1pPr>
          </a:lstStyle>
          <a:p>
            <a:fld id="{9BFA94F6-0987-0D49-800D-38C0CAC74421}" type="slidenum">
              <a:rPr lang="en-US">
                <a:solidFill>
                  <a:srgbClr val="463634"/>
                </a:solidFill>
              </a:rPr>
              <a:pPr/>
              <a:t>‹#›</a:t>
            </a:fld>
            <a:endParaRPr lang="en-US">
              <a:solidFill>
                <a:srgbClr val="463634"/>
              </a:solidFill>
            </a:endParaRPr>
          </a:p>
        </p:txBody>
      </p:sp>
    </p:spTree>
    <p:extLst>
      <p:ext uri="{BB962C8B-B14F-4D97-AF65-F5344CB8AC3E}">
        <p14:creationId xmlns:p14="http://schemas.microsoft.com/office/powerpoint/2010/main" val="1052703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5C1831-9452-9A4F-BEFF-4BAA614A6FA1}" type="slidenum">
              <a:rPr lang="en-US"/>
              <a:pPr>
                <a:defRPr/>
              </a:pPr>
              <a:t>‹#›</a:t>
            </a:fld>
            <a:endParaRPr lang="en-US"/>
          </a:p>
        </p:txBody>
      </p:sp>
    </p:spTree>
    <p:extLst>
      <p:ext uri="{BB962C8B-B14F-4D97-AF65-F5344CB8AC3E}">
        <p14:creationId xmlns:p14="http://schemas.microsoft.com/office/powerpoint/2010/main" val="418450202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63634"/>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63634"/>
              </a:solidFill>
            </a:endParaRPr>
          </a:p>
        </p:txBody>
      </p:sp>
      <p:sp>
        <p:nvSpPr>
          <p:cNvPr id="6" name="Slide Number Placeholder 5"/>
          <p:cNvSpPr>
            <a:spLocks noGrp="1"/>
          </p:cNvSpPr>
          <p:nvPr>
            <p:ph type="sldNum" sz="quarter" idx="12"/>
          </p:nvPr>
        </p:nvSpPr>
        <p:spPr/>
        <p:txBody>
          <a:bodyPr/>
          <a:lstStyle>
            <a:lvl1pPr>
              <a:defRPr/>
            </a:lvl1pPr>
          </a:lstStyle>
          <a:p>
            <a:fld id="{DD38A129-6C5D-054B-99A9-1404E5505C15}" type="slidenum">
              <a:rPr lang="en-US">
                <a:solidFill>
                  <a:srgbClr val="463634"/>
                </a:solidFill>
              </a:rPr>
              <a:pPr/>
              <a:t>‹#›</a:t>
            </a:fld>
            <a:endParaRPr lang="en-US">
              <a:solidFill>
                <a:srgbClr val="463634"/>
              </a:solidFill>
            </a:endParaRPr>
          </a:p>
        </p:txBody>
      </p:sp>
    </p:spTree>
    <p:extLst>
      <p:ext uri="{BB962C8B-B14F-4D97-AF65-F5344CB8AC3E}">
        <p14:creationId xmlns:p14="http://schemas.microsoft.com/office/powerpoint/2010/main" val="59557684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63634"/>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63634"/>
              </a:solidFill>
            </a:endParaRPr>
          </a:p>
        </p:txBody>
      </p:sp>
      <p:sp>
        <p:nvSpPr>
          <p:cNvPr id="6" name="Slide Number Placeholder 5"/>
          <p:cNvSpPr>
            <a:spLocks noGrp="1"/>
          </p:cNvSpPr>
          <p:nvPr>
            <p:ph type="sldNum" sz="quarter" idx="12"/>
          </p:nvPr>
        </p:nvSpPr>
        <p:spPr/>
        <p:txBody>
          <a:bodyPr/>
          <a:lstStyle>
            <a:lvl1pPr>
              <a:defRPr/>
            </a:lvl1pPr>
          </a:lstStyle>
          <a:p>
            <a:fld id="{F45DD8B2-5F20-9C47-8861-03ED3A920ABE}" type="slidenum">
              <a:rPr lang="en-US">
                <a:solidFill>
                  <a:srgbClr val="463634"/>
                </a:solidFill>
              </a:rPr>
              <a:pPr/>
              <a:t>‹#›</a:t>
            </a:fld>
            <a:endParaRPr lang="en-US">
              <a:solidFill>
                <a:srgbClr val="463634"/>
              </a:solidFill>
            </a:endParaRPr>
          </a:p>
        </p:txBody>
      </p:sp>
    </p:spTree>
    <p:extLst>
      <p:ext uri="{BB962C8B-B14F-4D97-AF65-F5344CB8AC3E}">
        <p14:creationId xmlns:p14="http://schemas.microsoft.com/office/powerpoint/2010/main" val="87333157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993E32-4112-3842-B674-DB54C087A1EB}"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70958537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2F861B-0160-B143-B6EF-BBC3A9F0B9F0}"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76387165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EF1833-086A-4844-B342-AC07754E4147}"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355987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DF6DE4-08B4-814B-BDC1-9B3EF3B3D776}"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97450199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49DF743-2B37-A84A-AEE9-3123B37FA6B0}"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418166350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4213AA8-AB02-1C4D-B025-FA879C06DD4A}"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36668376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06C89A5-E100-F64F-8AF2-24130B44C1DE}"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65448781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54B814-08EB-434E-8EF6-EF8913AF8083}"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784583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59811134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F468ED-9C26-9A46-9BFC-04F362F329AD}"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7946359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C19329-6FBD-3442-A4B1-D4DE0BB001B7}"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0341831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73E12F-3743-254E-99BC-F4FBE2820E38}"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59626781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249042799"/>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479728540"/>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395557"/>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127539981"/>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999217819"/>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4098153702"/>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38024375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44898621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819087414"/>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04297931"/>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616046841"/>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1701339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808080"/>
                </a:solidFill>
              </a:defRPr>
            </a:lvl1pPr>
          </a:lstStyle>
          <a:p>
            <a:endParaRPr lang="en-US" altLang="zh-CN">
              <a:solidFill>
                <a:srgbClr val="000000"/>
              </a:solidFill>
            </a:endParaRPr>
          </a:p>
        </p:txBody>
      </p:sp>
      <p:sp>
        <p:nvSpPr>
          <p:cNvPr id="3" name="Footer Placeholder 2"/>
          <p:cNvSpPr>
            <a:spLocks noGrp="1"/>
          </p:cNvSpPr>
          <p:nvPr>
            <p:ph type="ftr" sz="quarter" idx="11"/>
          </p:nvPr>
        </p:nvSpPr>
        <p:spPr/>
        <p:txBody>
          <a:bodyPr/>
          <a:lstStyle>
            <a:lvl1pPr>
              <a:defRPr>
                <a:solidFill>
                  <a:srgbClr val="808080"/>
                </a:solidFill>
              </a:defRPr>
            </a:lvl1pPr>
          </a:lstStyle>
          <a:p>
            <a:endParaRPr lang="en-US" altLang="zh-CN">
              <a:solidFill>
                <a:srgbClr val="000000"/>
              </a:solidFill>
            </a:endParaRPr>
          </a:p>
        </p:txBody>
      </p:sp>
      <p:sp>
        <p:nvSpPr>
          <p:cNvPr id="4" name="Slide Number Placeholder 3"/>
          <p:cNvSpPr>
            <a:spLocks noGrp="1"/>
          </p:cNvSpPr>
          <p:nvPr>
            <p:ph type="sldNum" sz="quarter" idx="12"/>
          </p:nvPr>
        </p:nvSpPr>
        <p:spPr/>
        <p:txBody>
          <a:bodyPr/>
          <a:lstStyle>
            <a:lvl1pPr>
              <a:defRPr>
                <a:solidFill>
                  <a:srgbClr val="808080"/>
                </a:solidFill>
              </a:defRPr>
            </a:lvl1pPr>
          </a:lstStyle>
          <a:p>
            <a:fld id="{515A7E61-7C89-461E-A2B3-910B0D4D78CD}" type="slidenum">
              <a:rPr lang="en-US" altLang="zh-CN" smtClean="0">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77917137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116710526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89055040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156680962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EA1D9A-01C1-E44C-BFCD-498CFA66596A}" type="slidenum">
              <a:rPr lang="en-US"/>
              <a:pPr>
                <a:defRPr/>
              </a:pPr>
              <a:t>‹#›</a:t>
            </a:fld>
            <a:endParaRPr lang="en-US"/>
          </a:p>
        </p:txBody>
      </p:sp>
    </p:spTree>
    <p:extLst>
      <p:ext uri="{BB962C8B-B14F-4D97-AF65-F5344CB8AC3E}">
        <p14:creationId xmlns:p14="http://schemas.microsoft.com/office/powerpoint/2010/main" val="195754094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C31A86-5CA2-094F-9984-1F35CD0EBE46}" type="slidenum">
              <a:rPr lang="en-US"/>
              <a:pPr>
                <a:defRPr/>
              </a:pPr>
              <a:t>‹#›</a:t>
            </a:fld>
            <a:endParaRPr lang="en-US"/>
          </a:p>
        </p:txBody>
      </p:sp>
    </p:spTree>
    <p:extLst>
      <p:ext uri="{BB962C8B-B14F-4D97-AF65-F5344CB8AC3E}">
        <p14:creationId xmlns:p14="http://schemas.microsoft.com/office/powerpoint/2010/main" val="31649082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249947218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D45FB-2A3A-EE40-86FC-3273D89BD888}" type="slidenum">
              <a:rPr lang="en-US"/>
              <a:pPr>
                <a:defRPr/>
              </a:pPr>
              <a:t>‹#›</a:t>
            </a:fld>
            <a:endParaRPr lang="en-US"/>
          </a:p>
        </p:txBody>
      </p:sp>
    </p:spTree>
    <p:extLst>
      <p:ext uri="{BB962C8B-B14F-4D97-AF65-F5344CB8AC3E}">
        <p14:creationId xmlns:p14="http://schemas.microsoft.com/office/powerpoint/2010/main" val="30402161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64D40D-7FA1-E845-ABDD-8A0E085AFF18}" type="slidenum">
              <a:rPr lang="en-US"/>
              <a:pPr>
                <a:defRPr/>
              </a:pPr>
              <a:t>‹#›</a:t>
            </a:fld>
            <a:endParaRPr lang="en-US"/>
          </a:p>
        </p:txBody>
      </p:sp>
    </p:spTree>
    <p:extLst>
      <p:ext uri="{BB962C8B-B14F-4D97-AF65-F5344CB8AC3E}">
        <p14:creationId xmlns:p14="http://schemas.microsoft.com/office/powerpoint/2010/main" val="1694869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A4B298-7C21-FD49-82B8-E7B93E5767A6}" type="slidenum">
              <a:rPr lang="en-US"/>
              <a:pPr>
                <a:defRPr/>
              </a:pPr>
              <a:t>‹#›</a:t>
            </a:fld>
            <a:endParaRPr lang="en-US"/>
          </a:p>
        </p:txBody>
      </p:sp>
    </p:spTree>
    <p:extLst>
      <p:ext uri="{BB962C8B-B14F-4D97-AF65-F5344CB8AC3E}">
        <p14:creationId xmlns:p14="http://schemas.microsoft.com/office/powerpoint/2010/main" val="365139388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266A9F-5D61-2246-BAAE-BEEC87896040}" type="slidenum">
              <a:rPr lang="en-US"/>
              <a:pPr>
                <a:defRPr/>
              </a:pPr>
              <a:t>‹#›</a:t>
            </a:fld>
            <a:endParaRPr lang="en-US"/>
          </a:p>
        </p:txBody>
      </p:sp>
    </p:spTree>
    <p:extLst>
      <p:ext uri="{BB962C8B-B14F-4D97-AF65-F5344CB8AC3E}">
        <p14:creationId xmlns:p14="http://schemas.microsoft.com/office/powerpoint/2010/main" val="15556263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981E0F-31C7-2A49-BDD9-9CE8E7F4887C}" type="slidenum">
              <a:rPr lang="en-US"/>
              <a:pPr>
                <a:defRPr/>
              </a:pPr>
              <a:t>‹#›</a:t>
            </a:fld>
            <a:endParaRPr lang="en-US"/>
          </a:p>
        </p:txBody>
      </p:sp>
    </p:spTree>
    <p:extLst>
      <p:ext uri="{BB962C8B-B14F-4D97-AF65-F5344CB8AC3E}">
        <p14:creationId xmlns:p14="http://schemas.microsoft.com/office/powerpoint/2010/main" val="257907174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7E46E9-68C3-6747-9DB0-8D6C4424CFDB}" type="slidenum">
              <a:rPr lang="en-US"/>
              <a:pPr>
                <a:defRPr/>
              </a:pPr>
              <a:t>‹#›</a:t>
            </a:fld>
            <a:endParaRPr lang="en-US"/>
          </a:p>
        </p:txBody>
      </p:sp>
    </p:spTree>
    <p:extLst>
      <p:ext uri="{BB962C8B-B14F-4D97-AF65-F5344CB8AC3E}">
        <p14:creationId xmlns:p14="http://schemas.microsoft.com/office/powerpoint/2010/main" val="119760632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DCC73F-2E0F-5944-9E05-21FAC4CC92AB}" type="slidenum">
              <a:rPr lang="en-US"/>
              <a:pPr>
                <a:defRPr/>
              </a:pPr>
              <a:t>‹#›</a:t>
            </a:fld>
            <a:endParaRPr lang="en-US"/>
          </a:p>
        </p:txBody>
      </p:sp>
    </p:spTree>
    <p:extLst>
      <p:ext uri="{BB962C8B-B14F-4D97-AF65-F5344CB8AC3E}">
        <p14:creationId xmlns:p14="http://schemas.microsoft.com/office/powerpoint/2010/main" val="384731189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5470F8-A52D-634F-BC40-989196F96FD4}" type="slidenum">
              <a:rPr lang="en-US"/>
              <a:pPr>
                <a:defRPr/>
              </a:pPr>
              <a:t>‹#›</a:t>
            </a:fld>
            <a:endParaRPr lang="en-US"/>
          </a:p>
        </p:txBody>
      </p:sp>
    </p:spTree>
    <p:extLst>
      <p:ext uri="{BB962C8B-B14F-4D97-AF65-F5344CB8AC3E}">
        <p14:creationId xmlns:p14="http://schemas.microsoft.com/office/powerpoint/2010/main" val="373275430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5E5FAA-F5C7-3E40-81CF-33F1B270CF7D}" type="slidenum">
              <a:rPr lang="en-US"/>
              <a:pPr>
                <a:defRPr/>
              </a:pPr>
              <a:t>‹#›</a:t>
            </a:fld>
            <a:endParaRPr lang="en-US"/>
          </a:p>
        </p:txBody>
      </p:sp>
    </p:spTree>
    <p:extLst>
      <p:ext uri="{BB962C8B-B14F-4D97-AF65-F5344CB8AC3E}">
        <p14:creationId xmlns:p14="http://schemas.microsoft.com/office/powerpoint/2010/main" val="175739909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8592E6-3E79-824B-8EC9-F5A6F4D8C145}" type="slidenum">
              <a:rPr lang="en-US"/>
              <a:pPr>
                <a:defRPr/>
              </a:pPr>
              <a:t>‹#›</a:t>
            </a:fld>
            <a:endParaRPr lang="en-US"/>
          </a:p>
        </p:txBody>
      </p:sp>
    </p:spTree>
    <p:extLst>
      <p:ext uri="{BB962C8B-B14F-4D97-AF65-F5344CB8AC3E}">
        <p14:creationId xmlns:p14="http://schemas.microsoft.com/office/powerpoint/2010/main" val="3056092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407476557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437BDC9-481F-0144-A971-391A98DE6138}" type="slidenum">
              <a:rPr lang="en-US"/>
              <a:pPr>
                <a:defRPr/>
              </a:pPr>
              <a:t>‹#›</a:t>
            </a:fld>
            <a:endParaRPr lang="en-US"/>
          </a:p>
        </p:txBody>
      </p:sp>
    </p:spTree>
    <p:extLst>
      <p:ext uri="{BB962C8B-B14F-4D97-AF65-F5344CB8AC3E}">
        <p14:creationId xmlns:p14="http://schemas.microsoft.com/office/powerpoint/2010/main" val="156646532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EA1D9A-01C1-E44C-BFCD-498CFA66596A}" type="slidenum">
              <a:rPr lang="en-US"/>
              <a:pPr>
                <a:defRPr/>
              </a:pPr>
              <a:t>‹#›</a:t>
            </a:fld>
            <a:endParaRPr lang="en-US"/>
          </a:p>
        </p:txBody>
      </p:sp>
    </p:spTree>
    <p:extLst>
      <p:ext uri="{BB962C8B-B14F-4D97-AF65-F5344CB8AC3E}">
        <p14:creationId xmlns:p14="http://schemas.microsoft.com/office/powerpoint/2010/main" val="223368929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C31A86-5CA2-094F-9984-1F35CD0EBE46}" type="slidenum">
              <a:rPr lang="en-US"/>
              <a:pPr>
                <a:defRPr/>
              </a:pPr>
              <a:t>‹#›</a:t>
            </a:fld>
            <a:endParaRPr lang="en-US"/>
          </a:p>
        </p:txBody>
      </p:sp>
    </p:spTree>
    <p:extLst>
      <p:ext uri="{BB962C8B-B14F-4D97-AF65-F5344CB8AC3E}">
        <p14:creationId xmlns:p14="http://schemas.microsoft.com/office/powerpoint/2010/main" val="38965658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D45FB-2A3A-EE40-86FC-3273D89BD888}" type="slidenum">
              <a:rPr lang="en-US"/>
              <a:pPr>
                <a:defRPr/>
              </a:pPr>
              <a:t>‹#›</a:t>
            </a:fld>
            <a:endParaRPr lang="en-US"/>
          </a:p>
        </p:txBody>
      </p:sp>
    </p:spTree>
    <p:extLst>
      <p:ext uri="{BB962C8B-B14F-4D97-AF65-F5344CB8AC3E}">
        <p14:creationId xmlns:p14="http://schemas.microsoft.com/office/powerpoint/2010/main" val="131716610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64D40D-7FA1-E845-ABDD-8A0E085AFF18}" type="slidenum">
              <a:rPr lang="en-US"/>
              <a:pPr>
                <a:defRPr/>
              </a:pPr>
              <a:t>‹#›</a:t>
            </a:fld>
            <a:endParaRPr lang="en-US"/>
          </a:p>
        </p:txBody>
      </p:sp>
    </p:spTree>
    <p:extLst>
      <p:ext uri="{BB962C8B-B14F-4D97-AF65-F5344CB8AC3E}">
        <p14:creationId xmlns:p14="http://schemas.microsoft.com/office/powerpoint/2010/main" val="172742163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A4B298-7C21-FD49-82B8-E7B93E5767A6}" type="slidenum">
              <a:rPr lang="en-US"/>
              <a:pPr>
                <a:defRPr/>
              </a:pPr>
              <a:t>‹#›</a:t>
            </a:fld>
            <a:endParaRPr lang="en-US"/>
          </a:p>
        </p:txBody>
      </p:sp>
    </p:spTree>
    <p:extLst>
      <p:ext uri="{BB962C8B-B14F-4D97-AF65-F5344CB8AC3E}">
        <p14:creationId xmlns:p14="http://schemas.microsoft.com/office/powerpoint/2010/main" val="253295874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266A9F-5D61-2246-BAAE-BEEC87896040}" type="slidenum">
              <a:rPr lang="en-US"/>
              <a:pPr>
                <a:defRPr/>
              </a:pPr>
              <a:t>‹#›</a:t>
            </a:fld>
            <a:endParaRPr lang="en-US"/>
          </a:p>
        </p:txBody>
      </p:sp>
    </p:spTree>
    <p:extLst>
      <p:ext uri="{BB962C8B-B14F-4D97-AF65-F5344CB8AC3E}">
        <p14:creationId xmlns:p14="http://schemas.microsoft.com/office/powerpoint/2010/main" val="191074629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981E0F-31C7-2A49-BDD9-9CE8E7F4887C}" type="slidenum">
              <a:rPr lang="en-US"/>
              <a:pPr>
                <a:defRPr/>
              </a:pPr>
              <a:t>‹#›</a:t>
            </a:fld>
            <a:endParaRPr lang="en-US"/>
          </a:p>
        </p:txBody>
      </p:sp>
    </p:spTree>
    <p:extLst>
      <p:ext uri="{BB962C8B-B14F-4D97-AF65-F5344CB8AC3E}">
        <p14:creationId xmlns:p14="http://schemas.microsoft.com/office/powerpoint/2010/main" val="398851461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7E46E9-68C3-6747-9DB0-8D6C4424CFDB}" type="slidenum">
              <a:rPr lang="en-US"/>
              <a:pPr>
                <a:defRPr/>
              </a:pPr>
              <a:t>‹#›</a:t>
            </a:fld>
            <a:endParaRPr lang="en-US"/>
          </a:p>
        </p:txBody>
      </p:sp>
    </p:spTree>
    <p:extLst>
      <p:ext uri="{BB962C8B-B14F-4D97-AF65-F5344CB8AC3E}">
        <p14:creationId xmlns:p14="http://schemas.microsoft.com/office/powerpoint/2010/main" val="330964412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DCC73F-2E0F-5944-9E05-21FAC4CC92AB}" type="slidenum">
              <a:rPr lang="en-US"/>
              <a:pPr>
                <a:defRPr/>
              </a:pPr>
              <a:t>‹#›</a:t>
            </a:fld>
            <a:endParaRPr lang="en-US"/>
          </a:p>
        </p:txBody>
      </p:sp>
    </p:spTree>
    <p:extLst>
      <p:ext uri="{BB962C8B-B14F-4D97-AF65-F5344CB8AC3E}">
        <p14:creationId xmlns:p14="http://schemas.microsoft.com/office/powerpoint/2010/main" val="12913161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49265786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5470F8-A52D-634F-BC40-989196F96FD4}" type="slidenum">
              <a:rPr lang="en-US"/>
              <a:pPr>
                <a:defRPr/>
              </a:pPr>
              <a:t>‹#›</a:t>
            </a:fld>
            <a:endParaRPr lang="en-US"/>
          </a:p>
        </p:txBody>
      </p:sp>
    </p:spTree>
    <p:extLst>
      <p:ext uri="{BB962C8B-B14F-4D97-AF65-F5344CB8AC3E}">
        <p14:creationId xmlns:p14="http://schemas.microsoft.com/office/powerpoint/2010/main" val="393153307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5E5FAA-F5C7-3E40-81CF-33F1B270CF7D}" type="slidenum">
              <a:rPr lang="en-US"/>
              <a:pPr>
                <a:defRPr/>
              </a:pPr>
              <a:t>‹#›</a:t>
            </a:fld>
            <a:endParaRPr lang="en-US"/>
          </a:p>
        </p:txBody>
      </p:sp>
    </p:spTree>
    <p:extLst>
      <p:ext uri="{BB962C8B-B14F-4D97-AF65-F5344CB8AC3E}">
        <p14:creationId xmlns:p14="http://schemas.microsoft.com/office/powerpoint/2010/main" val="398944272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8592E6-3E79-824B-8EC9-F5A6F4D8C145}" type="slidenum">
              <a:rPr lang="en-US"/>
              <a:pPr>
                <a:defRPr/>
              </a:pPr>
              <a:t>‹#›</a:t>
            </a:fld>
            <a:endParaRPr lang="en-US"/>
          </a:p>
        </p:txBody>
      </p:sp>
    </p:spTree>
    <p:extLst>
      <p:ext uri="{BB962C8B-B14F-4D97-AF65-F5344CB8AC3E}">
        <p14:creationId xmlns:p14="http://schemas.microsoft.com/office/powerpoint/2010/main" val="259608618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437BDC9-481F-0144-A971-391A98DE6138}" type="slidenum">
              <a:rPr lang="en-US"/>
              <a:pPr>
                <a:defRPr/>
              </a:pPr>
              <a:t>‹#›</a:t>
            </a:fld>
            <a:endParaRPr lang="en-US"/>
          </a:p>
        </p:txBody>
      </p:sp>
    </p:spTree>
    <p:extLst>
      <p:ext uri="{BB962C8B-B14F-4D97-AF65-F5344CB8AC3E}">
        <p14:creationId xmlns:p14="http://schemas.microsoft.com/office/powerpoint/2010/main" val="119628069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131451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136930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578031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776053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634343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4377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pPr>
                <a:defRPr/>
              </a:pPr>
              <a:t>‹#›</a:t>
            </a:fld>
            <a:endParaRPr lang="en-US"/>
          </a:p>
        </p:txBody>
      </p:sp>
    </p:spTree>
    <p:extLst>
      <p:ext uri="{BB962C8B-B14F-4D97-AF65-F5344CB8AC3E}">
        <p14:creationId xmlns:p14="http://schemas.microsoft.com/office/powerpoint/2010/main" val="4076483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20010400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790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844050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145468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171720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47711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568867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562105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391035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368748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6529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107354330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673223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573202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783182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676152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918576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82214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8724228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88688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105710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81815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46552974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681309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307242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420350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53036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119877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760574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757889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432576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448234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21774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407794442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71145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557792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959708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141937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879886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468680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7574749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147293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262507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71337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75731425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689605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77163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905039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218048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903584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217889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2633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072300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189970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7119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52846851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492736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689153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939478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603126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610575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392376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720315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185421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850854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62175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533AA9-5285-BE49-ABBF-192A4515072C}" type="slidenum">
              <a:rPr lang="en-US"/>
              <a:pPr>
                <a:defRPr/>
              </a:pPr>
              <a:t>‹#›</a:t>
            </a:fld>
            <a:endParaRPr lang="en-US"/>
          </a:p>
        </p:txBody>
      </p:sp>
    </p:spTree>
    <p:extLst>
      <p:ext uri="{BB962C8B-B14F-4D97-AF65-F5344CB8AC3E}">
        <p14:creationId xmlns:p14="http://schemas.microsoft.com/office/powerpoint/2010/main" val="84469379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1305106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07980620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5741007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7334063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16753833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12426524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94797927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3091458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2542359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37598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F74386-AED2-F14C-9CD6-872AFF69F067}" type="slidenum">
              <a:rPr lang="en-US"/>
              <a:pPr>
                <a:defRPr/>
              </a:pPr>
              <a:t>‹#›</a:t>
            </a:fld>
            <a:endParaRPr lang="en-US"/>
          </a:p>
        </p:txBody>
      </p:sp>
    </p:spTree>
    <p:extLst>
      <p:ext uri="{BB962C8B-B14F-4D97-AF65-F5344CB8AC3E}">
        <p14:creationId xmlns:p14="http://schemas.microsoft.com/office/powerpoint/2010/main" val="19769474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3422120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48091842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0195262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421400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197430806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2E8F87F1-B462-4AB2-9FC1-BA2BA9847B4A}" type="slidenum">
              <a:rPr lang="en-US"/>
              <a:pPr/>
              <a:t>‹#›</a:t>
            </a:fld>
            <a:endParaRPr lang="en-US"/>
          </a:p>
        </p:txBody>
      </p:sp>
    </p:spTree>
    <p:extLst>
      <p:ext uri="{BB962C8B-B14F-4D97-AF65-F5344CB8AC3E}">
        <p14:creationId xmlns:p14="http://schemas.microsoft.com/office/powerpoint/2010/main" val="29745207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7421673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4790025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5904236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54088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013E3A-2B84-0D48-B0EF-A54636BB2E6C}" type="slidenum">
              <a:rPr lang="en-US"/>
              <a:pPr>
                <a:defRPr/>
              </a:pPr>
              <a:t>‹#›</a:t>
            </a:fld>
            <a:endParaRPr lang="en-US"/>
          </a:p>
        </p:txBody>
      </p:sp>
    </p:spTree>
    <p:extLst>
      <p:ext uri="{BB962C8B-B14F-4D97-AF65-F5344CB8AC3E}">
        <p14:creationId xmlns:p14="http://schemas.microsoft.com/office/powerpoint/2010/main" val="142831883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1810767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65167240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39230663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57550024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8438875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6119919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3545654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0797083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19241796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0756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97B42C-C8F6-364C-9972-BC418CA4CABD}" type="slidenum">
              <a:rPr lang="en-US"/>
              <a:pPr>
                <a:defRPr/>
              </a:pPr>
              <a:t>‹#›</a:t>
            </a:fld>
            <a:endParaRPr lang="en-US"/>
          </a:p>
        </p:txBody>
      </p:sp>
    </p:spTree>
    <p:extLst>
      <p:ext uri="{BB962C8B-B14F-4D97-AF65-F5344CB8AC3E}">
        <p14:creationId xmlns:p14="http://schemas.microsoft.com/office/powerpoint/2010/main" val="53730686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33254094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eaLnBrk="1" hangingPunct="1"/>
            <a:endParaRPr kumimoji="1" lang="en-US">
              <a:solidFill>
                <a:srgbClr val="FFFFCC"/>
              </a:solidFill>
              <a:latin typeface="Times New Roman" charset="0"/>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A045474B-2A61-BE45-A2AA-C9900DC5E255}"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98092406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6DA2A38-F062-0F4F-9401-AC727CBCBFEF}"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34800745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EE7AB00-488A-8B47-810F-0F2F200E9169}"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67625208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9A5F411D-5727-A445-A4B2-DA1A349FFA36}"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373980105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4C15B9DF-88A1-344A-B6FA-ED41E69796EF}"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87938335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A82538E0-3A9D-A844-B661-E1EDD11FEBC5}"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144072146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7B186A7C-CB99-9341-932E-0E68807ED55F}"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345514458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19D55785-3363-9B4B-8089-187601405FC8}"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125063837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B6D56F5A-56DB-394F-A014-47BD2031313F}"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457916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pPr>
                <a:defRPr/>
              </a:pPr>
              <a:t>‹#›</a:t>
            </a:fld>
            <a:endParaRPr lang="en-US"/>
          </a:p>
        </p:txBody>
      </p:sp>
    </p:spTree>
    <p:extLst>
      <p:ext uri="{BB962C8B-B14F-4D97-AF65-F5344CB8AC3E}">
        <p14:creationId xmlns:p14="http://schemas.microsoft.com/office/powerpoint/2010/main" val="3378521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221607-4D9B-0C4B-B527-10A4491A36EA}" type="slidenum">
              <a:rPr lang="en-US"/>
              <a:pPr>
                <a:defRPr/>
              </a:pPr>
              <a:t>‹#›</a:t>
            </a:fld>
            <a:endParaRPr lang="en-US"/>
          </a:p>
        </p:txBody>
      </p:sp>
    </p:spTree>
    <p:extLst>
      <p:ext uri="{BB962C8B-B14F-4D97-AF65-F5344CB8AC3E}">
        <p14:creationId xmlns:p14="http://schemas.microsoft.com/office/powerpoint/2010/main" val="352440221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F2ABECF-F017-2942-9E4A-A3CE8C2B46F1}"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67501611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0DFB915-BE34-B346-BC02-D84B348C4ADC}"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300364562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9288FF74-ED0C-194F-AD39-EA776FCA57AB}" type="slidenum">
              <a:rPr lang="en-US">
                <a:solidFill>
                  <a:srgbClr val="FFFFCC"/>
                </a:solidFill>
                <a:latin typeface="Times New Roman"/>
              </a:rPr>
              <a:pPr>
                <a:defRPr/>
              </a:pPr>
              <a:t>‹#›</a:t>
            </a:fld>
            <a:endParaRPr lang="en-US">
              <a:solidFill>
                <a:srgbClr val="FFFFCC"/>
              </a:solidFill>
              <a:latin typeface="Times New Roman"/>
            </a:endParaRPr>
          </a:p>
        </p:txBody>
      </p:sp>
    </p:spTree>
    <p:extLst>
      <p:ext uri="{BB962C8B-B14F-4D97-AF65-F5344CB8AC3E}">
        <p14:creationId xmlns:p14="http://schemas.microsoft.com/office/powerpoint/2010/main" val="252783083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8"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10"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11"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3"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5"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7"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grpSp>
      </p:grpSp>
      <p:sp>
        <p:nvSpPr>
          <p:cNvPr id="2461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461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fld id="{E59A46A1-4856-6E49-8645-DC3C5078C69B}" type="datetime1">
              <a:rPr lang="zh-CN" altLang="en-US" smtClean="0">
                <a:solidFill>
                  <a:srgbClr val="FFFFFF"/>
                </a:solidFill>
              </a:rPr>
              <a:pPr>
                <a:defRPr/>
              </a:pPr>
              <a:t>2025/3/15</a:t>
            </a:fld>
            <a:endParaRPr lang="en-US" altLang="zh-CN">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pPr>
              <a:defRPr/>
            </a:pPr>
            <a:fld id="{CFEA5206-4EDA-E04C-BCE1-52FEBF1A1AB3}"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36105110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fld id="{2EF37901-36E5-CB4A-BA5B-486E7F80D387}" type="datetime1">
              <a:rPr lang="zh-CN" altLang="en-US" smtClean="0">
                <a:solidFill>
                  <a:srgbClr val="FFFFFF"/>
                </a:solidFill>
              </a:rPr>
              <a:pPr>
                <a:defRPr/>
              </a:pPr>
              <a:t>2025/3/15</a:t>
            </a:fld>
            <a:endParaRPr lang="en-US" altLang="zh-CN">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9D6C4E75-D131-AF47-8CB1-EF39BCBAA5C6}"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44003586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fld id="{646E39F4-BF1C-074F-B42E-63C15DEA6CB8}" type="datetime1">
              <a:rPr lang="zh-CN" altLang="en-US" smtClean="0">
                <a:solidFill>
                  <a:srgbClr val="FFFFFF"/>
                </a:solidFill>
              </a:rPr>
              <a:pPr>
                <a:defRPr/>
              </a:pPr>
              <a:t>2025/3/15</a:t>
            </a:fld>
            <a:endParaRPr lang="en-US" altLang="zh-CN">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BF8959FF-171C-974D-9809-84E78BEBA1FC}"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02939948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fld id="{8B8C49C4-8481-C74C-BECC-CED3918DBA67}" type="datetime1">
              <a:rPr lang="zh-CN" altLang="en-US" smtClean="0">
                <a:solidFill>
                  <a:srgbClr val="FFFFFF"/>
                </a:solidFill>
              </a:rPr>
              <a:pPr>
                <a:defRPr/>
              </a:pPr>
              <a:t>2025/3/15</a:t>
            </a:fld>
            <a:endParaRPr lang="en-US" altLang="zh-CN">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3A6A0117-D250-5C41-B5BF-C23AF8CFA6B1}"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28947031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fld id="{42EE4990-EC6A-1A4B-9AC5-D866FA2EF7BA}" type="datetime1">
              <a:rPr lang="zh-CN" altLang="en-US" smtClean="0">
                <a:solidFill>
                  <a:srgbClr val="FFFFFF"/>
                </a:solidFill>
              </a:rPr>
              <a:pPr>
                <a:defRPr/>
              </a:pPr>
              <a:t>2025/3/15</a:t>
            </a:fld>
            <a:endParaRPr lang="en-US" altLang="zh-CN">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pPr>
              <a:defRPr/>
            </a:pPr>
            <a:fld id="{5E71BA86-5E5D-5E40-B738-E4D8A0ADFAB3}"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402319952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fld id="{3EB4BFE8-DF7B-BC44-9442-17AD86B5200C}" type="datetime1">
              <a:rPr lang="zh-CN" altLang="en-US" smtClean="0">
                <a:solidFill>
                  <a:srgbClr val="FFFFFF"/>
                </a:solidFill>
              </a:rPr>
              <a:pPr>
                <a:defRPr/>
              </a:pPr>
              <a:t>2025/3/15</a:t>
            </a:fld>
            <a:endParaRPr lang="en-US" altLang="zh-CN">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pPr>
              <a:defRPr/>
            </a:pPr>
            <a:fld id="{1BC96E7E-5A5C-7540-987C-32AF46ACD339}"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50495673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fld id="{ADDEA373-4F77-BD46-A7F7-B18311760467}" type="datetime1">
              <a:rPr lang="zh-CN" altLang="en-US" smtClean="0">
                <a:solidFill>
                  <a:srgbClr val="FFFFFF"/>
                </a:solidFill>
              </a:rPr>
              <a:pPr>
                <a:defRPr/>
              </a:pPr>
              <a:t>2025/3/15</a:t>
            </a:fld>
            <a:endParaRPr lang="en-US" altLang="zh-CN">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pPr>
              <a:defRPr/>
            </a:pPr>
            <a:fld id="{53BA4E77-A311-ED45-A7D4-D9575F59CB80}"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35809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2697462-1AC0-004B-A3A1-929EABD33722}" type="slidenum">
              <a:rPr lang="en-US"/>
              <a:pPr>
                <a:defRPr/>
              </a:pPr>
              <a:t>‹#›</a:t>
            </a:fld>
            <a:endParaRPr lang="en-US"/>
          </a:p>
        </p:txBody>
      </p:sp>
    </p:spTree>
    <p:extLst>
      <p:ext uri="{BB962C8B-B14F-4D97-AF65-F5344CB8AC3E}">
        <p14:creationId xmlns:p14="http://schemas.microsoft.com/office/powerpoint/2010/main" val="76564473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fld id="{01EE01D4-64BC-A84B-AE63-15FB856F3082}" type="datetime1">
              <a:rPr lang="zh-CN" altLang="en-US" smtClean="0">
                <a:solidFill>
                  <a:srgbClr val="FFFFFF"/>
                </a:solidFill>
              </a:rPr>
              <a:pPr>
                <a:defRPr/>
              </a:pPr>
              <a:t>2025/3/15</a:t>
            </a:fld>
            <a:endParaRPr lang="en-US" altLang="zh-CN">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3C5FD161-E86F-ED41-8E65-9BDE3B06B3F1}"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31755242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fld id="{F5FB759B-D86D-284B-9770-145345B78D90}" type="datetime1">
              <a:rPr lang="zh-CN" altLang="en-US" smtClean="0">
                <a:solidFill>
                  <a:srgbClr val="FFFFFF"/>
                </a:solidFill>
              </a:rPr>
              <a:pPr>
                <a:defRPr/>
              </a:pPr>
              <a:t>2025/3/15</a:t>
            </a:fld>
            <a:endParaRPr lang="en-US" altLang="zh-CN">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8E900C64-4566-3E47-A799-A105EB69F1CC}"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27201894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fld id="{1D847944-EC1C-0F41-A12C-6485D4D80355}" type="datetime1">
              <a:rPr lang="zh-CN" altLang="en-US" smtClean="0">
                <a:solidFill>
                  <a:srgbClr val="FFFFFF"/>
                </a:solidFill>
              </a:rPr>
              <a:pPr>
                <a:defRPr/>
              </a:pPr>
              <a:t>2025/3/15</a:t>
            </a:fld>
            <a:endParaRPr lang="en-US" altLang="zh-CN">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5657346-AD7D-CF48-ADDA-1D3F264A8B2F}"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97815697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fld id="{3888BCD1-DB75-EA40-9B03-9E94DDEB4B01}" type="datetime1">
              <a:rPr lang="zh-CN" altLang="en-US" smtClean="0">
                <a:solidFill>
                  <a:srgbClr val="FFFFFF"/>
                </a:solidFill>
              </a:rPr>
              <a:pPr>
                <a:defRPr/>
              </a:pPr>
              <a:t>2025/3/15</a:t>
            </a:fld>
            <a:endParaRPr lang="en-US" altLang="zh-CN">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87B4EE5D-AFFD-A641-B693-D1BACA9ED686}"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64763746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fld id="{4A519B52-4209-6349-8DC1-812477F73E0A}" type="datetime1">
              <a:rPr lang="zh-CN" altLang="en-US" smtClean="0">
                <a:solidFill>
                  <a:srgbClr val="FFFFFF"/>
                </a:solidFill>
              </a:rPr>
              <a:pPr>
                <a:defRPr/>
              </a:pPr>
              <a:t>2025/3/15</a:t>
            </a:fld>
            <a:endParaRPr lang="en-US" altLang="zh-CN">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pPr>
              <a:defRPr/>
            </a:pPr>
            <a:fld id="{A0F97147-4BE0-BC40-9225-0A0FC9F9BA8B}"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24620443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p:cNvSpPr>
            <a:spLocks noGrp="1" noChangeArrowheads="1"/>
          </p:cNvSpPr>
          <p:nvPr>
            <p:ph type="dt" sz="half" idx="10"/>
          </p:nvPr>
        </p:nvSpPr>
        <p:spPr>
          <a:ln/>
        </p:spPr>
        <p:txBody>
          <a:bodyPr/>
          <a:lstStyle>
            <a:lvl1pPr>
              <a:defRPr/>
            </a:lvl1pPr>
          </a:lstStyle>
          <a:p>
            <a:pPr>
              <a:defRPr/>
            </a:pPr>
            <a:fld id="{4A519B52-4209-6349-8DC1-812477F73E0A}" type="datetime1">
              <a:rPr lang="zh-CN" altLang="en-US" smtClean="0">
                <a:solidFill>
                  <a:srgbClr val="FFFFFF"/>
                </a:solidFill>
              </a:rPr>
              <a:pPr>
                <a:defRPr/>
              </a:pPr>
              <a:t>2025/3/15</a:t>
            </a:fld>
            <a:endParaRPr lang="en-US" altLang="zh-CN">
              <a:solidFill>
                <a:srgbClr val="FFFFFF"/>
              </a:solidFill>
            </a:endParaRPr>
          </a:p>
        </p:txBody>
      </p:sp>
      <p:sp>
        <p:nvSpPr>
          <p:cNvPr id="7"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6"/>
          <p:cNvSpPr>
            <a:spLocks noGrp="1" noChangeArrowheads="1"/>
          </p:cNvSpPr>
          <p:nvPr>
            <p:ph type="sldNum" sz="quarter" idx="12"/>
          </p:nvPr>
        </p:nvSpPr>
        <p:spPr>
          <a:ln/>
        </p:spPr>
        <p:txBody>
          <a:bodyPr/>
          <a:lstStyle>
            <a:lvl1pPr>
              <a:defRPr/>
            </a:lvl1pPr>
          </a:lstStyle>
          <a:p>
            <a:pPr>
              <a:defRPr/>
            </a:pPr>
            <a:fld id="{A0F97147-4BE0-BC40-9225-0A0FC9F9BA8B}" type="slidenum">
              <a:rPr lang="zh-CN" altLang="en-US" smtClean="0">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30787320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FDFDCB-1F59-BA4F-91E0-2FCCA9EDDB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6793634"/>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528EE7-9875-314E-BD8A-C21E350371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699491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63C7B8F-77B6-E747-8E38-A804305392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700563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139177-929C-2148-BDE7-863C4F5C93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19031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14AB1C-8B31-CC48-BC0D-3F12196EF901}" type="slidenum">
              <a:rPr lang="en-US"/>
              <a:pPr>
                <a:defRPr/>
              </a:pPr>
              <a:t>‹#›</a:t>
            </a:fld>
            <a:endParaRPr lang="en-US"/>
          </a:p>
        </p:txBody>
      </p:sp>
    </p:spTree>
    <p:extLst>
      <p:ext uri="{BB962C8B-B14F-4D97-AF65-F5344CB8AC3E}">
        <p14:creationId xmlns:p14="http://schemas.microsoft.com/office/powerpoint/2010/main" val="388197831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9B2622-52E4-124F-B587-A3EA1D3E31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501179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AE4C73-4EB7-6447-A8C9-6F7DEDC5B1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531979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54EE342-8EAA-2045-95EE-023A173B0F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454748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C4BABC-FFF0-D94F-A1B0-002D2C3D77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803980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E5974F-70F9-BA40-9903-BF1A199E55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258236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EAF5B6-F0C7-D446-B373-909DC9E2C5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673347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2F7561-759C-C447-BDC8-D84069F3D6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2432555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1979D2-C28C-DF45-85F6-81450EC85F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656395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E35028-94E6-7042-80D5-7456DC7056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961411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093220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530548-DC2F-B044-AF4C-8FBD48298FF5}" type="slidenum">
              <a:rPr lang="en-US"/>
              <a:pPr>
                <a:defRPr/>
              </a:pPr>
              <a:t>‹#›</a:t>
            </a:fld>
            <a:endParaRPr lang="en-US"/>
          </a:p>
        </p:txBody>
      </p:sp>
    </p:spTree>
    <p:extLst>
      <p:ext uri="{BB962C8B-B14F-4D97-AF65-F5344CB8AC3E}">
        <p14:creationId xmlns:p14="http://schemas.microsoft.com/office/powerpoint/2010/main" val="45629488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4066874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50928398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14129768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2930962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38549974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8401610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7968279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395473310"/>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092327893"/>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5029351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7071F8-22F7-1844-8EAD-CBC867C6FA11}" type="slidenum">
              <a:rPr lang="en-US"/>
              <a:pPr>
                <a:defRPr/>
              </a:pPr>
              <a:t>‹#›</a:t>
            </a:fld>
            <a:endParaRPr lang="en-US"/>
          </a:p>
        </p:txBody>
      </p:sp>
    </p:spTree>
    <p:extLst>
      <p:ext uri="{BB962C8B-B14F-4D97-AF65-F5344CB8AC3E}">
        <p14:creationId xmlns:p14="http://schemas.microsoft.com/office/powerpoint/2010/main" val="305643059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793327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7362097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83739391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0221883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2533741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88307791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200514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6937205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7719152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42132667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A9C2B9-2809-E948-B66E-13C7E5AC3F37}" type="slidenum">
              <a:rPr lang="en-US"/>
              <a:pPr>
                <a:defRPr/>
              </a:pPr>
              <a:t>‹#›</a:t>
            </a:fld>
            <a:endParaRPr lang="en-US"/>
          </a:p>
        </p:txBody>
      </p:sp>
    </p:spTree>
    <p:extLst>
      <p:ext uri="{BB962C8B-B14F-4D97-AF65-F5344CB8AC3E}">
        <p14:creationId xmlns:p14="http://schemas.microsoft.com/office/powerpoint/2010/main" val="224585764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6433668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49822181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7867641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76355592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0912463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966006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67196488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4060795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36948759"/>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334746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AA0DD0-0819-2444-95FC-7A636535E2E8}" type="slidenum">
              <a:rPr lang="en-US"/>
              <a:pPr>
                <a:defRPr/>
              </a:pPr>
              <a:t>‹#›</a:t>
            </a:fld>
            <a:endParaRPr lang="en-US"/>
          </a:p>
        </p:txBody>
      </p:sp>
    </p:spTree>
    <p:extLst>
      <p:ext uri="{BB962C8B-B14F-4D97-AF65-F5344CB8AC3E}">
        <p14:creationId xmlns:p14="http://schemas.microsoft.com/office/powerpoint/2010/main" val="2186406034"/>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527034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3781792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4129971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8390916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7867806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202582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8632809"/>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3588512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820089-5FCE-4541-8A05-0972E0506E0E}" type="slidenum">
              <a:rPr lang="en-US"/>
              <a:pPr>
                <a:defRPr/>
              </a:pPr>
              <a:t>‹#›</a:t>
            </a:fld>
            <a:endParaRPr lang="en-US"/>
          </a:p>
        </p:txBody>
      </p:sp>
    </p:spTree>
    <p:extLst>
      <p:ext uri="{BB962C8B-B14F-4D97-AF65-F5344CB8AC3E}">
        <p14:creationId xmlns:p14="http://schemas.microsoft.com/office/powerpoint/2010/main" val="395983382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1F7698-3E37-7C4D-9CF9-1C672CB7D9CE}" type="slidenum">
              <a:rPr lang="en-US"/>
              <a:pPr>
                <a:defRPr/>
              </a:pPr>
              <a:t>‹#›</a:t>
            </a:fld>
            <a:endParaRPr lang="en-US"/>
          </a:p>
        </p:txBody>
      </p:sp>
    </p:spTree>
    <p:extLst>
      <p:ext uri="{BB962C8B-B14F-4D97-AF65-F5344CB8AC3E}">
        <p14:creationId xmlns:p14="http://schemas.microsoft.com/office/powerpoint/2010/main" val="5233587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9CE419C-84F7-4C46-9522-4BD90C879796}" type="slidenum">
              <a:rPr lang="en-US"/>
              <a:pPr>
                <a:defRPr/>
              </a:pPr>
              <a:t>‹#›</a:t>
            </a:fld>
            <a:endParaRPr lang="en-US"/>
          </a:p>
        </p:txBody>
      </p:sp>
    </p:spTree>
    <p:extLst>
      <p:ext uri="{BB962C8B-B14F-4D97-AF65-F5344CB8AC3E}">
        <p14:creationId xmlns:p14="http://schemas.microsoft.com/office/powerpoint/2010/main" val="173226888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7F871B-25F9-D645-AB05-686B7C6137DE}" type="slidenum">
              <a:rPr lang="en-US"/>
              <a:pPr>
                <a:defRPr/>
              </a:pPr>
              <a:t>‹#›</a:t>
            </a:fld>
            <a:endParaRPr lang="en-US"/>
          </a:p>
        </p:txBody>
      </p:sp>
    </p:spTree>
    <p:extLst>
      <p:ext uri="{BB962C8B-B14F-4D97-AF65-F5344CB8AC3E}">
        <p14:creationId xmlns:p14="http://schemas.microsoft.com/office/powerpoint/2010/main" val="302855459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1870DF-9919-D443-9A79-B3CB2989379A}" type="slidenum">
              <a:rPr lang="en-US"/>
              <a:pPr>
                <a:defRPr/>
              </a:pPr>
              <a:t>‹#›</a:t>
            </a:fld>
            <a:endParaRPr lang="en-US"/>
          </a:p>
        </p:txBody>
      </p:sp>
    </p:spTree>
    <p:extLst>
      <p:ext uri="{BB962C8B-B14F-4D97-AF65-F5344CB8AC3E}">
        <p14:creationId xmlns:p14="http://schemas.microsoft.com/office/powerpoint/2010/main" val="124947388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C8F451-46F5-8543-BB79-65D29133072C}" type="slidenum">
              <a:rPr lang="en-US"/>
              <a:pPr>
                <a:defRPr/>
              </a:pPr>
              <a:t>‹#›</a:t>
            </a:fld>
            <a:endParaRPr lang="en-US"/>
          </a:p>
        </p:txBody>
      </p:sp>
    </p:spTree>
    <p:extLst>
      <p:ext uri="{BB962C8B-B14F-4D97-AF65-F5344CB8AC3E}">
        <p14:creationId xmlns:p14="http://schemas.microsoft.com/office/powerpoint/2010/main" val="86977482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1B8F33-D69D-BC4B-B12E-5D2A65A866A6}" type="slidenum">
              <a:rPr lang="en-US"/>
              <a:pPr>
                <a:defRPr/>
              </a:pPr>
              <a:t>‹#›</a:t>
            </a:fld>
            <a:endParaRPr lang="en-US"/>
          </a:p>
        </p:txBody>
      </p:sp>
    </p:spTree>
    <p:extLst>
      <p:ext uri="{BB962C8B-B14F-4D97-AF65-F5344CB8AC3E}">
        <p14:creationId xmlns:p14="http://schemas.microsoft.com/office/powerpoint/2010/main" val="133278088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D967910-FA83-F348-A1A4-C71900E0AFD1}" type="slidenum">
              <a:rPr lang="en-US"/>
              <a:pPr>
                <a:defRPr/>
              </a:pPr>
              <a:t>‹#›</a:t>
            </a:fld>
            <a:endParaRPr lang="en-US"/>
          </a:p>
        </p:txBody>
      </p:sp>
    </p:spTree>
    <p:extLst>
      <p:ext uri="{BB962C8B-B14F-4D97-AF65-F5344CB8AC3E}">
        <p14:creationId xmlns:p14="http://schemas.microsoft.com/office/powerpoint/2010/main" val="297064281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33CA4F-E32E-4445-91A5-72D138860384}" type="slidenum">
              <a:rPr lang="en-US"/>
              <a:pPr>
                <a:defRPr/>
              </a:pPr>
              <a:t>‹#›</a:t>
            </a:fld>
            <a:endParaRPr lang="en-US"/>
          </a:p>
        </p:txBody>
      </p:sp>
    </p:spTree>
    <p:extLst>
      <p:ext uri="{BB962C8B-B14F-4D97-AF65-F5344CB8AC3E}">
        <p14:creationId xmlns:p14="http://schemas.microsoft.com/office/powerpoint/2010/main" val="218972186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8899ED-27D3-AF4E-ADBD-F4BDFDCCBC25}" type="slidenum">
              <a:rPr lang="en-US"/>
              <a:pPr>
                <a:defRPr/>
              </a:pPr>
              <a:t>‹#›</a:t>
            </a:fld>
            <a:endParaRPr lang="en-US"/>
          </a:p>
        </p:txBody>
      </p:sp>
    </p:spTree>
    <p:extLst>
      <p:ext uri="{BB962C8B-B14F-4D97-AF65-F5344CB8AC3E}">
        <p14:creationId xmlns:p14="http://schemas.microsoft.com/office/powerpoint/2010/main" val="189426560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4FF2E6-843B-A545-850C-F57B4EC5CB33}" type="slidenum">
              <a:rPr lang="en-US"/>
              <a:pPr>
                <a:defRPr/>
              </a:pPr>
              <a:t>‹#›</a:t>
            </a:fld>
            <a:endParaRPr lang="en-US"/>
          </a:p>
        </p:txBody>
      </p:sp>
    </p:spTree>
    <p:extLst>
      <p:ext uri="{BB962C8B-B14F-4D97-AF65-F5344CB8AC3E}">
        <p14:creationId xmlns:p14="http://schemas.microsoft.com/office/powerpoint/2010/main" val="282491451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0BA45D-DCC8-7141-9A3B-B1B71FEB3D4D}" type="slidenum">
              <a:rPr lang="en-US"/>
              <a:pPr>
                <a:defRPr/>
              </a:pPr>
              <a:t>‹#›</a:t>
            </a:fld>
            <a:endParaRPr lang="en-US"/>
          </a:p>
        </p:txBody>
      </p:sp>
    </p:spTree>
    <p:extLst>
      <p:ext uri="{BB962C8B-B14F-4D97-AF65-F5344CB8AC3E}">
        <p14:creationId xmlns:p14="http://schemas.microsoft.com/office/powerpoint/2010/main" val="61050378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EA1D9A-01C1-E44C-BFCD-498CFA66596A}" type="slidenum">
              <a:rPr lang="en-US"/>
              <a:pPr>
                <a:defRPr/>
              </a:pPr>
              <a:t>‹#›</a:t>
            </a:fld>
            <a:endParaRPr lang="en-US"/>
          </a:p>
        </p:txBody>
      </p:sp>
    </p:spTree>
    <p:extLst>
      <p:ext uri="{BB962C8B-B14F-4D97-AF65-F5344CB8AC3E}">
        <p14:creationId xmlns:p14="http://schemas.microsoft.com/office/powerpoint/2010/main" val="34465579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0F1752C-219E-3642-A543-C55F29631206}" type="slidenum">
              <a:rPr lang="en-US"/>
              <a:pPr>
                <a:defRPr/>
              </a:pPr>
              <a:t>‹#›</a:t>
            </a:fld>
            <a:endParaRPr lang="en-US"/>
          </a:p>
        </p:txBody>
      </p:sp>
    </p:spTree>
    <p:extLst>
      <p:ext uri="{BB962C8B-B14F-4D97-AF65-F5344CB8AC3E}">
        <p14:creationId xmlns:p14="http://schemas.microsoft.com/office/powerpoint/2010/main" val="334821462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C31A86-5CA2-094F-9984-1F35CD0EBE46}" type="slidenum">
              <a:rPr lang="en-US"/>
              <a:pPr>
                <a:defRPr/>
              </a:pPr>
              <a:t>‹#›</a:t>
            </a:fld>
            <a:endParaRPr lang="en-US"/>
          </a:p>
        </p:txBody>
      </p:sp>
    </p:spTree>
    <p:extLst>
      <p:ext uri="{BB962C8B-B14F-4D97-AF65-F5344CB8AC3E}">
        <p14:creationId xmlns:p14="http://schemas.microsoft.com/office/powerpoint/2010/main" val="352441505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D45FB-2A3A-EE40-86FC-3273D89BD888}" type="slidenum">
              <a:rPr lang="en-US"/>
              <a:pPr>
                <a:defRPr/>
              </a:pPr>
              <a:t>‹#›</a:t>
            </a:fld>
            <a:endParaRPr lang="en-US"/>
          </a:p>
        </p:txBody>
      </p:sp>
    </p:spTree>
    <p:extLst>
      <p:ext uri="{BB962C8B-B14F-4D97-AF65-F5344CB8AC3E}">
        <p14:creationId xmlns:p14="http://schemas.microsoft.com/office/powerpoint/2010/main" val="315156200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64D40D-7FA1-E845-ABDD-8A0E085AFF18}" type="slidenum">
              <a:rPr lang="en-US"/>
              <a:pPr>
                <a:defRPr/>
              </a:pPr>
              <a:t>‹#›</a:t>
            </a:fld>
            <a:endParaRPr lang="en-US"/>
          </a:p>
        </p:txBody>
      </p:sp>
    </p:spTree>
    <p:extLst>
      <p:ext uri="{BB962C8B-B14F-4D97-AF65-F5344CB8AC3E}">
        <p14:creationId xmlns:p14="http://schemas.microsoft.com/office/powerpoint/2010/main" val="285721784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A4B298-7C21-FD49-82B8-E7B93E5767A6}" type="slidenum">
              <a:rPr lang="en-US"/>
              <a:pPr>
                <a:defRPr/>
              </a:pPr>
              <a:t>‹#›</a:t>
            </a:fld>
            <a:endParaRPr lang="en-US"/>
          </a:p>
        </p:txBody>
      </p:sp>
    </p:spTree>
    <p:extLst>
      <p:ext uri="{BB962C8B-B14F-4D97-AF65-F5344CB8AC3E}">
        <p14:creationId xmlns:p14="http://schemas.microsoft.com/office/powerpoint/2010/main" val="193425722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266A9F-5D61-2246-BAAE-BEEC87896040}" type="slidenum">
              <a:rPr lang="en-US"/>
              <a:pPr>
                <a:defRPr/>
              </a:pPr>
              <a:t>‹#›</a:t>
            </a:fld>
            <a:endParaRPr lang="en-US"/>
          </a:p>
        </p:txBody>
      </p:sp>
    </p:spTree>
    <p:extLst>
      <p:ext uri="{BB962C8B-B14F-4D97-AF65-F5344CB8AC3E}">
        <p14:creationId xmlns:p14="http://schemas.microsoft.com/office/powerpoint/2010/main" val="2796961940"/>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981E0F-31C7-2A49-BDD9-9CE8E7F4887C}" type="slidenum">
              <a:rPr lang="en-US"/>
              <a:pPr>
                <a:defRPr/>
              </a:pPr>
              <a:t>‹#›</a:t>
            </a:fld>
            <a:endParaRPr lang="en-US"/>
          </a:p>
        </p:txBody>
      </p:sp>
    </p:spTree>
    <p:extLst>
      <p:ext uri="{BB962C8B-B14F-4D97-AF65-F5344CB8AC3E}">
        <p14:creationId xmlns:p14="http://schemas.microsoft.com/office/powerpoint/2010/main" val="43422412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7E46E9-68C3-6747-9DB0-8D6C4424CFDB}" type="slidenum">
              <a:rPr lang="en-US"/>
              <a:pPr>
                <a:defRPr/>
              </a:pPr>
              <a:t>‹#›</a:t>
            </a:fld>
            <a:endParaRPr lang="en-US"/>
          </a:p>
        </p:txBody>
      </p:sp>
    </p:spTree>
    <p:extLst>
      <p:ext uri="{BB962C8B-B14F-4D97-AF65-F5344CB8AC3E}">
        <p14:creationId xmlns:p14="http://schemas.microsoft.com/office/powerpoint/2010/main" val="158742287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DCC73F-2E0F-5944-9E05-21FAC4CC92AB}" type="slidenum">
              <a:rPr lang="en-US"/>
              <a:pPr>
                <a:defRPr/>
              </a:pPr>
              <a:t>‹#›</a:t>
            </a:fld>
            <a:endParaRPr lang="en-US"/>
          </a:p>
        </p:txBody>
      </p:sp>
    </p:spTree>
    <p:extLst>
      <p:ext uri="{BB962C8B-B14F-4D97-AF65-F5344CB8AC3E}">
        <p14:creationId xmlns:p14="http://schemas.microsoft.com/office/powerpoint/2010/main" val="87175731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5470F8-A52D-634F-BC40-989196F96FD4}" type="slidenum">
              <a:rPr lang="en-US"/>
              <a:pPr>
                <a:defRPr/>
              </a:pPr>
              <a:t>‹#›</a:t>
            </a:fld>
            <a:endParaRPr lang="en-US"/>
          </a:p>
        </p:txBody>
      </p:sp>
    </p:spTree>
    <p:extLst>
      <p:ext uri="{BB962C8B-B14F-4D97-AF65-F5344CB8AC3E}">
        <p14:creationId xmlns:p14="http://schemas.microsoft.com/office/powerpoint/2010/main" val="158965943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5E5FAA-F5C7-3E40-81CF-33F1B270CF7D}" type="slidenum">
              <a:rPr lang="en-US"/>
              <a:pPr>
                <a:defRPr/>
              </a:pPr>
              <a:t>‹#›</a:t>
            </a:fld>
            <a:endParaRPr lang="en-US"/>
          </a:p>
        </p:txBody>
      </p:sp>
    </p:spTree>
    <p:extLst>
      <p:ext uri="{BB962C8B-B14F-4D97-AF65-F5344CB8AC3E}">
        <p14:creationId xmlns:p14="http://schemas.microsoft.com/office/powerpoint/2010/main" val="27046436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A25B2E-7483-D94B-B18F-A5FC9F5B4D03}" type="slidenum">
              <a:rPr lang="en-US"/>
              <a:pPr>
                <a:defRPr/>
              </a:pPr>
              <a:t>‹#›</a:t>
            </a:fld>
            <a:endParaRPr lang="en-US"/>
          </a:p>
        </p:txBody>
      </p:sp>
    </p:spTree>
    <p:extLst>
      <p:ext uri="{BB962C8B-B14F-4D97-AF65-F5344CB8AC3E}">
        <p14:creationId xmlns:p14="http://schemas.microsoft.com/office/powerpoint/2010/main" val="2552089910"/>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8592E6-3E79-824B-8EC9-F5A6F4D8C145}" type="slidenum">
              <a:rPr lang="en-US"/>
              <a:pPr>
                <a:defRPr/>
              </a:pPr>
              <a:t>‹#›</a:t>
            </a:fld>
            <a:endParaRPr lang="en-US"/>
          </a:p>
        </p:txBody>
      </p:sp>
    </p:spTree>
    <p:extLst>
      <p:ext uri="{BB962C8B-B14F-4D97-AF65-F5344CB8AC3E}">
        <p14:creationId xmlns:p14="http://schemas.microsoft.com/office/powerpoint/2010/main" val="314821835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437BDC9-481F-0144-A971-391A98DE6138}" type="slidenum">
              <a:rPr lang="en-US"/>
              <a:pPr>
                <a:defRPr/>
              </a:pPr>
              <a:t>‹#›</a:t>
            </a:fld>
            <a:endParaRPr lang="en-US"/>
          </a:p>
        </p:txBody>
      </p:sp>
    </p:spTree>
    <p:extLst>
      <p:ext uri="{BB962C8B-B14F-4D97-AF65-F5344CB8AC3E}">
        <p14:creationId xmlns:p14="http://schemas.microsoft.com/office/powerpoint/2010/main" val="354917684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8894752"/>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8279842"/>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6613467"/>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8184963"/>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3388313"/>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1144031"/>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4314585"/>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038320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pPr>
                <a:defRPr/>
              </a:pPr>
              <a:t>‹#›</a:t>
            </a:fld>
            <a:endParaRPr lang="en-US"/>
          </a:p>
        </p:txBody>
      </p:sp>
    </p:spTree>
    <p:extLst>
      <p:ext uri="{BB962C8B-B14F-4D97-AF65-F5344CB8AC3E}">
        <p14:creationId xmlns:p14="http://schemas.microsoft.com/office/powerpoint/2010/main" val="2331990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AE3DC2-758C-E84C-983F-D882543EE981}" type="slidenum">
              <a:rPr lang="en-US"/>
              <a:pPr>
                <a:defRPr/>
              </a:pPr>
              <a:t>‹#›</a:t>
            </a:fld>
            <a:endParaRPr lang="en-US"/>
          </a:p>
        </p:txBody>
      </p:sp>
    </p:spTree>
    <p:extLst>
      <p:ext uri="{BB962C8B-B14F-4D97-AF65-F5344CB8AC3E}">
        <p14:creationId xmlns:p14="http://schemas.microsoft.com/office/powerpoint/2010/main" val="340449665"/>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4533274"/>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306549"/>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492180"/>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7452544"/>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6748144"/>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500C3C5E-E563-4268-9F1A-FB5743DCBE6A}" type="datetimeFigureOut">
              <a:rPr lang="en-US" smtClean="0">
                <a:solidFill>
                  <a:srgbClr val="ECE9C6"/>
                </a:solidFill>
                <a:latin typeface="Book Antiqua"/>
              </a:rPr>
              <a:pPr/>
              <a:t>3/15/25</a:t>
            </a:fld>
            <a:endParaRPr lang="en-US">
              <a:solidFill>
                <a:srgbClr val="ECE9C6"/>
              </a:solidFill>
              <a:latin typeface="Book Antiqua"/>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rgbClr val="ECE9C6"/>
              </a:solidFill>
              <a:latin typeface="Book Antiqua"/>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8D622EB-D55C-42A5-AE29-5BB88CA9D891}" type="slidenum">
              <a:rPr lang="en-US" smtClean="0">
                <a:solidFill>
                  <a:srgbClr val="ECE9C6"/>
                </a:solidFill>
                <a:latin typeface="Book Antiqua"/>
              </a:rPr>
              <a:pPr/>
              <a:t>‹#›</a:t>
            </a:fld>
            <a:endParaRPr lang="en-US">
              <a:solidFill>
                <a:srgbClr val="ECE9C6"/>
              </a:solidFill>
              <a:latin typeface="Book Antiqua"/>
            </a:endParaRP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pPr defTabSz="914400"/>
              <a:r>
                <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6651667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3/15/25</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818548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3/15/25</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6184899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3/15/25</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6102063"/>
      </p:ext>
    </p:extLst>
  </p:cSld>
  <p:clrMapOvr>
    <a:masterClrMapping/>
  </p:clrMapOvr>
  <p:transition>
    <p:fade/>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3/15/25</a:t>
            </a:fld>
            <a:endParaRPr lang="en-US">
              <a:solidFill>
                <a:srgbClr val="895D1D"/>
              </a:solidFill>
              <a:latin typeface="Book Antiqua"/>
            </a:endParaRPr>
          </a:p>
        </p:txBody>
      </p:sp>
      <p:sp>
        <p:nvSpPr>
          <p:cNvPr id="8" name="Footer Placeholder 7"/>
          <p:cNvSpPr>
            <a:spLocks noGrp="1"/>
          </p:cNvSpPr>
          <p:nvPr>
            <p:ph type="ftr" sz="quarter" idx="11"/>
          </p:nvPr>
        </p:nvSpPr>
        <p:spPr/>
        <p:txBody>
          <a:bodyPr/>
          <a:lstStyle/>
          <a:p>
            <a:endParaRPr lang="en-US">
              <a:solidFill>
                <a:srgbClr val="895D1D"/>
              </a:solidFill>
              <a:latin typeface="Book Antiqua"/>
            </a:endParaRPr>
          </a:p>
        </p:txBody>
      </p:sp>
      <p:sp>
        <p:nvSpPr>
          <p:cNvPr id="9" name="Slide Number Placeholder 8"/>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765795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5C8DDF-3051-E044-8BCD-56621A3E5DA9}" type="slidenum">
              <a:rPr lang="en-US"/>
              <a:pPr>
                <a:defRPr/>
              </a:pPr>
              <a:t>‹#›</a:t>
            </a:fld>
            <a:endParaRPr lang="en-US"/>
          </a:p>
        </p:txBody>
      </p:sp>
    </p:spTree>
    <p:extLst>
      <p:ext uri="{BB962C8B-B14F-4D97-AF65-F5344CB8AC3E}">
        <p14:creationId xmlns:p14="http://schemas.microsoft.com/office/powerpoint/2010/main" val="434023946"/>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3/15/25</a:t>
            </a:fld>
            <a:endParaRPr lang="en-US">
              <a:solidFill>
                <a:srgbClr val="895D1D"/>
              </a:solidFill>
              <a:latin typeface="Book Antiqua"/>
            </a:endParaRPr>
          </a:p>
        </p:txBody>
      </p:sp>
      <p:sp>
        <p:nvSpPr>
          <p:cNvPr id="4" name="Footer Placeholder 3"/>
          <p:cNvSpPr>
            <a:spLocks noGrp="1"/>
          </p:cNvSpPr>
          <p:nvPr>
            <p:ph type="ftr" sz="quarter" idx="11"/>
          </p:nvPr>
        </p:nvSpPr>
        <p:spPr/>
        <p:txBody>
          <a:bodyPr/>
          <a:lstStyle/>
          <a:p>
            <a:endParaRPr lang="en-US">
              <a:solidFill>
                <a:srgbClr val="895D1D"/>
              </a:solidFill>
              <a:latin typeface="Book Antiqua"/>
            </a:endParaRPr>
          </a:p>
        </p:txBody>
      </p:sp>
      <p:sp>
        <p:nvSpPr>
          <p:cNvPr id="5" name="Slide Number Placeholder 4"/>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89479779"/>
      </p:ext>
    </p:extLst>
  </p:cSld>
  <p:clrMapOvr>
    <a:masterClrMapping/>
  </p:clrMapOvr>
  <p:transition>
    <p:fade/>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3/15/25</a:t>
            </a:fld>
            <a:endParaRPr lang="en-US">
              <a:solidFill>
                <a:srgbClr val="895D1D"/>
              </a:solidFill>
              <a:latin typeface="Book Antiqua"/>
            </a:endParaRPr>
          </a:p>
        </p:txBody>
      </p:sp>
      <p:sp>
        <p:nvSpPr>
          <p:cNvPr id="3" name="Footer Placeholder 2"/>
          <p:cNvSpPr>
            <a:spLocks noGrp="1"/>
          </p:cNvSpPr>
          <p:nvPr>
            <p:ph type="ftr" sz="quarter" idx="11"/>
          </p:nvPr>
        </p:nvSpPr>
        <p:spPr/>
        <p:txBody>
          <a:bodyPr/>
          <a:lstStyle/>
          <a:p>
            <a:endParaRPr lang="en-US">
              <a:solidFill>
                <a:srgbClr val="895D1D"/>
              </a:solidFill>
              <a:latin typeface="Book Antiqua"/>
            </a:endParaRPr>
          </a:p>
        </p:txBody>
      </p:sp>
      <p:sp>
        <p:nvSpPr>
          <p:cNvPr id="4" name="Slide Number Placeholder 3"/>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1296644567"/>
      </p:ext>
    </p:extLst>
  </p:cSld>
  <p:clrMapOvr>
    <a:masterClrMapping/>
  </p:clrMapOvr>
  <p:transition>
    <p:fade/>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3/15/25</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2655404250"/>
      </p:ext>
    </p:extLst>
  </p:cSld>
  <p:clrMapOvr>
    <a:masterClrMapping/>
  </p:clrMapOvr>
  <p:transition>
    <p:fade/>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3/15/25</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4275195079"/>
      </p:ext>
    </p:extLst>
  </p:cSld>
  <p:clrMapOvr>
    <a:masterClrMapping/>
  </p:clrMapOvr>
  <p:transition>
    <p:fade/>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3/15/25</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37120460"/>
      </p:ext>
    </p:extLst>
  </p:cSld>
  <p:clrMapOvr>
    <a:masterClrMapping/>
  </p:clrMapOvr>
  <p:transition>
    <p:fade/>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3/15/25</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22961177"/>
      </p:ext>
    </p:extLst>
  </p:cSld>
  <p:clrMapOvr>
    <a:masterClrMapping/>
  </p:clrMapOvr>
  <p:transition>
    <p:fade/>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4F1F53-16D1-3148-BB3E-15960D9CD5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810309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CF9CE1-2F88-114B-800E-17F117C808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554520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21944F-FC5C-ED46-BCA7-5FBD9A5925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690563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8469F3-CA2D-3542-AD76-56C8EEBD6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4833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E0F7C2-31A5-074B-BCBE-FA79D9EFE838}" type="slidenum">
              <a:rPr lang="en-US"/>
              <a:pPr>
                <a:defRPr/>
              </a:pPr>
              <a:t>‹#›</a:t>
            </a:fld>
            <a:endParaRPr lang="en-US"/>
          </a:p>
        </p:txBody>
      </p:sp>
    </p:spTree>
    <p:extLst>
      <p:ext uri="{BB962C8B-B14F-4D97-AF65-F5344CB8AC3E}">
        <p14:creationId xmlns:p14="http://schemas.microsoft.com/office/powerpoint/2010/main" val="305816302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A18F175-48DA-4D45-94AB-B77615774A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333984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BC4CBB5-7F84-0E44-81CC-E483DC61FB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275581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13B35CD-798F-FF4D-96EC-BA9D7A6E5C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213703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515FA5-DC6A-C945-B425-7EB5D17964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369911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A3095F-D840-B546-8B4D-1FC89B2721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25537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8B0B24-FB6B-9E4E-9562-551D5480DA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958145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2C33CB-5812-9249-9E82-FD5D1C79F4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290840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7A07806-1440-3049-AEB9-D424EA588E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346708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FDAC3D5E-FFA7-B940-948E-894EC7DC87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085591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3/15/25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5535602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29AD3C-758A-B942-BC80-3BF82357D60B}" type="slidenum">
              <a:rPr lang="en-US"/>
              <a:pPr>
                <a:defRPr/>
              </a:pPr>
              <a:t>‹#›</a:t>
            </a:fld>
            <a:endParaRPr lang="en-US"/>
          </a:p>
        </p:txBody>
      </p:sp>
    </p:spTree>
    <p:extLst>
      <p:ext uri="{BB962C8B-B14F-4D97-AF65-F5344CB8AC3E}">
        <p14:creationId xmlns:p14="http://schemas.microsoft.com/office/powerpoint/2010/main" val="99515646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3/15/25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22311140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3/15/25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864638874"/>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3/15/25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41783625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3/15/25</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45045487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3/15/25</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13480769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3/15/25</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1653933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3/15/25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76171248"/>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3/15/25</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28854450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3/15/25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39774785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3/15/25</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0195314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4E26B1-B272-CC49-91A3-E0F6B653ECC1}" type="slidenum">
              <a:rPr lang="en-US"/>
              <a:pPr>
                <a:defRPr/>
              </a:pPr>
              <a:t>‹#›</a:t>
            </a:fld>
            <a:endParaRPr lang="en-US"/>
          </a:p>
        </p:txBody>
      </p:sp>
    </p:spTree>
    <p:extLst>
      <p:ext uri="{BB962C8B-B14F-4D97-AF65-F5344CB8AC3E}">
        <p14:creationId xmlns:p14="http://schemas.microsoft.com/office/powerpoint/2010/main" val="279061935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8"/>
            <a:ext cx="9144000" cy="1470025"/>
          </a:xfrm>
        </p:spPr>
        <p:txBody>
          <a:bodyPr/>
          <a:lstStyle/>
          <a:p>
            <a:r>
              <a:rPr lang="en-US"/>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aseline="0"/>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171871834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341" tIns="45671" rIns="91341" bIns="45671"/>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lIns="91341" tIns="45671" rIns="91341" bIns="45671"/>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341" tIns="45671" rIns="91341" bIns="45671"/>
          <a:lstStyle>
            <a:lvl1pPr>
              <a:defRPr/>
            </a:lvl1pPr>
          </a:lstStyle>
          <a:p>
            <a:fld id="{0F0E62B9-4F3A-2144-B353-DDC02D27F0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418343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lIns="91341" tIns="45671" rIns="91341" bIns="45671"/>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lIns="91341" tIns="45671" rIns="91341" bIns="45671"/>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341" tIns="45671" rIns="91341" bIns="45671"/>
          <a:lstStyle>
            <a:lvl1pPr>
              <a:defRPr/>
            </a:lvl1pPr>
          </a:lstStyle>
          <a:p>
            <a:fld id="{AD3F50D6-A74F-EA4E-8BAA-614C687E31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5202394"/>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lIns="91341" tIns="45671" rIns="91341" bIns="45671"/>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lIns="91341" tIns="45671" rIns="91341" bIns="45671"/>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341" tIns="45671" rIns="91341" bIns="45671"/>
          <a:lstStyle>
            <a:lvl1pPr>
              <a:defRPr/>
            </a:lvl1pPr>
          </a:lstStyle>
          <a:p>
            <a:fld id="{FE0E9A73-D6F3-FB4B-B676-AB2D6ACB30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319407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lIns="91341" tIns="45671" rIns="91341" bIns="45671"/>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lIns="91341" tIns="45671" rIns="91341" bIns="45671"/>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lIns="91341" tIns="45671" rIns="91341" bIns="45671"/>
          <a:lstStyle>
            <a:lvl1pPr>
              <a:defRPr/>
            </a:lvl1pPr>
          </a:lstStyle>
          <a:p>
            <a:fld id="{21B05C86-5CA8-C640-83F6-0464EF6033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116628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lIns="91341" tIns="45671" rIns="91341" bIns="45671"/>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lIns="91341" tIns="45671" rIns="91341" bIns="45671"/>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lIns="91341" tIns="45671" rIns="91341" bIns="45671"/>
          <a:lstStyle>
            <a:lvl1pPr>
              <a:defRPr/>
            </a:lvl1pPr>
          </a:lstStyle>
          <a:p>
            <a:fld id="{CCBC2C85-5B23-2743-8351-2458AC3B1C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255174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lIns="91341" tIns="45671" rIns="91341" bIns="45671"/>
          <a:lstStyle>
            <a:lvl1pPr>
              <a:defRPr/>
            </a:lvl1pPr>
          </a:lstStyle>
          <a:p>
            <a:endParaRPr lang="en-US">
              <a:solidFill>
                <a:srgbClr val="000000"/>
              </a:solidFill>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lIns="91341" tIns="45671" rIns="91341" bIns="45671"/>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lIns="91341" tIns="45671" rIns="91341" bIns="45671"/>
          <a:lstStyle>
            <a:lvl1pPr>
              <a:defRPr/>
            </a:lvl1pPr>
          </a:lstStyle>
          <a:p>
            <a:fld id="{4668B637-F1B0-CD4B-945A-E1B24BE0055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3471683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lIns="91341" tIns="45671" rIns="91341" bIns="45671"/>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lIns="91341" tIns="45671" rIns="91341" bIns="45671"/>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341" tIns="45671" rIns="91341" bIns="45671"/>
          <a:lstStyle>
            <a:lvl1pPr>
              <a:defRPr/>
            </a:lvl1pPr>
          </a:lstStyle>
          <a:p>
            <a:fld id="{9DDB0FBA-1AA2-7A41-A7E8-827850B26E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308362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lIns="91341" tIns="45671" rIns="91341" bIns="45671"/>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lIns="91341" tIns="45671" rIns="91341" bIns="45671"/>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341" tIns="45671" rIns="91341" bIns="45671"/>
          <a:lstStyle>
            <a:lvl1pPr>
              <a:defRPr/>
            </a:lvl1pPr>
          </a:lstStyle>
          <a:p>
            <a:fld id="{0474792B-817A-344D-BDC3-98766AAD8E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410975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341" tIns="45671" rIns="91341" bIns="45671"/>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lIns="91341" tIns="45671" rIns="91341" bIns="45671"/>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341" tIns="45671" rIns="91341" bIns="45671"/>
          <a:lstStyle>
            <a:lvl1pPr>
              <a:defRPr/>
            </a:lvl1pPr>
          </a:lstStyle>
          <a:p>
            <a:fld id="{D80BDE67-5EFE-FF4D-AC25-976BBC3D78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618560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98714C-65F3-6B47-948F-A3C51F0CAB8C}" type="slidenum">
              <a:rPr lang="en-US"/>
              <a:pPr>
                <a:defRPr/>
              </a:pPr>
              <a:t>‹#›</a:t>
            </a:fld>
            <a:endParaRPr lang="en-US"/>
          </a:p>
        </p:txBody>
      </p:sp>
    </p:spTree>
    <p:extLst>
      <p:ext uri="{BB962C8B-B14F-4D97-AF65-F5344CB8AC3E}">
        <p14:creationId xmlns:p14="http://schemas.microsoft.com/office/powerpoint/2010/main" val="4143745047"/>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341" tIns="45671" rIns="91341" bIns="45671"/>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lIns="91341" tIns="45671" rIns="91341" bIns="45671"/>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341" tIns="45671" rIns="91341" bIns="45671"/>
          <a:lstStyle>
            <a:lvl1pPr>
              <a:defRPr/>
            </a:lvl1pPr>
          </a:lstStyle>
          <a:p>
            <a:fld id="{A4114420-13EE-2946-AB89-0A59875297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871397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42945894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416177488"/>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3044252244"/>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398428493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221642933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3802656122"/>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3987401662"/>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286833113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26515355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D1EA78-310E-D941-97E9-D029B248149D}" type="slidenum">
              <a:rPr lang="en-US"/>
              <a:pPr>
                <a:defRPr/>
              </a:pPr>
              <a:t>‹#›</a:t>
            </a:fld>
            <a:endParaRPr lang="en-US"/>
          </a:p>
        </p:txBody>
      </p:sp>
    </p:spTree>
    <p:extLst>
      <p:ext uri="{BB962C8B-B14F-4D97-AF65-F5344CB8AC3E}">
        <p14:creationId xmlns:p14="http://schemas.microsoft.com/office/powerpoint/2010/main" val="279362394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403673717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32865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672415-B5F5-4340-AEDA-6071DAB45743}" type="slidenum">
              <a:rPr lang="en-US"/>
              <a:pPr>
                <a:defRPr/>
              </a:pPr>
              <a:t>‹#›</a:t>
            </a:fld>
            <a:endParaRPr lang="en-US"/>
          </a:p>
        </p:txBody>
      </p:sp>
    </p:spTree>
    <p:extLst>
      <p:ext uri="{BB962C8B-B14F-4D97-AF65-F5344CB8AC3E}">
        <p14:creationId xmlns:p14="http://schemas.microsoft.com/office/powerpoint/2010/main" val="14124831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90EC68-CA5E-544C-A518-79358D92BF64}" type="slidenum">
              <a:rPr lang="en-US"/>
              <a:pPr>
                <a:defRPr/>
              </a:pPr>
              <a:t>‹#›</a:t>
            </a:fld>
            <a:endParaRPr lang="en-US"/>
          </a:p>
        </p:txBody>
      </p:sp>
    </p:spTree>
    <p:extLst>
      <p:ext uri="{BB962C8B-B14F-4D97-AF65-F5344CB8AC3E}">
        <p14:creationId xmlns:p14="http://schemas.microsoft.com/office/powerpoint/2010/main" val="27572059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0BE4E-0E9D-E74C-AD10-77F460FEFFCF}" type="slidenum">
              <a:rPr lang="en-US"/>
              <a:pPr>
                <a:defRPr/>
              </a:pPr>
              <a:t>‹#›</a:t>
            </a:fld>
            <a:endParaRPr lang="en-US"/>
          </a:p>
        </p:txBody>
      </p:sp>
    </p:spTree>
    <p:extLst>
      <p:ext uri="{BB962C8B-B14F-4D97-AF65-F5344CB8AC3E}">
        <p14:creationId xmlns:p14="http://schemas.microsoft.com/office/powerpoint/2010/main" val="3195019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pPr>
                <a:defRPr/>
              </a:pPr>
              <a:t>‹#›</a:t>
            </a:fld>
            <a:endParaRPr lang="en-US"/>
          </a:p>
        </p:txBody>
      </p:sp>
    </p:spTree>
    <p:extLst>
      <p:ext uri="{BB962C8B-B14F-4D97-AF65-F5344CB8AC3E}">
        <p14:creationId xmlns:p14="http://schemas.microsoft.com/office/powerpoint/2010/main" val="27744952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E79448-296A-894E-8863-8917D83B5B12}" type="slidenum">
              <a:rPr lang="en-US"/>
              <a:pPr>
                <a:defRPr/>
              </a:pPr>
              <a:t>‹#›</a:t>
            </a:fld>
            <a:endParaRPr lang="en-US"/>
          </a:p>
        </p:txBody>
      </p:sp>
    </p:spTree>
    <p:extLst>
      <p:ext uri="{BB962C8B-B14F-4D97-AF65-F5344CB8AC3E}">
        <p14:creationId xmlns:p14="http://schemas.microsoft.com/office/powerpoint/2010/main" val="40160117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CDE0CEA-4E97-6A4A-9959-605F7D81621A}" type="slidenum">
              <a:rPr lang="en-US"/>
              <a:pPr>
                <a:defRPr/>
              </a:pPr>
              <a:t>‹#›</a:t>
            </a:fld>
            <a:endParaRPr lang="en-US"/>
          </a:p>
        </p:txBody>
      </p:sp>
    </p:spTree>
    <p:extLst>
      <p:ext uri="{BB962C8B-B14F-4D97-AF65-F5344CB8AC3E}">
        <p14:creationId xmlns:p14="http://schemas.microsoft.com/office/powerpoint/2010/main" val="23333676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1A96817-6F82-45E8-BA85-D316B515180F}"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8442581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2BBDD5-8BBC-4681-8C7B-9C431746BB7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9708947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460AEE2-7A4D-4C99-990A-2A5AC86FA67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4908750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866A0CD-4580-478D-96A8-2D0B73C1A2BC}"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0664507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401DE0D6-E87F-410F-9EB8-DCAC5337057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388868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E23038A-CD5F-42BC-91C9-E2ABA77B7891}"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0666652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15A7E61-7C89-461E-A2B3-910B0D4D78CD}"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691788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C3509A6-3E80-4F0C-82CB-0E9EA5865E79}"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31457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pPr>
                <a:defRPr/>
              </a:pPr>
              <a:t>‹#›</a:t>
            </a:fld>
            <a:endParaRPr lang="en-US"/>
          </a:p>
        </p:txBody>
      </p:sp>
    </p:spTree>
    <p:extLst>
      <p:ext uri="{BB962C8B-B14F-4D97-AF65-F5344CB8AC3E}">
        <p14:creationId xmlns:p14="http://schemas.microsoft.com/office/powerpoint/2010/main" val="18915689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A3C1371-F84A-42A0-B4F6-7F5C60779C64}"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9110162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6C77EE-1380-436E-B066-F7FC574881C6}"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5057449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FA4F4AE-E3A2-47EA-8159-A56209BF01E0}"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584643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3BDB697-0A05-4E0B-94FE-7994146F1517}"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27866607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a:ln/>
        </p:spPr>
        <p:txBody>
          <a:bodyPr/>
          <a:lstStyle>
            <a:lvl1pPr>
              <a:defRPr/>
            </a:lvl1pPr>
          </a:lstStyle>
          <a:p>
            <a:endParaRPr lang="en-US" altLang="zh-CN">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ltLang="zh-CN">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fld id="{1409F247-8EFF-4DB3-A4A2-935C3D3D4322}"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35876689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5" name="Rectangle 45"/>
          <p:cNvSpPr>
            <a:spLocks noGrp="1" noChangeArrowheads="1"/>
          </p:cNvSpPr>
          <p:nvPr>
            <p:ph type="ftr" sz="quarter" idx="11"/>
          </p:nvPr>
        </p:nvSpPr>
        <p:spPr/>
        <p:txBody>
          <a:bodyPr/>
          <a:lstStyle>
            <a:lvl1pPr>
              <a:defRPr>
                <a:latin typeface="Comic Sans MS" pitchFamily="66" charset="0"/>
              </a:defRPr>
            </a:lvl1pPr>
          </a:lstStyle>
          <a:p>
            <a:endParaRPr lang="en-US">
              <a:solidFill>
                <a:srgbClr val="000000"/>
              </a:solidFill>
            </a:endParaRPr>
          </a:p>
        </p:txBody>
      </p:sp>
      <p:sp>
        <p:nvSpPr>
          <p:cNvPr id="6" name="Rectangle 46"/>
          <p:cNvSpPr>
            <a:spLocks noGrp="1" noChangeArrowheads="1"/>
          </p:cNvSpPr>
          <p:nvPr>
            <p:ph type="sldNum" sz="quarter" idx="12"/>
          </p:nvPr>
        </p:nvSpPr>
        <p:spPr/>
        <p:txBody>
          <a:bodyPr/>
          <a:lstStyle>
            <a:lvl1pPr>
              <a:defRPr>
                <a:latin typeface="Comic Sans MS" pitchFamily="66" charset="0"/>
              </a:defRPr>
            </a:lvl1pPr>
          </a:lstStyle>
          <a:p>
            <a:fld id="{795722A0-DF06-44B3-935A-5D9154E2D9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47197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atin typeface="Comic Sans MS" pitchFamily="66" charset="0"/>
              </a:defRPr>
            </a:lvl1pPr>
          </a:lstStyle>
          <a:p>
            <a:endParaRPr lang="en-US">
              <a:solidFill>
                <a:srgbClr val="000000"/>
              </a:solidFill>
            </a:endParaRPr>
          </a:p>
        </p:txBody>
      </p:sp>
      <p:sp>
        <p:nvSpPr>
          <p:cNvPr id="7" name="Rectangle 3"/>
          <p:cNvSpPr>
            <a:spLocks noGrp="1" noChangeArrowheads="1"/>
          </p:cNvSpPr>
          <p:nvPr>
            <p:ph type="sldNum" sz="quarter" idx="11"/>
          </p:nvPr>
        </p:nvSpPr>
        <p:spPr/>
        <p:txBody>
          <a:bodyPr/>
          <a:lstStyle>
            <a:lvl1pPr>
              <a:defRPr>
                <a:latin typeface="Comic Sans MS" pitchFamily="66" charset="0"/>
              </a:defRPr>
            </a:lvl1pPr>
          </a:lstStyle>
          <a:p>
            <a:fld id="{A5097389-2D1E-4BE7-AE2B-087F910ACEDE}" type="slidenum">
              <a:rPr lang="en-US">
                <a:solidFill>
                  <a:srgbClr val="000000"/>
                </a:solidFill>
              </a:rPr>
              <a:pPr/>
              <a:t>‹#›</a:t>
            </a:fld>
            <a:endParaRPr lang="en-US">
              <a:solidFill>
                <a:srgbClr val="000000"/>
              </a:solidFill>
            </a:endParaRPr>
          </a:p>
        </p:txBody>
      </p:sp>
      <p:sp>
        <p:nvSpPr>
          <p:cNvPr id="8" name="Rectangle 14"/>
          <p:cNvSpPr>
            <a:spLocks noGrp="1" noChangeArrowheads="1"/>
          </p:cNvSpPr>
          <p:nvPr>
            <p:ph type="ftr" sz="quarter" idx="12"/>
          </p:nvPr>
        </p:nvSpPr>
        <p:spPr/>
        <p:txBody>
          <a:bodyPr/>
          <a:lstStyle>
            <a:lvl1pPr>
              <a:defRPr>
                <a:latin typeface="Comic Sans MS" pitchFamily="66" charset="0"/>
              </a:defRPr>
            </a:lvl1pPr>
          </a:lstStyle>
          <a:p>
            <a:endParaRPr lang="en-US">
              <a:solidFill>
                <a:srgbClr val="000000"/>
              </a:solidFill>
            </a:endParaRPr>
          </a:p>
        </p:txBody>
      </p:sp>
    </p:spTree>
    <p:extLst>
      <p:ext uri="{BB962C8B-B14F-4D97-AF65-F5344CB8AC3E}">
        <p14:creationId xmlns:p14="http://schemas.microsoft.com/office/powerpoint/2010/main" val="26222492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endParaRPr lang="en-US"/>
          </a:p>
        </p:txBody>
      </p:sp>
      <p:sp>
        <p:nvSpPr>
          <p:cNvPr id="3" name="Rectangle 9"/>
          <p:cNvSpPr>
            <a:spLocks noGrp="1" noChangeArrowheads="1"/>
          </p:cNvSpPr>
          <p:nvPr>
            <p:ph type="ftr" sz="quarter" idx="11"/>
          </p:nvPr>
        </p:nvSpPr>
        <p:spPr>
          <a:ln/>
        </p:spPr>
        <p:txBody>
          <a:bodyPr/>
          <a:lstStyle>
            <a:lvl1pPr>
              <a:defRPr/>
            </a:lvl1pPr>
          </a:lstStyle>
          <a:p>
            <a:endParaRPr lang="en-US"/>
          </a:p>
        </p:txBody>
      </p:sp>
      <p:sp>
        <p:nvSpPr>
          <p:cNvPr id="4" name="Rectangle 10"/>
          <p:cNvSpPr>
            <a:spLocks noGrp="1" noChangeArrowheads="1"/>
          </p:cNvSpPr>
          <p:nvPr>
            <p:ph type="sldNum" sz="quarter" idx="12"/>
          </p:nvPr>
        </p:nvSpPr>
        <p:spPr>
          <a:ln/>
        </p:spPr>
        <p:txBody>
          <a:bodyPr/>
          <a:lstStyle>
            <a:lvl1pPr>
              <a:defRPr/>
            </a:lvl1pPr>
          </a:lstStyle>
          <a:p>
            <a:fld id="{8DF7092E-D35C-4AD1-8DB7-F1A99D2CA656}" type="slidenum">
              <a:rPr lang="en-US"/>
              <a:pPr/>
              <a:t>‹#›</a:t>
            </a:fld>
            <a:endParaRPr lang="en-US"/>
          </a:p>
        </p:txBody>
      </p:sp>
    </p:spTree>
    <p:extLst>
      <p:ext uri="{BB962C8B-B14F-4D97-AF65-F5344CB8AC3E}">
        <p14:creationId xmlns:p14="http://schemas.microsoft.com/office/powerpoint/2010/main" val="4846111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21250" name="Rectangle 1026"/>
          <p:cNvSpPr>
            <a:spLocks noGrp="1" noChangeArrowheads="1"/>
          </p:cNvSpPr>
          <p:nvPr>
            <p:ph type="ctrTitle"/>
          </p:nvPr>
        </p:nvSpPr>
        <p:spPr>
          <a:xfrm>
            <a:off x="685800" y="2286000"/>
            <a:ext cx="7772400" cy="1143000"/>
          </a:xfrm>
        </p:spPr>
        <p:txBody>
          <a:bodyPr/>
          <a:lstStyle>
            <a:lvl1pPr>
              <a:defRPr/>
            </a:lvl1pPr>
          </a:lstStyle>
          <a:p>
            <a:r>
              <a:rPr lang="en-US" altLang="zh-CN"/>
              <a:t>Click to edit Master title style</a:t>
            </a:r>
          </a:p>
        </p:txBody>
      </p:sp>
      <p:sp>
        <p:nvSpPr>
          <p:cNvPr id="821251" name="Rectangle 1027"/>
          <p:cNvSpPr>
            <a:spLocks noGrp="1" noChangeArrowheads="1"/>
          </p:cNvSpPr>
          <p:nvPr>
            <p:ph type="subTitle" idx="1"/>
          </p:nvPr>
        </p:nvSpPr>
        <p:spPr>
          <a:xfrm>
            <a:off x="1371600" y="3886200"/>
            <a:ext cx="6400800" cy="1752600"/>
          </a:xfrm>
        </p:spPr>
        <p:txBody>
          <a:bodyPr/>
          <a:lstStyle>
            <a:lvl1pPr marL="0" indent="0" algn="ctr">
              <a:buFont typeface="Times" pitchFamily="-128" charset="0"/>
              <a:buNone/>
              <a:defRPr/>
            </a:lvl1pPr>
          </a:lstStyle>
          <a:p>
            <a:r>
              <a:rPr lang="en-US" altLang="zh-CN"/>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E02B7537-2FD0-4439-8A49-544E6D70FFA0}"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15428478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0B2C60D3-5F9E-4B47-8A24-82B02D3D8ACD}"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3441784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pPr>
                <a:defRPr/>
              </a:pPr>
              <a:t>‹#›</a:t>
            </a:fld>
            <a:endParaRPr lang="en-US"/>
          </a:p>
        </p:txBody>
      </p:sp>
    </p:spTree>
    <p:extLst>
      <p:ext uri="{BB962C8B-B14F-4D97-AF65-F5344CB8AC3E}">
        <p14:creationId xmlns:p14="http://schemas.microsoft.com/office/powerpoint/2010/main" val="3508275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5E908053-97E9-42A8-8739-01AC7F83F24E}"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39055467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fld id="{E70C9C63-7493-4FAA-B54A-CBF87BEC05FE}"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17223046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9" name="Rectangle 6"/>
          <p:cNvSpPr>
            <a:spLocks noGrp="1" noChangeArrowheads="1"/>
          </p:cNvSpPr>
          <p:nvPr>
            <p:ph type="sldNum" sz="quarter" idx="12"/>
          </p:nvPr>
        </p:nvSpPr>
        <p:spPr>
          <a:ln/>
        </p:spPr>
        <p:txBody>
          <a:bodyPr/>
          <a:lstStyle>
            <a:lvl1pPr>
              <a:defRPr/>
            </a:lvl1pPr>
          </a:lstStyle>
          <a:p>
            <a:fld id="{F231542C-57EF-4D8A-B329-CDFA1B19BCB4}"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15879636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5" name="Rectangle 6"/>
          <p:cNvSpPr>
            <a:spLocks noGrp="1" noChangeArrowheads="1"/>
          </p:cNvSpPr>
          <p:nvPr>
            <p:ph type="sldNum" sz="quarter" idx="12"/>
          </p:nvPr>
        </p:nvSpPr>
        <p:spPr>
          <a:ln/>
        </p:spPr>
        <p:txBody>
          <a:bodyPr/>
          <a:lstStyle>
            <a:lvl1pPr>
              <a:defRPr/>
            </a:lvl1pPr>
          </a:lstStyle>
          <a:p>
            <a:fld id="{56406A89-7D08-4D7B-890F-21F31C3CED0D}"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20950862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4" name="Rectangle 6"/>
          <p:cNvSpPr>
            <a:spLocks noGrp="1" noChangeArrowheads="1"/>
          </p:cNvSpPr>
          <p:nvPr>
            <p:ph type="sldNum" sz="quarter" idx="12"/>
          </p:nvPr>
        </p:nvSpPr>
        <p:spPr>
          <a:ln/>
        </p:spPr>
        <p:txBody>
          <a:bodyPr/>
          <a:lstStyle>
            <a:lvl1pPr>
              <a:defRPr/>
            </a:lvl1pPr>
          </a:lstStyle>
          <a:p>
            <a:fld id="{B94AE20C-573D-4443-AB4B-9D4643BD6F76}"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26386189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fld id="{D017A2DA-4F59-434A-87B7-1386215E0C3C}"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37246301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7" name="Rectangle 6"/>
          <p:cNvSpPr>
            <a:spLocks noGrp="1" noChangeArrowheads="1"/>
          </p:cNvSpPr>
          <p:nvPr>
            <p:ph type="sldNum" sz="quarter" idx="12"/>
          </p:nvPr>
        </p:nvSpPr>
        <p:spPr>
          <a:ln/>
        </p:spPr>
        <p:txBody>
          <a:bodyPr/>
          <a:lstStyle>
            <a:lvl1pPr>
              <a:defRPr/>
            </a:lvl1pPr>
          </a:lstStyle>
          <a:p>
            <a:fld id="{92F2BE85-ECE5-49B8-8260-46C0847DF8C7}"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2370672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B5320B60-CC18-4D8D-A681-B23B9B9EB84C}"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30687139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8BC5CDAF-6A0C-43E2-91BD-8627EFDCC37C}"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42300300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685800" y="1981200"/>
            <a:ext cx="7772400" cy="4114800"/>
          </a:xfrm>
        </p:spPr>
        <p:txBody>
          <a:bodyPr/>
          <a:lstStyle/>
          <a:p>
            <a:pPr lvl="0"/>
            <a:endParaRPr lang="en-SG" noProof="0" dirty="0"/>
          </a:p>
        </p:txBody>
      </p:sp>
      <p:sp>
        <p:nvSpPr>
          <p:cNvPr id="4" name="Rectangle 4"/>
          <p:cNvSpPr>
            <a:spLocks noGrp="1" noChangeArrowheads="1"/>
          </p:cNvSpPr>
          <p:nvPr>
            <p:ph type="dt" sz="half" idx="10"/>
          </p:nvPr>
        </p:nvSpPr>
        <p:spPr>
          <a:ln/>
        </p:spPr>
        <p:txBody>
          <a:bodyPr/>
          <a:lstStyle>
            <a:lvl1pPr>
              <a:defRPr/>
            </a:lvl1pPr>
          </a:lstStyle>
          <a:p>
            <a:endParaRPr lang="en-US" altLang="zh-CN">
              <a:solidFill>
                <a:srgbClr val="FFFF66"/>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zh-CN">
              <a:solidFill>
                <a:srgbClr val="FFFF66"/>
              </a:solidFill>
            </a:endParaRPr>
          </a:p>
        </p:txBody>
      </p:sp>
      <p:sp>
        <p:nvSpPr>
          <p:cNvPr id="6" name="Rectangle 6"/>
          <p:cNvSpPr>
            <a:spLocks noGrp="1" noChangeArrowheads="1"/>
          </p:cNvSpPr>
          <p:nvPr>
            <p:ph type="sldNum" sz="quarter" idx="12"/>
          </p:nvPr>
        </p:nvSpPr>
        <p:spPr>
          <a:ln/>
        </p:spPr>
        <p:txBody>
          <a:bodyPr/>
          <a:lstStyle>
            <a:lvl1pPr>
              <a:defRPr/>
            </a:lvl1pPr>
          </a:lstStyle>
          <a:p>
            <a:fld id="{ED73B4E3-8D5B-4716-AE02-9FA77EDD04CC}" type="slidenum">
              <a:rPr lang="en-US" altLang="zh-CN">
                <a:solidFill>
                  <a:srgbClr val="FFFF66"/>
                </a:solidFill>
              </a:rPr>
              <a:pPr/>
              <a:t>‹#›</a:t>
            </a:fld>
            <a:endParaRPr lang="en-US" altLang="zh-CN">
              <a:solidFill>
                <a:srgbClr val="FFFF66"/>
              </a:solidFill>
            </a:endParaRPr>
          </a:p>
        </p:txBody>
      </p:sp>
    </p:spTree>
    <p:extLst>
      <p:ext uri="{BB962C8B-B14F-4D97-AF65-F5344CB8AC3E}">
        <p14:creationId xmlns:p14="http://schemas.microsoft.com/office/powerpoint/2010/main" val="3595789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pPr>
                <a:defRPr/>
              </a:pPr>
              <a:t>‹#›</a:t>
            </a:fld>
            <a:endParaRPr lang="en-US"/>
          </a:p>
        </p:txBody>
      </p:sp>
    </p:spTree>
    <p:extLst>
      <p:ext uri="{BB962C8B-B14F-4D97-AF65-F5344CB8AC3E}">
        <p14:creationId xmlns:p14="http://schemas.microsoft.com/office/powerpoint/2010/main" val="7067697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E526E7FA-3234-46C9-B697-2D9ECB7583C0}" type="slidenum">
              <a:rPr lang="en-US"/>
              <a:pPr/>
              <a:t>‹#›</a:t>
            </a:fld>
            <a:endParaRPr lang="en-US"/>
          </a:p>
        </p:txBody>
      </p:sp>
    </p:spTree>
    <p:extLst>
      <p:ext uri="{BB962C8B-B14F-4D97-AF65-F5344CB8AC3E}">
        <p14:creationId xmlns:p14="http://schemas.microsoft.com/office/powerpoint/2010/main" val="234445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80066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97265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80554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8134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02043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880558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40460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48023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3033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pPr>
                <a:defRPr/>
              </a:pPr>
              <a:t>‹#›</a:t>
            </a:fld>
            <a:endParaRPr lang="en-US"/>
          </a:p>
        </p:txBody>
      </p:sp>
    </p:spTree>
    <p:extLst>
      <p:ext uri="{BB962C8B-B14F-4D97-AF65-F5344CB8AC3E}">
        <p14:creationId xmlns:p14="http://schemas.microsoft.com/office/powerpoint/2010/main" val="36504585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2622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20102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465202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45128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7609362-9E37-7143-8519-60ED3CEFD804}" type="datetimeFigureOut">
              <a:rPr lang="en-US" smtClean="0">
                <a:solidFill>
                  <a:prstClr val="black">
                    <a:tint val="75000"/>
                  </a:prstClr>
                </a:solidFill>
              </a:rPr>
              <a:pPr/>
              <a:t>3/15/25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E2A5B8-4CB8-E142-A450-A385C7A59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38149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609362-9E37-7143-8519-60ED3CEFD804}" type="datetimeFigureOut">
              <a:rPr lang="en-US" smtClean="0">
                <a:solidFill>
                  <a:prstClr val="black">
                    <a:tint val="75000"/>
                  </a:prstClr>
                </a:solidFill>
              </a:rPr>
              <a:pPr/>
              <a:t>3/15/25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E2A5B8-4CB8-E142-A450-A385C7A59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87033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7609362-9E37-7143-8519-60ED3CEFD804}" type="datetimeFigureOut">
              <a:rPr lang="en-US" smtClean="0">
                <a:solidFill>
                  <a:prstClr val="black">
                    <a:tint val="75000"/>
                  </a:prstClr>
                </a:solidFill>
              </a:rPr>
              <a:pPr/>
              <a:t>3/15/25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0E2A5B8-4CB8-E142-A450-A385C7A59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16563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609362-9E37-7143-8519-60ED3CEFD804}" type="datetimeFigureOut">
              <a:rPr lang="en-US" smtClean="0">
                <a:solidFill>
                  <a:prstClr val="black">
                    <a:tint val="75000"/>
                  </a:prstClr>
                </a:solidFill>
              </a:rPr>
              <a:pPr/>
              <a:t>3/15/25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0E2A5B8-4CB8-E142-A450-A385C7A59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77358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609362-9E37-7143-8519-60ED3CEFD804}" type="datetimeFigureOut">
              <a:rPr lang="en-US" smtClean="0">
                <a:solidFill>
                  <a:prstClr val="black">
                    <a:tint val="75000"/>
                  </a:prstClr>
                </a:solidFill>
              </a:rPr>
              <a:pPr/>
              <a:t>3/15/25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0E2A5B8-4CB8-E142-A450-A385C7A59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75128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609362-9E37-7143-8519-60ED3CEFD804}" type="datetimeFigureOut">
              <a:rPr lang="en-US" smtClean="0">
                <a:solidFill>
                  <a:prstClr val="black">
                    <a:tint val="75000"/>
                  </a:prstClr>
                </a:solidFill>
              </a:rPr>
              <a:pPr/>
              <a:t>3/15/25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0E2A5B8-4CB8-E142-A450-A385C7A591F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632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theme" Target="../theme/theme1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theme" Target="../theme/theme13.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image" Target="../media/image3.jpeg"/><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3.jpe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5.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theme" Target="../theme/theme16.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164.xml"/><Relationship Id="rId1" Type="http://schemas.openxmlformats.org/officeDocument/2006/relationships/slideLayout" Target="../slideLayouts/slideLayout163.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67.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21.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2.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3.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4.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5.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6.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slideLayout" Target="../slideLayouts/slideLayout272.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slideLayout" Target="../slideLayouts/slideLayout271.xml"/><Relationship Id="rId2" Type="http://schemas.openxmlformats.org/officeDocument/2006/relationships/slideLayout" Target="../slideLayouts/slideLayout261.xml"/><Relationship Id="rId16" Type="http://schemas.openxmlformats.org/officeDocument/2006/relationships/theme" Target="../theme/theme27.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5" Type="http://schemas.openxmlformats.org/officeDocument/2006/relationships/slideLayout" Target="../slideLayouts/slideLayout27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 Id="rId14" Type="http://schemas.openxmlformats.org/officeDocument/2006/relationships/slideLayout" Target="../slideLayouts/slideLayout273.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27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slideLayout" Target="../slideLayouts/slideLayout288.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slideLayout" Target="../slideLayouts/slideLayout287.xml"/><Relationship Id="rId2" Type="http://schemas.openxmlformats.org/officeDocument/2006/relationships/slideLayout" Target="../slideLayouts/slideLayout277.xml"/><Relationship Id="rId16" Type="http://schemas.openxmlformats.org/officeDocument/2006/relationships/theme" Target="../theme/theme29.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5" Type="http://schemas.openxmlformats.org/officeDocument/2006/relationships/slideLayout" Target="../slideLayouts/slideLayout29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slideLayout" Target="../slideLayouts/slideLayout28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theme" Target="../theme/theme30.xml"/><Relationship Id="rId3" Type="http://schemas.openxmlformats.org/officeDocument/2006/relationships/slideLayout" Target="../slideLayouts/slideLayout293.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2" Type="http://schemas.openxmlformats.org/officeDocument/2006/relationships/slideLayout" Target="../slideLayouts/slideLayout29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5" Type="http://schemas.openxmlformats.org/officeDocument/2006/relationships/slideLayout" Target="../slideLayouts/slideLayout295.xml"/><Relationship Id="rId10" Type="http://schemas.openxmlformats.org/officeDocument/2006/relationships/slideLayout" Target="../slideLayouts/slideLayout300.xml"/><Relationship Id="rId4" Type="http://schemas.openxmlformats.org/officeDocument/2006/relationships/slideLayout" Target="../slideLayouts/slideLayout294.xml"/><Relationship Id="rId9" Type="http://schemas.openxmlformats.org/officeDocument/2006/relationships/slideLayout" Target="../slideLayouts/slideLayout29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0.xml"/><Relationship Id="rId13" Type="http://schemas.openxmlformats.org/officeDocument/2006/relationships/slideLayout" Target="../slideLayouts/slideLayout315.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slideLayout" Target="../slideLayouts/slideLayout314.xml"/><Relationship Id="rId17" Type="http://schemas.openxmlformats.org/officeDocument/2006/relationships/image" Target="../media/image6.png"/><Relationship Id="rId2" Type="http://schemas.openxmlformats.org/officeDocument/2006/relationships/slideLayout" Target="../slideLayouts/slideLayout304.xml"/><Relationship Id="rId16" Type="http://schemas.openxmlformats.org/officeDocument/2006/relationships/image" Target="../media/image5.png"/><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5" Type="http://schemas.openxmlformats.org/officeDocument/2006/relationships/image" Target="../media/image4.png"/><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3.xml"/><Relationship Id="rId13" Type="http://schemas.openxmlformats.org/officeDocument/2006/relationships/slideLayout" Target="../slideLayouts/slideLayout328.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slideLayout" Target="../slideLayouts/slideLayout327.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6.xml"/><Relationship Id="rId13" Type="http://schemas.openxmlformats.org/officeDocument/2006/relationships/slideLayout" Target="../slideLayouts/slideLayout341.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slideLayout" Target="../slideLayouts/slideLayout340.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slideLayout" Target="../slideLayouts/slideLayout354.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slideLayout" Target="../slideLayouts/slideLayout353.xml"/><Relationship Id="rId2" Type="http://schemas.openxmlformats.org/officeDocument/2006/relationships/slideLayout" Target="../slideLayouts/slideLayout343.xml"/><Relationship Id="rId16" Type="http://schemas.openxmlformats.org/officeDocument/2006/relationships/theme" Target="../theme/theme34.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5" Type="http://schemas.openxmlformats.org/officeDocument/2006/relationships/slideLayout" Target="../slideLayouts/slideLayout35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 Id="rId14" Type="http://schemas.openxmlformats.org/officeDocument/2006/relationships/slideLayout" Target="../slideLayouts/slideLayout35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4.xml"/><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35.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5.xml"/><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36.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6.xml"/><Relationship Id="rId13" Type="http://schemas.openxmlformats.org/officeDocument/2006/relationships/slideLayout" Target="../slideLayouts/slideLayout391.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slideLayout" Target="../slideLayouts/slideLayout390.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99.xml"/><Relationship Id="rId13" Type="http://schemas.openxmlformats.org/officeDocument/2006/relationships/slideLayout" Target="../slideLayouts/slideLayout404.xml"/><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slideLayout" Target="../slideLayouts/slideLayout403.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2.xml"/><Relationship Id="rId3" Type="http://schemas.openxmlformats.org/officeDocument/2006/relationships/slideLayout" Target="../slideLayouts/slideLayout407.xml"/><Relationship Id="rId7" Type="http://schemas.openxmlformats.org/officeDocument/2006/relationships/slideLayout" Target="../slideLayouts/slideLayout411.xml"/><Relationship Id="rId12" Type="http://schemas.openxmlformats.org/officeDocument/2006/relationships/theme" Target="../theme/theme39.xml"/><Relationship Id="rId2" Type="http://schemas.openxmlformats.org/officeDocument/2006/relationships/slideLayout" Target="../slideLayouts/slideLayout406.xml"/><Relationship Id="rId1" Type="http://schemas.openxmlformats.org/officeDocument/2006/relationships/slideLayout" Target="../slideLayouts/slideLayout405.xml"/><Relationship Id="rId6" Type="http://schemas.openxmlformats.org/officeDocument/2006/relationships/slideLayout" Target="../slideLayouts/slideLayout410.xml"/><Relationship Id="rId11" Type="http://schemas.openxmlformats.org/officeDocument/2006/relationships/slideLayout" Target="../slideLayouts/slideLayout415.xml"/><Relationship Id="rId5" Type="http://schemas.openxmlformats.org/officeDocument/2006/relationships/slideLayout" Target="../slideLayouts/slideLayout409.xml"/><Relationship Id="rId10" Type="http://schemas.openxmlformats.org/officeDocument/2006/relationships/slideLayout" Target="../slideLayouts/slideLayout414.xml"/><Relationship Id="rId4" Type="http://schemas.openxmlformats.org/officeDocument/2006/relationships/slideLayout" Target="../slideLayouts/slideLayout408.xml"/><Relationship Id="rId9" Type="http://schemas.openxmlformats.org/officeDocument/2006/relationships/slideLayout" Target="../slideLayouts/slideLayout4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3.xml"/><Relationship Id="rId13" Type="http://schemas.openxmlformats.org/officeDocument/2006/relationships/slideLayout" Target="../slideLayouts/slideLayout428.xml"/><Relationship Id="rId3" Type="http://schemas.openxmlformats.org/officeDocument/2006/relationships/slideLayout" Target="../slideLayouts/slideLayout418.xml"/><Relationship Id="rId7" Type="http://schemas.openxmlformats.org/officeDocument/2006/relationships/slideLayout" Target="../slideLayouts/slideLayout422.xml"/><Relationship Id="rId12" Type="http://schemas.openxmlformats.org/officeDocument/2006/relationships/slideLayout" Target="../slideLayouts/slideLayout427.xml"/><Relationship Id="rId2" Type="http://schemas.openxmlformats.org/officeDocument/2006/relationships/slideLayout" Target="../slideLayouts/slideLayout417.xml"/><Relationship Id="rId1" Type="http://schemas.openxmlformats.org/officeDocument/2006/relationships/slideLayout" Target="../slideLayouts/slideLayout416.xml"/><Relationship Id="rId6" Type="http://schemas.openxmlformats.org/officeDocument/2006/relationships/slideLayout" Target="../slideLayouts/slideLayout421.xml"/><Relationship Id="rId11" Type="http://schemas.openxmlformats.org/officeDocument/2006/relationships/slideLayout" Target="../slideLayouts/slideLayout426.xml"/><Relationship Id="rId5" Type="http://schemas.openxmlformats.org/officeDocument/2006/relationships/slideLayout" Target="../slideLayouts/slideLayout420.xml"/><Relationship Id="rId10" Type="http://schemas.openxmlformats.org/officeDocument/2006/relationships/slideLayout" Target="../slideLayouts/slideLayout425.xml"/><Relationship Id="rId4" Type="http://schemas.openxmlformats.org/officeDocument/2006/relationships/slideLayout" Target="../slideLayouts/slideLayout419.xml"/><Relationship Id="rId9" Type="http://schemas.openxmlformats.org/officeDocument/2006/relationships/slideLayout" Target="../slideLayouts/slideLayout424.xml"/><Relationship Id="rId14"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6.xml"/><Relationship Id="rId3" Type="http://schemas.openxmlformats.org/officeDocument/2006/relationships/slideLayout" Target="../slideLayouts/slideLayout431.xml"/><Relationship Id="rId7" Type="http://schemas.openxmlformats.org/officeDocument/2006/relationships/slideLayout" Target="../slideLayouts/slideLayout435.xml"/><Relationship Id="rId12" Type="http://schemas.openxmlformats.org/officeDocument/2006/relationships/theme" Target="../theme/theme41.xml"/><Relationship Id="rId2" Type="http://schemas.openxmlformats.org/officeDocument/2006/relationships/slideLayout" Target="../slideLayouts/slideLayout430.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5" Type="http://schemas.openxmlformats.org/officeDocument/2006/relationships/slideLayout" Target="../slideLayouts/slideLayout433.xml"/><Relationship Id="rId10" Type="http://schemas.openxmlformats.org/officeDocument/2006/relationships/slideLayout" Target="../slideLayouts/slideLayout438.xml"/><Relationship Id="rId4" Type="http://schemas.openxmlformats.org/officeDocument/2006/relationships/slideLayout" Target="../slideLayouts/slideLayout432.xml"/><Relationship Id="rId9" Type="http://schemas.openxmlformats.org/officeDocument/2006/relationships/slideLayout" Target="../slideLayouts/slideLayout43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47.xml"/><Relationship Id="rId3" Type="http://schemas.openxmlformats.org/officeDocument/2006/relationships/slideLayout" Target="../slideLayouts/slideLayout442.xml"/><Relationship Id="rId7" Type="http://schemas.openxmlformats.org/officeDocument/2006/relationships/slideLayout" Target="../slideLayouts/slideLayout446.xml"/><Relationship Id="rId12" Type="http://schemas.openxmlformats.org/officeDocument/2006/relationships/theme" Target="../theme/theme42.xml"/><Relationship Id="rId2" Type="http://schemas.openxmlformats.org/officeDocument/2006/relationships/slideLayout" Target="../slideLayouts/slideLayout441.xml"/><Relationship Id="rId1" Type="http://schemas.openxmlformats.org/officeDocument/2006/relationships/slideLayout" Target="../slideLayouts/slideLayout440.xml"/><Relationship Id="rId6" Type="http://schemas.openxmlformats.org/officeDocument/2006/relationships/slideLayout" Target="../slideLayouts/slideLayout445.xml"/><Relationship Id="rId11" Type="http://schemas.openxmlformats.org/officeDocument/2006/relationships/slideLayout" Target="../slideLayouts/slideLayout450.xml"/><Relationship Id="rId5" Type="http://schemas.openxmlformats.org/officeDocument/2006/relationships/slideLayout" Target="../slideLayouts/slideLayout444.xml"/><Relationship Id="rId10" Type="http://schemas.openxmlformats.org/officeDocument/2006/relationships/slideLayout" Target="../slideLayouts/slideLayout449.xml"/><Relationship Id="rId4" Type="http://schemas.openxmlformats.org/officeDocument/2006/relationships/slideLayout" Target="../slideLayouts/slideLayout443.xml"/><Relationship Id="rId9" Type="http://schemas.openxmlformats.org/officeDocument/2006/relationships/slideLayout" Target="../slideLayouts/slideLayout448.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58.xml"/><Relationship Id="rId3" Type="http://schemas.openxmlformats.org/officeDocument/2006/relationships/slideLayout" Target="../slideLayouts/slideLayout453.xml"/><Relationship Id="rId7" Type="http://schemas.openxmlformats.org/officeDocument/2006/relationships/slideLayout" Target="../slideLayouts/slideLayout457.xml"/><Relationship Id="rId12" Type="http://schemas.openxmlformats.org/officeDocument/2006/relationships/theme" Target="../theme/theme43.xml"/><Relationship Id="rId2" Type="http://schemas.openxmlformats.org/officeDocument/2006/relationships/slideLayout" Target="../slideLayouts/slideLayout452.xml"/><Relationship Id="rId1" Type="http://schemas.openxmlformats.org/officeDocument/2006/relationships/slideLayout" Target="../slideLayouts/slideLayout451.xml"/><Relationship Id="rId6" Type="http://schemas.openxmlformats.org/officeDocument/2006/relationships/slideLayout" Target="../slideLayouts/slideLayout456.xml"/><Relationship Id="rId11" Type="http://schemas.openxmlformats.org/officeDocument/2006/relationships/slideLayout" Target="../slideLayouts/slideLayout461.xml"/><Relationship Id="rId5" Type="http://schemas.openxmlformats.org/officeDocument/2006/relationships/slideLayout" Target="../slideLayouts/slideLayout455.xml"/><Relationship Id="rId10" Type="http://schemas.openxmlformats.org/officeDocument/2006/relationships/slideLayout" Target="../slideLayouts/slideLayout460.xml"/><Relationship Id="rId4" Type="http://schemas.openxmlformats.org/officeDocument/2006/relationships/slideLayout" Target="../slideLayouts/slideLayout454.xml"/><Relationship Id="rId9" Type="http://schemas.openxmlformats.org/officeDocument/2006/relationships/slideLayout" Target="../slideLayouts/slideLayout4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6" Type="http://schemas.openxmlformats.org/officeDocument/2006/relationships/theme" Target="../theme/theme6.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8.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jpeg"/></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4914" r:id="rId1"/>
    <p:sldLayoutId id="2147504915" r:id="rId2"/>
    <p:sldLayoutId id="2147504916" r:id="rId3"/>
    <p:sldLayoutId id="2147504917" r:id="rId4"/>
    <p:sldLayoutId id="2147504918" r:id="rId5"/>
    <p:sldLayoutId id="2147504919" r:id="rId6"/>
    <p:sldLayoutId id="2147504920" r:id="rId7"/>
    <p:sldLayoutId id="2147504921" r:id="rId8"/>
    <p:sldLayoutId id="2147504922" r:id="rId9"/>
    <p:sldLayoutId id="2147504923" r:id="rId10"/>
    <p:sldLayoutId id="2147504924" r:id="rId11"/>
    <p:sldLayoutId id="2147504925" r:id="rId12"/>
    <p:sldLayoutId id="214750492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5230224"/>
      </p:ext>
    </p:extLst>
  </p:cSld>
  <p:clrMap bg1="lt1" tx1="dk1" bg2="lt2" tx2="dk2" accent1="accent1" accent2="accent2" accent3="accent3" accent4="accent4" accent5="accent5" accent6="accent6" hlink="hlink" folHlink="folHlink"/>
  <p:sldLayoutIdLst>
    <p:sldLayoutId id="2147507781" r:id="rId1"/>
    <p:sldLayoutId id="2147507782" r:id="rId2"/>
    <p:sldLayoutId id="2147507783" r:id="rId3"/>
    <p:sldLayoutId id="2147507784" r:id="rId4"/>
    <p:sldLayoutId id="2147507785" r:id="rId5"/>
    <p:sldLayoutId id="2147507786" r:id="rId6"/>
    <p:sldLayoutId id="2147507787" r:id="rId7"/>
    <p:sldLayoutId id="2147507788" r:id="rId8"/>
    <p:sldLayoutId id="2147507789" r:id="rId9"/>
    <p:sldLayoutId id="2147507790" r:id="rId10"/>
    <p:sldLayoutId id="2147507791" r:id="rId11"/>
    <p:sldLayoutId id="2147507792" r:id="rId12"/>
    <p:sldLayoutId id="214750779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eaLnBrk="1" fontAlgn="auto" hangingPunct="1">
              <a:spcBef>
                <a:spcPts val="0"/>
              </a:spcBef>
              <a:spcAft>
                <a:spcPts val="0"/>
              </a:spcAft>
            </a:pPr>
            <a:fld id="{17609362-9E37-7143-8519-60ED3CEFD804}" type="datetimeFigureOut">
              <a:rPr lang="en-US" smtClean="0">
                <a:solidFill>
                  <a:prstClr val="black">
                    <a:tint val="75000"/>
                  </a:prstClr>
                </a:solidFill>
                <a:latin typeface="Calibri"/>
                <a:ea typeface="+mn-ea"/>
                <a:cs typeface="+mn-cs"/>
              </a:rPr>
              <a:pPr defTabSz="457200" eaLnBrk="1" fontAlgn="auto" hangingPunct="1">
                <a:spcBef>
                  <a:spcPts val="0"/>
                </a:spcBef>
                <a:spcAft>
                  <a:spcPts val="0"/>
                </a:spcAft>
              </a:pPr>
              <a:t>3/15/25</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eaLnBrk="1"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eaLnBrk="1" fontAlgn="auto" hangingPunct="1">
              <a:spcBef>
                <a:spcPts val="0"/>
              </a:spcBef>
              <a:spcAft>
                <a:spcPts val="0"/>
              </a:spcAft>
            </a:pPr>
            <a:fld id="{00E2A5B8-4CB8-E142-A450-A385C7A591F4}" type="slidenum">
              <a:rPr lang="en-US" smtClean="0">
                <a:solidFill>
                  <a:prstClr val="black">
                    <a:tint val="75000"/>
                  </a:prstClr>
                </a:solidFill>
                <a:latin typeface="Calibri"/>
                <a:ea typeface="+mn-ea"/>
                <a:cs typeface="+mn-cs"/>
              </a:rPr>
              <a:pPr defTabSz="457200" eaLnBrk="1" fontAlgn="auto" hangingPunct="1">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920410579"/>
      </p:ext>
    </p:extLst>
  </p:cSld>
  <p:clrMap bg1="lt1" tx1="dk1" bg2="lt2" tx2="dk2" accent1="accent1" accent2="accent2" accent3="accent3" accent4="accent4" accent5="accent5" accent6="accent6" hlink="hlink" folHlink="folHlink"/>
  <p:sldLayoutIdLst>
    <p:sldLayoutId id="2147507847" r:id="rId1"/>
    <p:sldLayoutId id="2147507848" r:id="rId2"/>
    <p:sldLayoutId id="2147507849" r:id="rId3"/>
    <p:sldLayoutId id="2147507850" r:id="rId4"/>
    <p:sldLayoutId id="2147507851" r:id="rId5"/>
    <p:sldLayoutId id="2147507852" r:id="rId6"/>
    <p:sldLayoutId id="2147507853" r:id="rId7"/>
    <p:sldLayoutId id="2147507854" r:id="rId8"/>
    <p:sldLayoutId id="2147507855" r:id="rId9"/>
    <p:sldLayoutId id="2147507856" r:id="rId10"/>
    <p:sldLayoutId id="2147507857" r:id="rId11"/>
    <p:sldLayoutId id="2147507858"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388135839"/>
      </p:ext>
    </p:extLst>
  </p:cSld>
  <p:clrMap bg1="lt1" tx1="dk1" bg2="lt2" tx2="dk2" accent1="accent1" accent2="accent2" accent3="accent3" accent4="accent4" accent5="accent5" accent6="accent6" hlink="hlink" folHlink="folHlink"/>
  <p:sldLayoutIdLst>
    <p:sldLayoutId id="2147507944" r:id="rId1"/>
    <p:sldLayoutId id="2147507945" r:id="rId2"/>
    <p:sldLayoutId id="2147507946" r:id="rId3"/>
    <p:sldLayoutId id="2147507947" r:id="rId4"/>
    <p:sldLayoutId id="2147507948" r:id="rId5"/>
    <p:sldLayoutId id="2147507949" r:id="rId6"/>
    <p:sldLayoutId id="2147507950" r:id="rId7"/>
    <p:sldLayoutId id="2147507951" r:id="rId8"/>
    <p:sldLayoutId id="2147507952" r:id="rId9"/>
    <p:sldLayoutId id="2147507953" r:id="rId10"/>
    <p:sldLayoutId id="2147507954"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010B485-5750-DD44-B4CD-9048C9D805B4}" type="slidenum">
              <a:rPr lang="en-US"/>
              <a:pPr>
                <a:defRPr/>
              </a:pPr>
              <a:t>‹#›</a:t>
            </a:fld>
            <a:endParaRPr lang="en-US"/>
          </a:p>
        </p:txBody>
      </p:sp>
    </p:spTree>
    <p:extLst>
      <p:ext uri="{BB962C8B-B14F-4D97-AF65-F5344CB8AC3E}">
        <p14:creationId xmlns:p14="http://schemas.microsoft.com/office/powerpoint/2010/main" val="2898143599"/>
      </p:ext>
    </p:extLst>
  </p:cSld>
  <p:clrMap bg1="lt1" tx1="dk1" bg2="lt2" tx2="dk2" accent1="accent1" accent2="accent2" accent3="accent3" accent4="accent4" accent5="accent5" accent6="accent6" hlink="hlink" folHlink="folHlink"/>
  <p:sldLayoutIdLst>
    <p:sldLayoutId id="2147507996" r:id="rId1"/>
    <p:sldLayoutId id="2147507997" r:id="rId2"/>
    <p:sldLayoutId id="2147507998" r:id="rId3"/>
    <p:sldLayoutId id="2147507999" r:id="rId4"/>
    <p:sldLayoutId id="2147508000" r:id="rId5"/>
    <p:sldLayoutId id="2147508001" r:id="rId6"/>
    <p:sldLayoutId id="2147508002" r:id="rId7"/>
    <p:sldLayoutId id="2147508003" r:id="rId8"/>
    <p:sldLayoutId id="2147508004" r:id="rId9"/>
    <p:sldLayoutId id="2147508005" r:id="rId10"/>
    <p:sldLayoutId id="2147508006" r:id="rId11"/>
    <p:sldLayoutId id="2147508007" r:id="rId12"/>
    <p:sldLayoutId id="2147508008" r:id="rId13"/>
    <p:sldLayoutId id="2147508009"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eaLnBrk="1" hangingPunct="1"/>
            <a:endParaRPr lang="en-US">
              <a:solidFill>
                <a:srgbClr val="463634"/>
              </a:solidFill>
              <a:latin typeface="Times New Roman" charset="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eaLnBrk="1" hangingPunct="1"/>
            <a:endParaRPr lang="en-US">
              <a:solidFill>
                <a:srgbClr val="463634"/>
              </a:solidFill>
              <a:latin typeface="Times New Roman" charset="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eaLnBrk="1" hangingPunct="1"/>
            <a:fld id="{5007E7DE-5B16-5C4B-A71A-D1FE1E08415E}" type="slidenum">
              <a:rPr lang="en-US" smtClean="0">
                <a:solidFill>
                  <a:srgbClr val="463634"/>
                </a:solidFill>
                <a:latin typeface="Times New Roman" charset="0"/>
                <a:cs typeface="+mn-cs"/>
              </a:rPr>
              <a:pPr eaLnBrk="1" hangingPunct="1"/>
              <a:t>‹#›</a:t>
            </a:fld>
            <a:endParaRPr lang="en-US">
              <a:solidFill>
                <a:srgbClr val="463634"/>
              </a:solidFill>
              <a:latin typeface="Times New Roman" charset="0"/>
              <a:cs typeface="+mn-cs"/>
            </a:endParaRPr>
          </a:p>
        </p:txBody>
      </p:sp>
    </p:spTree>
    <p:extLst>
      <p:ext uri="{BB962C8B-B14F-4D97-AF65-F5344CB8AC3E}">
        <p14:creationId xmlns:p14="http://schemas.microsoft.com/office/powerpoint/2010/main" val="2638039799"/>
      </p:ext>
    </p:extLst>
  </p:cSld>
  <p:clrMap bg1="lt1" tx1="dk1" bg2="lt2" tx2="dk2" accent1="accent1" accent2="accent2" accent3="accent3" accent4="accent4" accent5="accent5" accent6="accent6" hlink="hlink" folHlink="folHlink"/>
  <p:sldLayoutIdLst>
    <p:sldLayoutId id="2147508011" r:id="rId1"/>
    <p:sldLayoutId id="2147508012" r:id="rId2"/>
    <p:sldLayoutId id="2147508013" r:id="rId3"/>
    <p:sldLayoutId id="2147508014" r:id="rId4"/>
    <p:sldLayoutId id="2147508015" r:id="rId5"/>
    <p:sldLayoutId id="2147508016" r:id="rId6"/>
    <p:sldLayoutId id="2147508017" r:id="rId7"/>
    <p:sldLayoutId id="2147508018" r:id="rId8"/>
    <p:sldLayoutId id="2147508019" r:id="rId9"/>
    <p:sldLayoutId id="2147508020" r:id="rId10"/>
    <p:sldLayoutId id="2147508021" r:id="rId11"/>
  </p:sldLayoutIdLst>
  <p:txStyles>
    <p:titleStyle>
      <a:lvl1pPr algn="ctr" rtl="0" fontAlgn="base">
        <a:spcBef>
          <a:spcPct val="0"/>
        </a:spcBef>
        <a:spcAft>
          <a:spcPct val="0"/>
        </a:spcAft>
        <a:defRPr sz="4400" i="1">
          <a:solidFill>
            <a:schemeClr val="tx2"/>
          </a:solidFill>
          <a:latin typeface="+mj-lt"/>
          <a:ea typeface="+mj-ea"/>
          <a:cs typeface="+mj-cs"/>
        </a:defRPr>
      </a:lvl1pPr>
      <a:lvl2pPr algn="ctr" rtl="0" fontAlgn="base">
        <a:spcBef>
          <a:spcPct val="0"/>
        </a:spcBef>
        <a:spcAft>
          <a:spcPct val="0"/>
        </a:spcAft>
        <a:defRPr sz="4400" i="1">
          <a:solidFill>
            <a:schemeClr val="tx2"/>
          </a:solidFill>
          <a:latin typeface="Times New Roman" charset="0"/>
          <a:ea typeface="ＭＳ Ｐゴシック" charset="0"/>
        </a:defRPr>
      </a:lvl2pPr>
      <a:lvl3pPr algn="ctr" rtl="0" fontAlgn="base">
        <a:spcBef>
          <a:spcPct val="0"/>
        </a:spcBef>
        <a:spcAft>
          <a:spcPct val="0"/>
        </a:spcAft>
        <a:defRPr sz="4400" i="1">
          <a:solidFill>
            <a:schemeClr val="tx2"/>
          </a:solidFill>
          <a:latin typeface="Times New Roman" charset="0"/>
          <a:ea typeface="ＭＳ Ｐゴシック" charset="0"/>
        </a:defRPr>
      </a:lvl3pPr>
      <a:lvl4pPr algn="ctr" rtl="0" fontAlgn="base">
        <a:spcBef>
          <a:spcPct val="0"/>
        </a:spcBef>
        <a:spcAft>
          <a:spcPct val="0"/>
        </a:spcAft>
        <a:defRPr sz="4400" i="1">
          <a:solidFill>
            <a:schemeClr val="tx2"/>
          </a:solidFill>
          <a:latin typeface="Times New Roman" charset="0"/>
          <a:ea typeface="ＭＳ Ｐゴシック" charset="0"/>
        </a:defRPr>
      </a:lvl4pPr>
      <a:lvl5pPr algn="ctr" rtl="0" fontAlgn="base">
        <a:spcBef>
          <a:spcPct val="0"/>
        </a:spcBef>
        <a:spcAft>
          <a:spcPct val="0"/>
        </a:spcAft>
        <a:defRPr sz="4400" i="1">
          <a:solidFill>
            <a:schemeClr val="tx2"/>
          </a:solidFill>
          <a:latin typeface="Times New Roman" charset="0"/>
          <a:ea typeface="ＭＳ Ｐゴシック" charset="0"/>
        </a:defRPr>
      </a:lvl5pPr>
      <a:lvl6pPr marL="457200" algn="ctr" rtl="0" fontAlgn="base">
        <a:spcBef>
          <a:spcPct val="0"/>
        </a:spcBef>
        <a:spcAft>
          <a:spcPct val="0"/>
        </a:spcAft>
        <a:defRPr sz="4400" i="1">
          <a:solidFill>
            <a:schemeClr val="tx2"/>
          </a:solidFill>
          <a:latin typeface="Times New Roman" charset="0"/>
          <a:ea typeface="ＭＳ Ｐゴシック" charset="0"/>
        </a:defRPr>
      </a:lvl6pPr>
      <a:lvl7pPr marL="914400" algn="ctr" rtl="0" fontAlgn="base">
        <a:spcBef>
          <a:spcPct val="0"/>
        </a:spcBef>
        <a:spcAft>
          <a:spcPct val="0"/>
        </a:spcAft>
        <a:defRPr sz="4400" i="1">
          <a:solidFill>
            <a:schemeClr val="tx2"/>
          </a:solidFill>
          <a:latin typeface="Times New Roman" charset="0"/>
          <a:ea typeface="ＭＳ Ｐゴシック" charset="0"/>
        </a:defRPr>
      </a:lvl7pPr>
      <a:lvl8pPr marL="1371600" algn="ctr" rtl="0" fontAlgn="base">
        <a:spcBef>
          <a:spcPct val="0"/>
        </a:spcBef>
        <a:spcAft>
          <a:spcPct val="0"/>
        </a:spcAft>
        <a:defRPr sz="4400" i="1">
          <a:solidFill>
            <a:schemeClr val="tx2"/>
          </a:solidFill>
          <a:latin typeface="Times New Roman" charset="0"/>
          <a:ea typeface="ＭＳ Ｐゴシック" charset="0"/>
        </a:defRPr>
      </a:lvl8pPr>
      <a:lvl9pPr marL="1828800" algn="ctr" rtl="0" fontAlgn="base">
        <a:spcBef>
          <a:spcPct val="0"/>
        </a:spcBef>
        <a:spcAft>
          <a:spcPct val="0"/>
        </a:spcAft>
        <a:defRPr sz="4400" i="1">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lr>
          <a:schemeClr val="tx2"/>
        </a:buClr>
        <a:buSzPct val="65000"/>
        <a:buFont typeface="Wingdings" charset="0"/>
        <a:buChar char="v"/>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SzPct val="65000"/>
        <a:buChar char="•"/>
        <a:defRPr sz="2000">
          <a:solidFill>
            <a:schemeClr val="tx1"/>
          </a:solidFill>
          <a:latin typeface="+mn-lt"/>
          <a:ea typeface="+mn-ea"/>
        </a:defRPr>
      </a:lvl5pPr>
      <a:lvl6pPr marL="2514600" indent="-228600" algn="l" rtl="0" fontAlgn="base">
        <a:spcBef>
          <a:spcPct val="20000"/>
        </a:spcBef>
        <a:spcAft>
          <a:spcPct val="0"/>
        </a:spcAft>
        <a:buSzPct val="65000"/>
        <a:buChar char="•"/>
        <a:defRPr sz="2000">
          <a:solidFill>
            <a:schemeClr val="tx1"/>
          </a:solidFill>
          <a:latin typeface="+mn-lt"/>
          <a:ea typeface="+mn-ea"/>
        </a:defRPr>
      </a:lvl6pPr>
      <a:lvl7pPr marL="2971800" indent="-228600" algn="l" rtl="0" fontAlgn="base">
        <a:spcBef>
          <a:spcPct val="20000"/>
        </a:spcBef>
        <a:spcAft>
          <a:spcPct val="0"/>
        </a:spcAft>
        <a:buSzPct val="65000"/>
        <a:buChar char="•"/>
        <a:defRPr sz="2000">
          <a:solidFill>
            <a:schemeClr val="tx1"/>
          </a:solidFill>
          <a:latin typeface="+mn-lt"/>
          <a:ea typeface="+mn-ea"/>
        </a:defRPr>
      </a:lvl7pPr>
      <a:lvl8pPr marL="3429000" indent="-228600" algn="l" rtl="0" fontAlgn="base">
        <a:spcBef>
          <a:spcPct val="20000"/>
        </a:spcBef>
        <a:spcAft>
          <a:spcPct val="0"/>
        </a:spcAft>
        <a:buSzPct val="65000"/>
        <a:buChar char="•"/>
        <a:defRPr sz="2000">
          <a:solidFill>
            <a:schemeClr val="tx1"/>
          </a:solidFill>
          <a:latin typeface="+mn-lt"/>
          <a:ea typeface="+mn-ea"/>
        </a:defRPr>
      </a:lvl8pPr>
      <a:lvl9pPr marL="3886200" indent="-228600" algn="l" rtl="0" fontAlgn="base">
        <a:spcBef>
          <a:spcPct val="20000"/>
        </a:spcBef>
        <a:spcAft>
          <a:spcPct val="0"/>
        </a:spcAft>
        <a:buSzPct val="65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eaLnBrk="1" hangingPunct="1">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eaLnBrk="1" hangingPunct="1">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E334D636-9EDE-DA43-936E-2E7E9937946A}" type="slidenum">
              <a:rPr lang="en-US">
                <a:solidFill>
                  <a:srgbClr val="463634"/>
                </a:solidFill>
                <a:latin typeface="Times New Roman" charset="0"/>
              </a:rPr>
              <a:pPr eaLnBrk="1" hangingPunct="1">
                <a:defRPr/>
              </a:pPr>
              <a:t>‹#›</a:t>
            </a:fld>
            <a:endParaRPr lang="en-US">
              <a:solidFill>
                <a:srgbClr val="463634"/>
              </a:solidFill>
              <a:latin typeface="Times New Roman" charset="0"/>
            </a:endParaRPr>
          </a:p>
        </p:txBody>
      </p:sp>
    </p:spTree>
    <p:extLst>
      <p:ext uri="{BB962C8B-B14F-4D97-AF65-F5344CB8AC3E}">
        <p14:creationId xmlns:p14="http://schemas.microsoft.com/office/powerpoint/2010/main" val="404728128"/>
      </p:ext>
    </p:extLst>
  </p:cSld>
  <p:clrMap bg1="lt1" tx1="dk1" bg2="lt2" tx2="dk2" accent1="accent1" accent2="accent2" accent3="accent3" accent4="accent4" accent5="accent5" accent6="accent6" hlink="hlink" folHlink="folHlink"/>
  <p:sldLayoutIdLst>
    <p:sldLayoutId id="2147508023" r:id="rId1"/>
    <p:sldLayoutId id="2147508024" r:id="rId2"/>
    <p:sldLayoutId id="2147508025" r:id="rId3"/>
    <p:sldLayoutId id="2147508026" r:id="rId4"/>
    <p:sldLayoutId id="2147508027" r:id="rId5"/>
    <p:sldLayoutId id="2147508028" r:id="rId6"/>
    <p:sldLayoutId id="2147508029" r:id="rId7"/>
    <p:sldLayoutId id="2147508030" r:id="rId8"/>
    <p:sldLayoutId id="2147508031" r:id="rId9"/>
    <p:sldLayoutId id="2147508032" r:id="rId10"/>
    <p:sldLayoutId id="2147508033"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744878240"/>
      </p:ext>
    </p:extLst>
  </p:cSld>
  <p:clrMap bg1="dk2" tx1="lt1" bg2="dk1" tx2="lt2" accent1="accent1" accent2="accent2" accent3="accent3" accent4="accent4" accent5="accent5" accent6="accent6" hlink="hlink" folHlink="folHlink"/>
  <p:sldLayoutIdLst>
    <p:sldLayoutId id="2147508047" r:id="rId1"/>
    <p:sldLayoutId id="2147508048" r:id="rId2"/>
    <p:sldLayoutId id="2147508049" r:id="rId3"/>
    <p:sldLayoutId id="2147508050" r:id="rId4"/>
    <p:sldLayoutId id="2147508051" r:id="rId5"/>
    <p:sldLayoutId id="2147508052" r:id="rId6"/>
    <p:sldLayoutId id="2147508053" r:id="rId7"/>
    <p:sldLayoutId id="2147508054" r:id="rId8"/>
    <p:sldLayoutId id="2147508055" r:id="rId9"/>
    <p:sldLayoutId id="2147508056"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8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1086487F-A443-774C-B771-167E7F98E6D9}" type="slidenum">
              <a:rPr lang="en-US" smtClean="0"/>
              <a:pPr>
                <a:defRPr/>
              </a:pPr>
              <a:t>‹#›</a:t>
            </a:fld>
            <a:endParaRPr lang="en-US"/>
          </a:p>
        </p:txBody>
      </p:sp>
    </p:spTree>
    <p:extLst>
      <p:ext uri="{BB962C8B-B14F-4D97-AF65-F5344CB8AC3E}">
        <p14:creationId xmlns:p14="http://schemas.microsoft.com/office/powerpoint/2010/main" val="1217015232"/>
      </p:ext>
    </p:extLst>
  </p:cSld>
  <p:clrMap bg1="lt1" tx1="dk1" bg2="lt2" tx2="dk2" accent1="accent1" accent2="accent2" accent3="accent3" accent4="accent4" accent5="accent5" accent6="accent6" hlink="hlink" folHlink="folHlink"/>
  <p:sldLayoutIdLst>
    <p:sldLayoutId id="2147508210" r:id="rId1"/>
    <p:sldLayoutId id="2147508211" r:id="rId2"/>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693375658"/>
      </p:ext>
    </p:extLst>
  </p:cSld>
  <p:clrMap bg1="lt1" tx1="dk1" bg2="lt2" tx2="dk2" accent1="accent1" accent2="accent2" accent3="accent3" accent4="accent4" accent5="accent5" accent6="accent6" hlink="hlink" folHlink="folHlink"/>
  <p:sldLayoutIdLst>
    <p:sldLayoutId id="2147508278" r:id="rId1"/>
    <p:sldLayoutId id="2147508279" r:id="rId2"/>
    <p:sldLayoutId id="2147508280"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5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2D811C3B-D89B-594A-8085-8013789B57A3}" type="slidenum">
              <a:rPr lang="en-US"/>
              <a:pPr>
                <a:defRPr/>
              </a:pPr>
              <a:t>‹#›</a:t>
            </a:fld>
            <a:endParaRPr lang="en-US"/>
          </a:p>
        </p:txBody>
      </p:sp>
    </p:spTree>
    <p:extLst>
      <p:ext uri="{BB962C8B-B14F-4D97-AF65-F5344CB8AC3E}">
        <p14:creationId xmlns:p14="http://schemas.microsoft.com/office/powerpoint/2010/main" val="1813665248"/>
      </p:ext>
    </p:extLst>
  </p:cSld>
  <p:clrMap bg1="lt1" tx1="dk1" bg2="lt2" tx2="dk2" accent1="accent1" accent2="accent2" accent3="accent3" accent4="accent4" accent5="accent5" accent6="accent6" hlink="hlink" folHlink="folHlink"/>
  <p:sldLayoutIdLst>
    <p:sldLayoutId id="2147508320" r:id="rId1"/>
    <p:sldLayoutId id="2147508321" r:id="rId2"/>
    <p:sldLayoutId id="2147508322" r:id="rId3"/>
    <p:sldLayoutId id="2147508323" r:id="rId4"/>
    <p:sldLayoutId id="2147508324" r:id="rId5"/>
    <p:sldLayoutId id="2147508325" r:id="rId6"/>
    <p:sldLayoutId id="2147508326" r:id="rId7"/>
    <p:sldLayoutId id="2147508327" r:id="rId8"/>
    <p:sldLayoutId id="2147508328" r:id="rId9"/>
    <p:sldLayoutId id="2147508329" r:id="rId10"/>
    <p:sldLayoutId id="2147508330" r:id="rId11"/>
    <p:sldLayoutId id="2147508331" r:id="rId12"/>
    <p:sldLayoutId id="21475083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8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78741673-53ED-8C4A-A531-67B05A11595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018" r:id="rId1"/>
  </p:sldLayoutIdLst>
  <p:hf hdr="0" ftr="0" dt="0"/>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5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2D811C3B-D89B-594A-8085-8013789B57A3}" type="slidenum">
              <a:rPr lang="en-US"/>
              <a:pPr>
                <a:defRPr/>
              </a:pPr>
              <a:t>‹#›</a:t>
            </a:fld>
            <a:endParaRPr lang="en-US"/>
          </a:p>
        </p:txBody>
      </p:sp>
    </p:spTree>
    <p:extLst>
      <p:ext uri="{BB962C8B-B14F-4D97-AF65-F5344CB8AC3E}">
        <p14:creationId xmlns:p14="http://schemas.microsoft.com/office/powerpoint/2010/main" val="4066282377"/>
      </p:ext>
    </p:extLst>
  </p:cSld>
  <p:clrMap bg1="lt1" tx1="dk1" bg2="lt2" tx2="dk2" accent1="accent1" accent2="accent2" accent3="accent3" accent4="accent4" accent5="accent5" accent6="accent6" hlink="hlink" folHlink="folHlink"/>
  <p:sldLayoutIdLst>
    <p:sldLayoutId id="2147508334" r:id="rId1"/>
    <p:sldLayoutId id="2147508335" r:id="rId2"/>
    <p:sldLayoutId id="2147508336" r:id="rId3"/>
    <p:sldLayoutId id="2147508337" r:id="rId4"/>
    <p:sldLayoutId id="2147508338" r:id="rId5"/>
    <p:sldLayoutId id="2147508339" r:id="rId6"/>
    <p:sldLayoutId id="2147508340" r:id="rId7"/>
    <p:sldLayoutId id="2147508341" r:id="rId8"/>
    <p:sldLayoutId id="2147508342" r:id="rId9"/>
    <p:sldLayoutId id="2147508343" r:id="rId10"/>
    <p:sldLayoutId id="2147508344" r:id="rId11"/>
    <p:sldLayoutId id="2147508345" r:id="rId12"/>
    <p:sldLayoutId id="214750834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75436035"/>
      </p:ext>
    </p:extLst>
  </p:cSld>
  <p:clrMap bg1="lt1" tx1="dk1" bg2="lt2" tx2="dk2" accent1="accent1" accent2="accent2" accent3="accent3" accent4="accent4" accent5="accent5" accent6="accent6" hlink="hlink" folHlink="folHlink"/>
  <p:sldLayoutIdLst>
    <p:sldLayoutId id="2147508384" r:id="rId1"/>
    <p:sldLayoutId id="2147508385" r:id="rId2"/>
    <p:sldLayoutId id="2147508386" r:id="rId3"/>
    <p:sldLayoutId id="2147508387" r:id="rId4"/>
    <p:sldLayoutId id="2147508388" r:id="rId5"/>
    <p:sldLayoutId id="2147508389" r:id="rId6"/>
    <p:sldLayoutId id="2147508390" r:id="rId7"/>
    <p:sldLayoutId id="2147508391" r:id="rId8"/>
    <p:sldLayoutId id="2147508392" r:id="rId9"/>
    <p:sldLayoutId id="2147508393" r:id="rId10"/>
    <p:sldLayoutId id="214750839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008426054"/>
      </p:ext>
    </p:extLst>
  </p:cSld>
  <p:clrMap bg1="lt1" tx1="dk1" bg2="lt2" tx2="dk2" accent1="accent1" accent2="accent2" accent3="accent3" accent4="accent4" accent5="accent5" accent6="accent6" hlink="hlink" folHlink="folHlink"/>
  <p:sldLayoutIdLst>
    <p:sldLayoutId id="2147508396" r:id="rId1"/>
    <p:sldLayoutId id="2147508397" r:id="rId2"/>
    <p:sldLayoutId id="2147508398" r:id="rId3"/>
    <p:sldLayoutId id="2147508399" r:id="rId4"/>
    <p:sldLayoutId id="2147508400" r:id="rId5"/>
    <p:sldLayoutId id="2147508401" r:id="rId6"/>
    <p:sldLayoutId id="2147508402" r:id="rId7"/>
    <p:sldLayoutId id="2147508403" r:id="rId8"/>
    <p:sldLayoutId id="2147508404" r:id="rId9"/>
    <p:sldLayoutId id="2147508405" r:id="rId10"/>
    <p:sldLayoutId id="214750840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380556213"/>
      </p:ext>
    </p:extLst>
  </p:cSld>
  <p:clrMap bg1="lt1" tx1="dk1" bg2="lt2" tx2="dk2" accent1="accent1" accent2="accent2" accent3="accent3" accent4="accent4" accent5="accent5" accent6="accent6" hlink="hlink" folHlink="folHlink"/>
  <p:sldLayoutIdLst>
    <p:sldLayoutId id="2147508408" r:id="rId1"/>
    <p:sldLayoutId id="2147508409" r:id="rId2"/>
    <p:sldLayoutId id="2147508410" r:id="rId3"/>
    <p:sldLayoutId id="2147508411" r:id="rId4"/>
    <p:sldLayoutId id="2147508412" r:id="rId5"/>
    <p:sldLayoutId id="2147508413" r:id="rId6"/>
    <p:sldLayoutId id="2147508414" r:id="rId7"/>
    <p:sldLayoutId id="2147508415" r:id="rId8"/>
    <p:sldLayoutId id="2147508416" r:id="rId9"/>
    <p:sldLayoutId id="2147508417" r:id="rId10"/>
    <p:sldLayoutId id="214750841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513507344"/>
      </p:ext>
    </p:extLst>
  </p:cSld>
  <p:clrMap bg1="lt1" tx1="dk1" bg2="lt2" tx2="dk2" accent1="accent1" accent2="accent2" accent3="accent3" accent4="accent4" accent5="accent5" accent6="accent6" hlink="hlink" folHlink="folHlink"/>
  <p:sldLayoutIdLst>
    <p:sldLayoutId id="2147508420" r:id="rId1"/>
    <p:sldLayoutId id="2147508421" r:id="rId2"/>
    <p:sldLayoutId id="2147508422" r:id="rId3"/>
    <p:sldLayoutId id="2147508423" r:id="rId4"/>
    <p:sldLayoutId id="2147508424" r:id="rId5"/>
    <p:sldLayoutId id="2147508425" r:id="rId6"/>
    <p:sldLayoutId id="2147508426" r:id="rId7"/>
    <p:sldLayoutId id="2147508427" r:id="rId8"/>
    <p:sldLayoutId id="2147508428" r:id="rId9"/>
    <p:sldLayoutId id="2147508429" r:id="rId10"/>
    <p:sldLayoutId id="21475084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742156619"/>
      </p:ext>
    </p:extLst>
  </p:cSld>
  <p:clrMap bg1="lt1" tx1="dk1" bg2="lt2" tx2="dk2" accent1="accent1" accent2="accent2" accent3="accent3" accent4="accent4" accent5="accent5" accent6="accent6" hlink="hlink" folHlink="folHlink"/>
  <p:sldLayoutIdLst>
    <p:sldLayoutId id="2147508432" r:id="rId1"/>
    <p:sldLayoutId id="2147508433" r:id="rId2"/>
    <p:sldLayoutId id="2147508434" r:id="rId3"/>
    <p:sldLayoutId id="2147508435" r:id="rId4"/>
    <p:sldLayoutId id="2147508436" r:id="rId5"/>
    <p:sldLayoutId id="2147508437" r:id="rId6"/>
    <p:sldLayoutId id="2147508438" r:id="rId7"/>
    <p:sldLayoutId id="2147508439" r:id="rId8"/>
    <p:sldLayoutId id="2147508440" r:id="rId9"/>
    <p:sldLayoutId id="2147508441" r:id="rId10"/>
    <p:sldLayoutId id="214750844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6446342"/>
      </p:ext>
    </p:extLst>
  </p:cSld>
  <p:clrMap bg1="lt1" tx1="dk1" bg2="lt2" tx2="dk2" accent1="accent1" accent2="accent2" accent3="accent3" accent4="accent4" accent5="accent5" accent6="accent6" hlink="hlink" folHlink="folHlink"/>
  <p:sldLayoutIdLst>
    <p:sldLayoutId id="2147508444" r:id="rId1"/>
    <p:sldLayoutId id="2147508445" r:id="rId2"/>
    <p:sldLayoutId id="2147508446" r:id="rId3"/>
    <p:sldLayoutId id="2147508447" r:id="rId4"/>
    <p:sldLayoutId id="2147508448" r:id="rId5"/>
    <p:sldLayoutId id="2147508449" r:id="rId6"/>
    <p:sldLayoutId id="2147508450" r:id="rId7"/>
    <p:sldLayoutId id="2147508451" r:id="rId8"/>
    <p:sldLayoutId id="2147508452" r:id="rId9"/>
    <p:sldLayoutId id="2147508453" r:id="rId10"/>
    <p:sldLayoutId id="214750845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1361472332"/>
      </p:ext>
    </p:extLst>
  </p:cSld>
  <p:clrMap bg1="lt1" tx1="dk1" bg2="lt2" tx2="dk2" accent1="accent1" accent2="accent2" accent3="accent3" accent4="accent4" accent5="accent5" accent6="accent6" hlink="hlink" folHlink="folHlink"/>
  <p:sldLayoutIdLst>
    <p:sldLayoutId id="2147508456" r:id="rId1"/>
    <p:sldLayoutId id="2147508457" r:id="rId2"/>
    <p:sldLayoutId id="2147508458" r:id="rId3"/>
    <p:sldLayoutId id="2147508459" r:id="rId4"/>
    <p:sldLayoutId id="2147508460" r:id="rId5"/>
    <p:sldLayoutId id="2147508461" r:id="rId6"/>
    <p:sldLayoutId id="2147508462" r:id="rId7"/>
    <p:sldLayoutId id="2147508463" r:id="rId8"/>
    <p:sldLayoutId id="2147508464" r:id="rId9"/>
    <p:sldLayoutId id="2147508465" r:id="rId10"/>
    <p:sldLayoutId id="2147508466" r:id="rId11"/>
    <p:sldLayoutId id="2147508467" r:id="rId12"/>
    <p:sldLayoutId id="2147508468" r:id="rId13"/>
    <p:sldLayoutId id="2147508469" r:id="rId14"/>
    <p:sldLayoutId id="2147508470"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5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5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endParaRPr lang="en-US">
              <a:ea typeface="MS PGothic" pitchFamily="34"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endParaRPr lang="en-US">
              <a:ea typeface="MS PGothic" pitchFamily="34"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fld id="{FFD89729-DC13-443A-A92E-40ED0310D887}"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3075031034"/>
      </p:ext>
    </p:extLst>
  </p:cSld>
  <p:clrMap bg1="lt1" tx1="dk1" bg2="lt2" tx2="dk2" accent1="accent1" accent2="accent2" accent3="accent3" accent4="accent4" accent5="accent5" accent6="accent6" hlink="hlink" folHlink="folHlink"/>
  <p:sldLayoutIdLst>
    <p:sldLayoutId id="2147508472" r:id="rId1"/>
  </p:sldLayoutIdLst>
  <p:hf sldNum="0" hdr="0" ftr="0" dt="0"/>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rPr>
              <a:pPr/>
              <a:t>‹#›</a:t>
            </a:fld>
            <a:endParaRPr lang="en-US" altLang="zh-CN">
              <a:solidFill>
                <a:srgbClr val="000000"/>
              </a:solidFill>
            </a:endParaRPr>
          </a:p>
        </p:txBody>
      </p:sp>
    </p:spTree>
    <p:extLst>
      <p:ext uri="{BB962C8B-B14F-4D97-AF65-F5344CB8AC3E}">
        <p14:creationId xmlns:p14="http://schemas.microsoft.com/office/powerpoint/2010/main" val="73225975"/>
      </p:ext>
    </p:extLst>
  </p:cSld>
  <p:clrMap bg1="lt1" tx1="dk1" bg2="lt2" tx2="dk2" accent1="accent1" accent2="accent2" accent3="accent3" accent4="accent4" accent5="accent5" accent6="accent6" hlink="hlink" folHlink="folHlink"/>
  <p:sldLayoutIdLst>
    <p:sldLayoutId id="2147508474" r:id="rId1"/>
    <p:sldLayoutId id="2147508475" r:id="rId2"/>
    <p:sldLayoutId id="2147508476" r:id="rId3"/>
    <p:sldLayoutId id="2147508477" r:id="rId4"/>
    <p:sldLayoutId id="2147508478" r:id="rId5"/>
    <p:sldLayoutId id="2147508479" r:id="rId6"/>
    <p:sldLayoutId id="2147508480" r:id="rId7"/>
    <p:sldLayoutId id="2147508481" r:id="rId8"/>
    <p:sldLayoutId id="2147508482" r:id="rId9"/>
    <p:sldLayoutId id="2147508483" r:id="rId10"/>
    <p:sldLayoutId id="2147508484" r:id="rId11"/>
    <p:sldLayoutId id="2147508485" r:id="rId12"/>
    <p:sldLayoutId id="2147508486" r:id="rId13"/>
    <p:sldLayoutId id="2147508487" r:id="rId14"/>
    <p:sldLayoutId id="2147508488"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a:defRPr/>
            </a:pPr>
            <a:fld id="{8B1832C5-3FF4-114A-8F14-E7B73B0A9A84}"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505289" r:id="rId1"/>
    <p:sldLayoutId id="2147505290" r:id="rId2"/>
    <p:sldLayoutId id="2147505291" r:id="rId3"/>
    <p:sldLayoutId id="2147505292" r:id="rId4"/>
    <p:sldLayoutId id="2147505293" r:id="rId5"/>
    <p:sldLayoutId id="2147505294" r:id="rId6"/>
    <p:sldLayoutId id="2147505295" r:id="rId7"/>
    <p:sldLayoutId id="2147505296" r:id="rId8"/>
    <p:sldLayoutId id="2147505297" r:id="rId9"/>
    <p:sldLayoutId id="2147505298" r:id="rId10"/>
    <p:sldLayoutId id="21475052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eaLnBrk="1" hangingPunct="1"/>
            <a:endParaRPr kumimoji="1" lang="en-US">
              <a:solidFill>
                <a:srgbClr val="FFFFCC"/>
              </a:solidFill>
              <a:latin typeface="Times New Roman" charset="0"/>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1" hangingPunct="1">
                <a:defRPr/>
              </a:pPr>
              <a:endParaRPr lang="en-US">
                <a:solidFill>
                  <a:srgbClr val="FFFFCC"/>
                </a:solidFill>
                <a:effectLst>
                  <a:outerShdw blurRad="38100" dist="38100" dir="2700000" algn="tl">
                    <a:srgbClr val="000000">
                      <a:alpha val="43137"/>
                    </a:srgbClr>
                  </a:outerShdw>
                </a:effectLst>
                <a:latin typeface="Times New Roman" charset="0"/>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eaLnBrk="1" hangingPunct="1">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eaLnBrk="1" hangingPunct="1">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eaLnBrk="1" hangingPunct="1">
              <a:defRPr/>
            </a:pPr>
            <a:fld id="{4E849A14-6D88-1E4B-B6A7-9ABB13B14B54}" type="slidenum">
              <a:rPr lang="en-US">
                <a:solidFill>
                  <a:srgbClr val="FFFFCC"/>
                </a:solidFill>
                <a:latin typeface="Times New Roman" charset="0"/>
              </a:rPr>
              <a:pPr eaLnBrk="1" hangingPunct="1">
                <a:defRPr/>
              </a:pPr>
              <a:t>‹#›</a:t>
            </a:fld>
            <a:endParaRPr lang="en-US">
              <a:solidFill>
                <a:srgbClr val="FFFFCC"/>
              </a:solidFill>
              <a:latin typeface="Times New Roman" charset="0"/>
            </a:endParaRPr>
          </a:p>
        </p:txBody>
      </p:sp>
    </p:spTree>
    <p:extLst>
      <p:ext uri="{BB962C8B-B14F-4D97-AF65-F5344CB8AC3E}">
        <p14:creationId xmlns:p14="http://schemas.microsoft.com/office/powerpoint/2010/main" val="1204198331"/>
      </p:ext>
    </p:extLst>
  </p:cSld>
  <p:clrMap bg1="dk2" tx1="lt1" bg2="dk1" tx2="lt2" accent1="accent1" accent2="accent2" accent3="accent3" accent4="accent4" accent5="accent5" accent6="accent6" hlink="hlink" folHlink="folHlink"/>
  <p:sldLayoutIdLst>
    <p:sldLayoutId id="2147508490" r:id="rId1"/>
    <p:sldLayoutId id="2147508491" r:id="rId2"/>
    <p:sldLayoutId id="2147508492" r:id="rId3"/>
    <p:sldLayoutId id="2147508493" r:id="rId4"/>
    <p:sldLayoutId id="2147508494" r:id="rId5"/>
    <p:sldLayoutId id="2147508495" r:id="rId6"/>
    <p:sldLayoutId id="2147508496" r:id="rId7"/>
    <p:sldLayoutId id="2147508497" r:id="rId8"/>
    <p:sldLayoutId id="2147508498" r:id="rId9"/>
    <p:sldLayoutId id="2147508499" r:id="rId10"/>
    <p:sldLayoutId id="2147508500" r:id="rId11"/>
    <p:sldLayoutId id="2147508501"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2355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2355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5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035"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2355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1037"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1038"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2356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040"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2356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042"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2356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44"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2356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2356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7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2357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2357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7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2357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2357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7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2358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2358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8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2358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8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8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8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8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59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grpSp>
          <p:nvGrpSpPr>
            <p:cNvPr id="1068" name="Group 39"/>
            <p:cNvGrpSpPr>
              <a:grpSpLocks/>
            </p:cNvGrpSpPr>
            <p:nvPr userDrawn="1"/>
          </p:nvGrpSpPr>
          <p:grpSpPr bwMode="auto">
            <a:xfrm>
              <a:off x="0" y="1632"/>
              <a:ext cx="5758" cy="1858"/>
              <a:chOff x="0" y="1632"/>
              <a:chExt cx="5758" cy="1858"/>
            </a:xfrm>
          </p:grpSpPr>
          <p:sp>
            <p:nvSpPr>
              <p:cNvPr id="2359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2359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grpSp>
      </p:grpSp>
      <p:sp>
        <p:nvSpPr>
          <p:cNvPr id="2359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9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9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solidFill>
                <a:srgbClr val="FFFFFF"/>
              </a:solidFill>
            </a:endParaRPr>
          </a:p>
        </p:txBody>
      </p:sp>
      <p:sp>
        <p:nvSpPr>
          <p:cNvPr id="2359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solidFill>
                <a:srgbClr val="FFFFFF"/>
              </a:solidFill>
            </a:endParaRPr>
          </a:p>
        </p:txBody>
      </p:sp>
      <p:sp>
        <p:nvSpPr>
          <p:cNvPr id="2359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412C2811-AF7D-F846-BE84-5646EDA0F39C}" type="slidenum">
              <a:rPr lang="zh-CN" altLang="en-US" smtClean="0">
                <a:solidFill>
                  <a:srgbClr val="FFFFFF"/>
                </a:solidFill>
                <a:latin typeface="Times New Roman" charset="0"/>
                <a:ea typeface="MS PGothic" charset="0"/>
                <a:cs typeface="MS PGothic" charset="0"/>
              </a:rPr>
              <a:pPr>
                <a:defRPr/>
              </a:pPr>
              <a:t>‹#›</a:t>
            </a:fld>
            <a:endParaRPr lang="en-US" altLang="zh-CN">
              <a:solidFill>
                <a:srgbClr val="FFFFFF"/>
              </a:solidFill>
              <a:latin typeface="Times New Roman" charset="0"/>
              <a:ea typeface="MS PGothic" charset="0"/>
              <a:cs typeface="MS PGothic" charset="0"/>
            </a:endParaRPr>
          </a:p>
        </p:txBody>
      </p:sp>
    </p:spTree>
    <p:extLst>
      <p:ext uri="{BB962C8B-B14F-4D97-AF65-F5344CB8AC3E}">
        <p14:creationId xmlns:p14="http://schemas.microsoft.com/office/powerpoint/2010/main" val="1354624616"/>
      </p:ext>
    </p:extLst>
  </p:cSld>
  <p:clrMap bg1="dk2" tx1="lt1" bg2="dk1" tx2="lt2" accent1="accent1" accent2="accent2" accent3="accent3" accent4="accent4" accent5="accent5" accent6="accent6" hlink="hlink" folHlink="folHlink"/>
  <p:sldLayoutIdLst>
    <p:sldLayoutId id="2147508503" r:id="rId1"/>
    <p:sldLayoutId id="2147508504" r:id="rId2"/>
    <p:sldLayoutId id="2147508505" r:id="rId3"/>
    <p:sldLayoutId id="2147508506" r:id="rId4"/>
    <p:sldLayoutId id="2147508507" r:id="rId5"/>
    <p:sldLayoutId id="2147508508" r:id="rId6"/>
    <p:sldLayoutId id="2147508509" r:id="rId7"/>
    <p:sldLayoutId id="2147508510" r:id="rId8"/>
    <p:sldLayoutId id="2147508511" r:id="rId9"/>
    <p:sldLayoutId id="2147508512" r:id="rId10"/>
    <p:sldLayoutId id="2147508513" r:id="rId11"/>
    <p:sldLayoutId id="2147508514" r:id="rId12"/>
    <p:sldLayoutId id="2147508515"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5"/>
        </a:buBlip>
        <a:defRPr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6"/>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7"/>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ea typeface="+mn-ea"/>
                <a:cs typeface="+mn-cs"/>
              </a:defRPr>
            </a:lvl1pPr>
          </a:lstStyle>
          <a:p>
            <a:pPr eaLnBrk="1" hangingPunct="1">
              <a:defRPr/>
            </a:pPr>
            <a:endParaRPr lang="en-US">
              <a:solidFill>
                <a:srgbClr val="000000"/>
              </a:solidFill>
              <a:latin typeface="Times New Roman"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ea typeface="+mn-ea"/>
                <a:cs typeface="+mn-cs"/>
              </a:defRPr>
            </a:lvl1pPr>
          </a:lstStyle>
          <a:p>
            <a:pPr eaLnBrk="1" hangingPunct="1">
              <a:defRPr/>
            </a:pPr>
            <a:endParaRPr lang="en-US">
              <a:solidFill>
                <a:srgbClr val="000000"/>
              </a:solidFill>
              <a:latin typeface="Times New Roman"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eaLnBrk="1" hangingPunct="1">
              <a:defRPr/>
            </a:pPr>
            <a:fld id="{2F5821AD-9854-BF40-8D64-7DC0B0EC3977}"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486037729"/>
      </p:ext>
    </p:extLst>
  </p:cSld>
  <p:clrMap bg1="lt1" tx1="dk1" bg2="lt2" tx2="dk2" accent1="accent1" accent2="accent2" accent3="accent3" accent4="accent4" accent5="accent5" accent6="accent6" hlink="hlink" folHlink="folHlink"/>
  <p:sldLayoutIdLst>
    <p:sldLayoutId id="2147508517" r:id="rId1"/>
    <p:sldLayoutId id="2147508518" r:id="rId2"/>
    <p:sldLayoutId id="2147508519" r:id="rId3"/>
    <p:sldLayoutId id="2147508520" r:id="rId4"/>
    <p:sldLayoutId id="2147508521" r:id="rId5"/>
    <p:sldLayoutId id="2147508522" r:id="rId6"/>
    <p:sldLayoutId id="2147508523" r:id="rId7"/>
    <p:sldLayoutId id="2147508524" r:id="rId8"/>
    <p:sldLayoutId id="2147508525" r:id="rId9"/>
    <p:sldLayoutId id="2147508526" r:id="rId10"/>
    <p:sldLayoutId id="2147508527" r:id="rId11"/>
    <p:sldLayoutId id="2147508528" r:id="rId12"/>
    <p:sldLayoutId id="2147508529"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75933333"/>
      </p:ext>
    </p:extLst>
  </p:cSld>
  <p:clrMap bg1="lt1" tx1="dk1" bg2="lt2" tx2="dk2" accent1="accent1" accent2="accent2" accent3="accent3" accent4="accent4" accent5="accent5" accent6="accent6" hlink="hlink" folHlink="folHlink"/>
  <p:sldLayoutIdLst>
    <p:sldLayoutId id="2147508531" r:id="rId1"/>
    <p:sldLayoutId id="2147508532" r:id="rId2"/>
    <p:sldLayoutId id="2147508533" r:id="rId3"/>
    <p:sldLayoutId id="2147508534" r:id="rId4"/>
    <p:sldLayoutId id="2147508535" r:id="rId5"/>
    <p:sldLayoutId id="2147508536" r:id="rId6"/>
    <p:sldLayoutId id="2147508537" r:id="rId7"/>
    <p:sldLayoutId id="2147508538" r:id="rId8"/>
    <p:sldLayoutId id="2147508539" r:id="rId9"/>
    <p:sldLayoutId id="2147508540" r:id="rId10"/>
    <p:sldLayoutId id="2147508541" r:id="rId11"/>
    <p:sldLayoutId id="2147508542" r:id="rId12"/>
    <p:sldLayoutId id="214750854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pPr defTabSz="914400" eaLnBrk="0" fontAlgn="base" hangingPunct="0">
              <a:spcBef>
                <a:spcPct val="0"/>
              </a:spcBef>
              <a:spcAft>
                <a:spcPct val="0"/>
              </a:spcAft>
            </a:pPr>
            <a:endParaRPr lang="en-US" altLang="zh-CN">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pPr defTabSz="914400" eaLnBrk="0" fontAlgn="base" hangingPunct="0">
              <a:spcBef>
                <a:spcPct val="0"/>
              </a:spcBef>
              <a:spcAft>
                <a:spcPct val="0"/>
              </a:spcAft>
            </a:pPr>
            <a:endParaRPr lang="en-US" altLang="zh-CN">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pPr defTabSz="914400" eaLnBrk="0" fontAlgn="base" hangingPunct="0">
              <a:spcBef>
                <a:spcPct val="0"/>
              </a:spcBef>
              <a:spcAft>
                <a:spcPct val="0"/>
              </a:spcAft>
            </a:pPr>
            <a:fld id="{D4F5E788-C1A5-4026-BB5E-DACD1872547B}" type="slidenum">
              <a:rPr lang="en-US" altLang="zh-CN">
                <a:solidFill>
                  <a:srgbClr val="000000"/>
                </a:solidFill>
              </a:rPr>
              <a:pPr defTabSz="914400" eaLnBrk="0" fontAlgn="base" hangingPunct="0">
                <a:spcBef>
                  <a:spcPct val="0"/>
                </a:spcBef>
                <a:spcAft>
                  <a:spcPct val="0"/>
                </a:spcAft>
              </a:pPr>
              <a:t>‹#›</a:t>
            </a:fld>
            <a:endParaRPr lang="en-US" altLang="zh-CN">
              <a:solidFill>
                <a:srgbClr val="000000"/>
              </a:solidFill>
            </a:endParaRPr>
          </a:p>
        </p:txBody>
      </p:sp>
    </p:spTree>
    <p:extLst>
      <p:ext uri="{BB962C8B-B14F-4D97-AF65-F5344CB8AC3E}">
        <p14:creationId xmlns:p14="http://schemas.microsoft.com/office/powerpoint/2010/main" val="2059092515"/>
      </p:ext>
    </p:extLst>
  </p:cSld>
  <p:clrMap bg1="lt1" tx1="dk1" bg2="lt2" tx2="dk2" accent1="accent1" accent2="accent2" accent3="accent3" accent4="accent4" accent5="accent5" accent6="accent6" hlink="hlink" folHlink="folHlink"/>
  <p:sldLayoutIdLst>
    <p:sldLayoutId id="2147508545" r:id="rId1"/>
    <p:sldLayoutId id="2147508546" r:id="rId2"/>
    <p:sldLayoutId id="2147508547" r:id="rId3"/>
    <p:sldLayoutId id="2147508548" r:id="rId4"/>
    <p:sldLayoutId id="2147508549" r:id="rId5"/>
    <p:sldLayoutId id="2147508550" r:id="rId6"/>
    <p:sldLayoutId id="2147508551" r:id="rId7"/>
    <p:sldLayoutId id="2147508552" r:id="rId8"/>
    <p:sldLayoutId id="2147508553" r:id="rId9"/>
    <p:sldLayoutId id="2147508554" r:id="rId10"/>
    <p:sldLayoutId id="2147508555" r:id="rId11"/>
    <p:sldLayoutId id="2147508556" r:id="rId12"/>
    <p:sldLayoutId id="2147508557" r:id="rId13"/>
    <p:sldLayoutId id="2147508558" r:id="rId14"/>
    <p:sldLayoutId id="2147508559"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046333201"/>
      </p:ext>
    </p:extLst>
  </p:cSld>
  <p:clrMap bg1="lt1" tx1="dk1" bg2="lt2" tx2="dk2" accent1="accent1" accent2="accent2" accent3="accent3" accent4="accent4" accent5="accent5" accent6="accent6" hlink="hlink" folHlink="folHlink"/>
  <p:sldLayoutIdLst>
    <p:sldLayoutId id="2147508561" r:id="rId1"/>
    <p:sldLayoutId id="2147508562" r:id="rId2"/>
    <p:sldLayoutId id="2147508563" r:id="rId3"/>
    <p:sldLayoutId id="2147508564" r:id="rId4"/>
    <p:sldLayoutId id="2147508565" r:id="rId5"/>
    <p:sldLayoutId id="2147508566" r:id="rId6"/>
    <p:sldLayoutId id="2147508567" r:id="rId7"/>
    <p:sldLayoutId id="2147508568" r:id="rId8"/>
    <p:sldLayoutId id="2147508569" r:id="rId9"/>
    <p:sldLayoutId id="2147508570" r:id="rId10"/>
    <p:sldLayoutId id="21475085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925" y="606425"/>
            <a:ext cx="89995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1027" name="Rectangle 3"/>
          <p:cNvSpPr>
            <a:spLocks noGrp="1" noChangeArrowheads="1"/>
          </p:cNvSpPr>
          <p:nvPr>
            <p:ph type="body" idx="1"/>
          </p:nvPr>
        </p:nvSpPr>
        <p:spPr bwMode="auto">
          <a:xfrm>
            <a:off x="34925" y="1978025"/>
            <a:ext cx="899953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Bullet</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07683298-ABEA-8448-B24B-309F9D2224F2}" type="slidenum">
              <a:rPr lang="en-US"/>
              <a:pPr>
                <a:defRPr/>
              </a:pPr>
              <a:t>‹#›</a:t>
            </a:fld>
            <a:endParaRPr lang="en-US"/>
          </a:p>
        </p:txBody>
      </p:sp>
      <p:sp>
        <p:nvSpPr>
          <p:cNvPr id="1031" name="TextBox 1"/>
          <p:cNvSpPr txBox="1">
            <a:spLocks noChangeArrowheads="1"/>
          </p:cNvSpPr>
          <p:nvPr userDrawn="1"/>
        </p:nvSpPr>
        <p:spPr bwMode="auto">
          <a:xfrm>
            <a:off x="8172450" y="44450"/>
            <a:ext cx="9207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rPr>
              <a:t>Page</a:t>
            </a:r>
          </a:p>
        </p:txBody>
      </p:sp>
    </p:spTree>
    <p:extLst>
      <p:ext uri="{BB962C8B-B14F-4D97-AF65-F5344CB8AC3E}">
        <p14:creationId xmlns:p14="http://schemas.microsoft.com/office/powerpoint/2010/main" val="3015072430"/>
      </p:ext>
    </p:extLst>
  </p:cSld>
  <p:clrMap bg1="lt1" tx1="dk1" bg2="lt2" tx2="dk2" accent1="accent1" accent2="accent2" accent3="accent3" accent4="accent4" accent5="accent5" accent6="accent6" hlink="hlink" folHlink="folHlink"/>
  <p:sldLayoutIdLst>
    <p:sldLayoutId id="2147508573" r:id="rId1"/>
    <p:sldLayoutId id="2147508574" r:id="rId2"/>
    <p:sldLayoutId id="2147508575" r:id="rId3"/>
    <p:sldLayoutId id="2147508576" r:id="rId4"/>
    <p:sldLayoutId id="2147508577" r:id="rId5"/>
    <p:sldLayoutId id="2147508578" r:id="rId6"/>
    <p:sldLayoutId id="2147508579" r:id="rId7"/>
    <p:sldLayoutId id="2147508580" r:id="rId8"/>
    <p:sldLayoutId id="2147508581" r:id="rId9"/>
    <p:sldLayoutId id="2147508582" r:id="rId10"/>
    <p:sldLayoutId id="2147508583" r:id="rId11"/>
  </p:sldLayoutIdLst>
  <p:txStyles>
    <p:title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600" b="1">
          <a:solidFill>
            <a:srgbClr val="FFFFFF"/>
          </a:solidFill>
          <a:effectLst>
            <a:glow rad="292100">
              <a:schemeClr val="tx1">
                <a:alpha val="92000"/>
              </a:schemeClr>
            </a:glow>
          </a:effectLst>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ea typeface="+mn-ea"/>
        </a:defRPr>
      </a:lvl2pPr>
      <a:lvl3pPr marL="1143000" indent="-228600" algn="l" rtl="0" eaLnBrk="0" fontAlgn="base" hangingPunct="0">
        <a:spcBef>
          <a:spcPct val="20000"/>
        </a:spcBef>
        <a:spcAft>
          <a:spcPct val="0"/>
        </a:spcAft>
        <a:buChar char="•"/>
        <a:defRPr sz="2400">
          <a:solidFill>
            <a:srgbClr val="FFFFFF"/>
          </a:solidFill>
          <a:latin typeface="+mn-lt"/>
          <a:ea typeface="+mn-ea"/>
        </a:defRPr>
      </a:lvl3pPr>
      <a:lvl4pPr marL="1600200" indent="-228600" algn="l" rtl="0" eaLnBrk="0" fontAlgn="base" hangingPunct="0">
        <a:spcBef>
          <a:spcPct val="20000"/>
        </a:spcBef>
        <a:spcAft>
          <a:spcPct val="0"/>
        </a:spcAft>
        <a:buChar char="–"/>
        <a:defRPr sz="2000">
          <a:solidFill>
            <a:srgbClr val="FFFFFF"/>
          </a:solidFill>
          <a:latin typeface="+mn-lt"/>
          <a:ea typeface="+mn-ea"/>
        </a:defRPr>
      </a:lvl4pPr>
      <a:lvl5pPr marL="2057400" indent="-228600" algn="l" rtl="0" eaLnBrk="0" fontAlgn="base" hangingPunct="0">
        <a:spcBef>
          <a:spcPct val="20000"/>
        </a:spcBef>
        <a:spcAft>
          <a:spcPct val="0"/>
        </a:spcAft>
        <a:buChar char="»"/>
        <a:defRPr sz="2000">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5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2D811C3B-D89B-594A-8085-8013789B57A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90404448"/>
      </p:ext>
    </p:extLst>
  </p:cSld>
  <p:clrMap bg1="lt1" tx1="dk1" bg2="lt2" tx2="dk2" accent1="accent1" accent2="accent2" accent3="accent3" accent4="accent4" accent5="accent5" accent6="accent6" hlink="hlink" folHlink="folHlink"/>
  <p:sldLayoutIdLst>
    <p:sldLayoutId id="2147508585" r:id="rId1"/>
    <p:sldLayoutId id="2147508586" r:id="rId2"/>
    <p:sldLayoutId id="2147508587" r:id="rId3"/>
    <p:sldLayoutId id="2147508588" r:id="rId4"/>
    <p:sldLayoutId id="2147508589" r:id="rId5"/>
    <p:sldLayoutId id="2147508590" r:id="rId6"/>
    <p:sldLayoutId id="2147508591" r:id="rId7"/>
    <p:sldLayoutId id="2147508592" r:id="rId8"/>
    <p:sldLayoutId id="2147508593" r:id="rId9"/>
    <p:sldLayoutId id="2147508594" r:id="rId10"/>
    <p:sldLayoutId id="2147508595" r:id="rId11"/>
    <p:sldLayoutId id="2147508596" r:id="rId12"/>
    <p:sldLayoutId id="21475085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217393699"/>
      </p:ext>
    </p:extLst>
  </p:cSld>
  <p:clrMap bg1="lt1" tx1="dk1" bg2="lt2" tx2="dk2" accent1="accent1" accent2="accent2" accent3="accent3" accent4="accent4" accent5="accent5" accent6="accent6" hlink="hlink" folHlink="folHlink"/>
  <p:sldLayoutIdLst>
    <p:sldLayoutId id="2147508599" r:id="rId1"/>
    <p:sldLayoutId id="2147508600" r:id="rId2"/>
    <p:sldLayoutId id="2147508601" r:id="rId3"/>
    <p:sldLayoutId id="2147508602" r:id="rId4"/>
    <p:sldLayoutId id="2147508603" r:id="rId5"/>
    <p:sldLayoutId id="2147508604" r:id="rId6"/>
    <p:sldLayoutId id="2147508605" r:id="rId7"/>
    <p:sldLayoutId id="2147508606" r:id="rId8"/>
    <p:sldLayoutId id="2147508607" r:id="rId9"/>
    <p:sldLayoutId id="2147508608" r:id="rId10"/>
    <p:sldLayoutId id="2147508609" r:id="rId11"/>
    <p:sldLayoutId id="2147508610" r:id="rId12"/>
    <p:sldLayoutId id="2147508611" r:id="rId13"/>
  </p:sldLayoutIdLst>
  <p:transition/>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Book Antiqua"/>
            </a:endParaRPr>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pPr defTabSz="914400"/>
            <a:fld id="{500C3C5E-E563-4268-9F1A-FB5743DCBE6A}" type="datetimeFigureOut">
              <a:rPr lang="en-US" smtClean="0">
                <a:solidFill>
                  <a:srgbClr val="895D1D"/>
                </a:solidFill>
                <a:latin typeface="Book Antiqua"/>
              </a:rPr>
              <a:pPr defTabSz="914400"/>
              <a:t>3/15/25</a:t>
            </a:fld>
            <a:endParaRPr lang="en-US">
              <a:solidFill>
                <a:srgbClr val="895D1D"/>
              </a:solidFill>
              <a:latin typeface="Book Antiqua"/>
            </a:endParaRP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pPr defTabSz="914400"/>
            <a:endParaRPr lang="en-US">
              <a:solidFill>
                <a:srgbClr val="895D1D"/>
              </a:solidFill>
              <a:latin typeface="Book Antiqua"/>
            </a:endParaRP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pPr defTabSz="914400"/>
            <a:fld id="{C8D622EB-D55C-42A5-AE29-5BB88CA9D891}" type="slidenum">
              <a:rPr lang="en-US" smtClean="0">
                <a:solidFill>
                  <a:srgbClr val="895D1D"/>
                </a:solidFill>
                <a:latin typeface="Book Antiqua"/>
              </a:rPr>
              <a:pPr defTabSz="914400"/>
              <a:t>‹#›</a:t>
            </a:fld>
            <a:endParaRPr lang="en-US">
              <a:solidFill>
                <a:srgbClr val="895D1D"/>
              </a:solidFill>
              <a:latin typeface="Book Antiqua"/>
            </a:endParaRPr>
          </a:p>
        </p:txBody>
      </p:sp>
    </p:spTree>
    <p:extLst>
      <p:ext uri="{BB962C8B-B14F-4D97-AF65-F5344CB8AC3E}">
        <p14:creationId xmlns:p14="http://schemas.microsoft.com/office/powerpoint/2010/main" val="3591136036"/>
      </p:ext>
    </p:extLst>
  </p:cSld>
  <p:clrMap bg1="lt1" tx1="dk1" bg2="lt2" tx2="dk2" accent1="accent1" accent2="accent2" accent3="accent3" accent4="accent4" accent5="accent5" accent6="accent6" hlink="hlink" folHlink="folHlink"/>
  <p:sldLayoutIdLst>
    <p:sldLayoutId id="2147508613" r:id="rId1"/>
    <p:sldLayoutId id="2147508614" r:id="rId2"/>
    <p:sldLayoutId id="2147508615" r:id="rId3"/>
    <p:sldLayoutId id="2147508616" r:id="rId4"/>
    <p:sldLayoutId id="2147508617" r:id="rId5"/>
    <p:sldLayoutId id="2147508618" r:id="rId6"/>
    <p:sldLayoutId id="2147508619" r:id="rId7"/>
    <p:sldLayoutId id="2147508620" r:id="rId8"/>
    <p:sldLayoutId id="2147508621" r:id="rId9"/>
    <p:sldLayoutId id="2147508622" r:id="rId10"/>
    <p:sldLayoutId id="2147508623" r:id="rId11"/>
  </p:sldLayoutIdLst>
  <p:transition>
    <p:fade/>
  </p:transition>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16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8CC228F0-780B-414E-867F-FBE90072D32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061" r:id="rId1"/>
    <p:sldLayoutId id="2147505062" r:id="rId2"/>
    <p:sldLayoutId id="2147505063" r:id="rId3"/>
    <p:sldLayoutId id="2147505064" r:id="rId4"/>
    <p:sldLayoutId id="2147505065" r:id="rId5"/>
    <p:sldLayoutId id="2147505066" r:id="rId6"/>
    <p:sldLayoutId id="2147505067" r:id="rId7"/>
    <p:sldLayoutId id="2147505068" r:id="rId8"/>
    <p:sldLayoutId id="2147505069" r:id="rId9"/>
    <p:sldLayoutId id="2147505070" r:id="rId10"/>
    <p:sldLayoutId id="2147505071" r:id="rId11"/>
    <p:sldLayoutId id="2147505072" r:id="rId12"/>
    <p:sldLayoutId id="2147505073" r:id="rId13"/>
  </p:sldLayoutIdLst>
  <p:hf sldNum="0" hdr="0" ftr="0" dt="0"/>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A100DFC8-FFFD-694C-8765-E83E0D1B7B9F}"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911619544"/>
      </p:ext>
    </p:extLst>
  </p:cSld>
  <p:clrMap bg1="lt1" tx1="dk1" bg2="lt2" tx2="dk2" accent1="accent1" accent2="accent2" accent3="accent3" accent4="accent4" accent5="accent5" accent6="accent6" hlink="hlink" folHlink="folHlink"/>
  <p:sldLayoutIdLst>
    <p:sldLayoutId id="2147508625" r:id="rId1"/>
    <p:sldLayoutId id="2147508626" r:id="rId2"/>
    <p:sldLayoutId id="2147508627" r:id="rId3"/>
    <p:sldLayoutId id="2147508628" r:id="rId4"/>
    <p:sldLayoutId id="2147508629" r:id="rId5"/>
    <p:sldLayoutId id="2147508630" r:id="rId6"/>
    <p:sldLayoutId id="2147508631" r:id="rId7"/>
    <p:sldLayoutId id="2147508632" r:id="rId8"/>
    <p:sldLayoutId id="2147508633" r:id="rId9"/>
    <p:sldLayoutId id="2147508634" r:id="rId10"/>
    <p:sldLayoutId id="2147508635" r:id="rId11"/>
    <p:sldLayoutId id="2147508636" r:id="rId12"/>
    <p:sldLayoutId id="214750863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012264416"/>
      </p:ext>
    </p:extLst>
  </p:cSld>
  <p:clrMap bg1="lt1" tx1="dk1" bg2="lt2" tx2="dk2" accent1="accent1" accent2="accent2" accent3="accent3" accent4="accent4" accent5="accent5" accent6="accent6" hlink="hlink" folHlink="folHlink"/>
  <p:sldLayoutIdLst>
    <p:sldLayoutId id="2147508639" r:id="rId1"/>
    <p:sldLayoutId id="2147508640" r:id="rId2"/>
    <p:sldLayoutId id="2147508641" r:id="rId3"/>
    <p:sldLayoutId id="2147508642" r:id="rId4"/>
    <p:sldLayoutId id="2147508643" r:id="rId5"/>
    <p:sldLayoutId id="2147508644" r:id="rId6"/>
    <p:sldLayoutId id="2147508645" r:id="rId7"/>
    <p:sldLayoutId id="2147508646" r:id="rId8"/>
    <p:sldLayoutId id="2147508647" r:id="rId9"/>
    <p:sldLayoutId id="2147508648" r:id="rId10"/>
    <p:sldLayoutId id="2147508649"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1129169"/>
      </p:ext>
    </p:extLst>
  </p:cSld>
  <p:clrMap bg1="lt1" tx1="dk1" bg2="lt2" tx2="dk2" accent1="accent1" accent2="accent2" accent3="accent3" accent4="accent4" accent5="accent5" accent6="accent6" hlink="hlink" folHlink="folHlink"/>
  <p:sldLayoutIdLst>
    <p:sldLayoutId id="2147508651" r:id="rId1"/>
    <p:sldLayoutId id="2147508652" r:id="rId2"/>
    <p:sldLayoutId id="2147508653" r:id="rId3"/>
    <p:sldLayoutId id="2147508654" r:id="rId4"/>
    <p:sldLayoutId id="2147508655" r:id="rId5"/>
    <p:sldLayoutId id="2147508656" r:id="rId6"/>
    <p:sldLayoutId id="2147508657" r:id="rId7"/>
    <p:sldLayoutId id="2147508658" r:id="rId8"/>
    <p:sldLayoutId id="2147508659" r:id="rId9"/>
    <p:sldLayoutId id="2147508660" r:id="rId10"/>
    <p:sldLayoutId id="2147508661" r:id="rId11"/>
  </p:sldLayoutIdLst>
  <p:txStyles>
    <p:titleStyle>
      <a:lvl1pPr algn="ctr" rtl="0" eaLnBrk="1" fontAlgn="base" hangingPunct="1">
        <a:spcBef>
          <a:spcPct val="0"/>
        </a:spcBef>
        <a:spcAft>
          <a:spcPct val="0"/>
        </a:spcAft>
        <a:defRPr sz="4400" b="1">
          <a:solidFill>
            <a:schemeClr val="bg1"/>
          </a:solidFill>
          <a:latin typeface="+mj-lt"/>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6726"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3455"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0172"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6907"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543" indent="-342543" algn="l" rtl="0" eaLnBrk="1" fontAlgn="base" hangingPunct="1">
        <a:spcBef>
          <a:spcPct val="20000"/>
        </a:spcBef>
        <a:spcAft>
          <a:spcPct val="0"/>
        </a:spcAft>
        <a:buChar char="•"/>
        <a:defRPr sz="3200" b="1">
          <a:solidFill>
            <a:schemeClr val="bg1"/>
          </a:solidFill>
          <a:latin typeface="+mn-lt"/>
          <a:ea typeface="+mn-ea"/>
          <a:cs typeface="+mn-cs"/>
        </a:defRPr>
      </a:lvl1pPr>
      <a:lvl2pPr marL="742174" indent="-285456" algn="l" rtl="0" eaLnBrk="1" fontAlgn="base" hangingPunct="1">
        <a:spcBef>
          <a:spcPct val="20000"/>
        </a:spcBef>
        <a:spcAft>
          <a:spcPct val="0"/>
        </a:spcAft>
        <a:buChar char="–"/>
        <a:defRPr sz="2800" b="1">
          <a:solidFill>
            <a:schemeClr val="bg1"/>
          </a:solidFill>
          <a:latin typeface="+mn-lt"/>
          <a:ea typeface="+mn-ea"/>
        </a:defRPr>
      </a:lvl2pPr>
      <a:lvl3pPr marL="1141806" indent="-228363" algn="l" rtl="0" eaLnBrk="1" fontAlgn="base" hangingPunct="1">
        <a:spcBef>
          <a:spcPct val="20000"/>
        </a:spcBef>
        <a:spcAft>
          <a:spcPct val="0"/>
        </a:spcAft>
        <a:buChar char="•"/>
        <a:defRPr sz="2400" b="1">
          <a:solidFill>
            <a:schemeClr val="bg1"/>
          </a:solidFill>
          <a:latin typeface="+mn-lt"/>
          <a:ea typeface="+mn-ea"/>
        </a:defRPr>
      </a:lvl3pPr>
      <a:lvl4pPr marL="1598537" indent="-228363" algn="l" rtl="0" eaLnBrk="1" fontAlgn="base" hangingPunct="1">
        <a:spcBef>
          <a:spcPct val="20000"/>
        </a:spcBef>
        <a:spcAft>
          <a:spcPct val="0"/>
        </a:spcAft>
        <a:buChar char="–"/>
        <a:defRPr sz="2000" b="1">
          <a:solidFill>
            <a:schemeClr val="bg1"/>
          </a:solidFill>
          <a:latin typeface="+mn-lt"/>
          <a:ea typeface="+mn-ea"/>
        </a:defRPr>
      </a:lvl4pPr>
      <a:lvl5pPr marL="2055258" indent="-228363" algn="l" rtl="0" eaLnBrk="1" fontAlgn="base" hangingPunct="1">
        <a:spcBef>
          <a:spcPct val="20000"/>
        </a:spcBef>
        <a:spcAft>
          <a:spcPct val="0"/>
        </a:spcAft>
        <a:buChar char="»"/>
        <a:defRPr sz="2000" b="1">
          <a:solidFill>
            <a:schemeClr val="bg1"/>
          </a:solidFill>
          <a:latin typeface="+mn-lt"/>
          <a:ea typeface="+mn-ea"/>
        </a:defRPr>
      </a:lvl5pPr>
      <a:lvl6pPr marL="2511982" indent="-228363" algn="l" rtl="0" eaLnBrk="1" fontAlgn="base" hangingPunct="1">
        <a:spcBef>
          <a:spcPct val="20000"/>
        </a:spcBef>
        <a:spcAft>
          <a:spcPct val="0"/>
        </a:spcAft>
        <a:buChar char="»"/>
        <a:defRPr sz="2000" b="1">
          <a:solidFill>
            <a:schemeClr val="bg1"/>
          </a:solidFill>
          <a:latin typeface="+mn-lt"/>
          <a:ea typeface="+mn-ea"/>
        </a:defRPr>
      </a:lvl6pPr>
      <a:lvl7pPr marL="2968711" indent="-228363" algn="l" rtl="0" eaLnBrk="1" fontAlgn="base" hangingPunct="1">
        <a:spcBef>
          <a:spcPct val="20000"/>
        </a:spcBef>
        <a:spcAft>
          <a:spcPct val="0"/>
        </a:spcAft>
        <a:buChar char="»"/>
        <a:defRPr sz="2000" b="1">
          <a:solidFill>
            <a:schemeClr val="bg1"/>
          </a:solidFill>
          <a:latin typeface="+mn-lt"/>
          <a:ea typeface="+mn-ea"/>
        </a:defRPr>
      </a:lvl7pPr>
      <a:lvl8pPr marL="3425430" indent="-228363" algn="l" rtl="0" eaLnBrk="1" fontAlgn="base" hangingPunct="1">
        <a:spcBef>
          <a:spcPct val="20000"/>
        </a:spcBef>
        <a:spcAft>
          <a:spcPct val="0"/>
        </a:spcAft>
        <a:buChar char="»"/>
        <a:defRPr sz="2000" b="1">
          <a:solidFill>
            <a:schemeClr val="bg1"/>
          </a:solidFill>
          <a:latin typeface="+mn-lt"/>
          <a:ea typeface="+mn-ea"/>
        </a:defRPr>
      </a:lvl8pPr>
      <a:lvl9pPr marL="3882160" indent="-228363"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3744208822"/>
      </p:ext>
    </p:extLst>
  </p:cSld>
  <p:clrMap bg1="lt1" tx1="dk1" bg2="lt2" tx2="dk2" accent1="accent1" accent2="accent2" accent3="accent3" accent4="accent4" accent5="accent5" accent6="accent6" hlink="hlink" folHlink="folHlink"/>
  <p:sldLayoutIdLst>
    <p:sldLayoutId id="2147508663" r:id="rId1"/>
    <p:sldLayoutId id="2147508664" r:id="rId2"/>
    <p:sldLayoutId id="2147508665" r:id="rId3"/>
    <p:sldLayoutId id="2147508666" r:id="rId4"/>
    <p:sldLayoutId id="2147508667" r:id="rId5"/>
    <p:sldLayoutId id="2147508668" r:id="rId6"/>
    <p:sldLayoutId id="2147508669" r:id="rId7"/>
    <p:sldLayoutId id="2147508670" r:id="rId8"/>
    <p:sldLayoutId id="2147508671" r:id="rId9"/>
    <p:sldLayoutId id="2147508672" r:id="rId10"/>
    <p:sldLayoutId id="214750867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1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B8EAF501-EC29-904D-9FC2-9E1D11784F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5093" r:id="rId1"/>
    <p:sldLayoutId id="2147505094" r:id="rId2"/>
    <p:sldLayoutId id="2147505095" r:id="rId3"/>
    <p:sldLayoutId id="2147505096" r:id="rId4"/>
    <p:sldLayoutId id="2147505097" r:id="rId5"/>
    <p:sldLayoutId id="2147505098" r:id="rId6"/>
    <p:sldLayoutId id="2147505099" r:id="rId7"/>
    <p:sldLayoutId id="2147505100" r:id="rId8"/>
    <p:sldLayoutId id="2147505101" r:id="rId9"/>
    <p:sldLayoutId id="2147505102" r:id="rId10"/>
    <p:sldLayoutId id="2147505103" r:id="rId11"/>
    <p:sldLayoutId id="2147505104" r:id="rId12"/>
    <p:sldLayoutId id="214750510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ea typeface="SimSun" pitchFamily="2" charset="-122"/>
              </a:defRPr>
            </a:lvl1pPr>
          </a:lstStyle>
          <a:p>
            <a:endParaRPr lang="en-US" altLang="zh-CN">
              <a:solidFill>
                <a:srgbClr val="000000"/>
              </a:solidFill>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8" charset="0"/>
                <a:ea typeface="SimSun" pitchFamily="2" charset="-122"/>
              </a:defRPr>
            </a:lvl1pPr>
          </a:lstStyle>
          <a:p>
            <a:fld id="{D4F5E788-C1A5-4026-BB5E-DACD1872547B}" type="slidenum">
              <a:rPr lang="en-US" altLang="zh-CN">
                <a:solidFill>
                  <a:srgbClr val="000000"/>
                </a:solidFill>
                <a:cs typeface="+mn-cs"/>
              </a:rPr>
              <a:pPr/>
              <a:t>‹#›</a:t>
            </a:fld>
            <a:endParaRPr lang="en-US" altLang="zh-CN">
              <a:solidFill>
                <a:srgbClr val="000000"/>
              </a:solidFill>
              <a:cs typeface="+mn-cs"/>
            </a:endParaRPr>
          </a:p>
        </p:txBody>
      </p:sp>
    </p:spTree>
    <p:extLst>
      <p:ext uri="{BB962C8B-B14F-4D97-AF65-F5344CB8AC3E}">
        <p14:creationId xmlns:p14="http://schemas.microsoft.com/office/powerpoint/2010/main" val="343290118"/>
      </p:ext>
    </p:extLst>
  </p:cSld>
  <p:clrMap bg1="lt1" tx1="dk1" bg2="lt2" tx2="dk2" accent1="accent1" accent2="accent2" accent3="accent3" accent4="accent4" accent5="accent5" accent6="accent6" hlink="hlink" folHlink="folHlink"/>
  <p:sldLayoutIdLst>
    <p:sldLayoutId id="2147505951" r:id="rId1"/>
    <p:sldLayoutId id="2147505952" r:id="rId2"/>
    <p:sldLayoutId id="2147505953" r:id="rId3"/>
    <p:sldLayoutId id="2147505954" r:id="rId4"/>
    <p:sldLayoutId id="2147505955" r:id="rId5"/>
    <p:sldLayoutId id="2147505956" r:id="rId6"/>
    <p:sldLayoutId id="2147505957" r:id="rId7"/>
    <p:sldLayoutId id="2147505958" r:id="rId8"/>
    <p:sldLayoutId id="2147505959" r:id="rId9"/>
    <p:sldLayoutId id="2147505960" r:id="rId10"/>
    <p:sldLayoutId id="2147505961" r:id="rId11"/>
    <p:sldLayoutId id="2147505962" r:id="rId12"/>
    <p:sldLayoutId id="2147505963" r:id="rId13"/>
    <p:sldLayoutId id="2147505964" r:id="rId14"/>
    <p:sldLayoutId id="2147505965" r:id="rId15"/>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19170" name="Group 2"/>
          <p:cNvGrpSpPr>
            <a:grpSpLocks/>
          </p:cNvGrpSpPr>
          <p:nvPr/>
        </p:nvGrpSpPr>
        <p:grpSpPr bwMode="auto">
          <a:xfrm>
            <a:off x="0" y="0"/>
            <a:ext cx="9144000" cy="6858000"/>
            <a:chOff x="0" y="0"/>
            <a:chExt cx="5760" cy="4320"/>
          </a:xfrm>
        </p:grpSpPr>
        <p:sp>
          <p:nvSpPr>
            <p:cNvPr id="519176" name="Rectangle 3"/>
            <p:cNvSpPr>
              <a:spLocks noChangeArrowheads="1"/>
            </p:cNvSpPr>
            <p:nvPr/>
          </p:nvSpPr>
          <p:spPr bwMode="blackGray">
            <a:xfrm>
              <a:off x="1008" y="0"/>
              <a:ext cx="4752" cy="432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Times New Roman" pitchFamily="18" charset="0"/>
                <a:ea typeface="MS PGothic" pitchFamily="34" charset="-128"/>
                <a:cs typeface="+mn-cs"/>
              </a:endParaRPr>
            </a:p>
          </p:txBody>
        </p:sp>
        <p:sp>
          <p:nvSpPr>
            <p:cNvPr id="519177" name="Rectangle 4"/>
            <p:cNvSpPr>
              <a:spLocks noChangeArrowheads="1"/>
            </p:cNvSpPr>
            <p:nvPr/>
          </p:nvSpPr>
          <p:spPr bwMode="ltGray">
            <a:xfrm>
              <a:off x="0" y="0"/>
              <a:ext cx="1008"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solidFill>
                  <a:srgbClr val="000000"/>
                </a:solidFill>
                <a:latin typeface="Times New Roman" pitchFamily="18" charset="0"/>
                <a:ea typeface="MS PGothic" pitchFamily="34" charset="-128"/>
                <a:cs typeface="+mn-cs"/>
              </a:endParaRPr>
            </a:p>
          </p:txBody>
        </p:sp>
        <p:sp>
          <p:nvSpPr>
            <p:cNvPr id="519178" name="Freeform 5"/>
            <p:cNvSpPr>
              <a:spLocks/>
            </p:cNvSpPr>
            <p:nvPr/>
          </p:nvSpPr>
          <p:spPr bwMode="ltGray">
            <a:xfrm>
              <a:off x="0" y="0"/>
              <a:ext cx="5760" cy="1200"/>
            </a:xfrm>
            <a:custGeom>
              <a:avLst/>
              <a:gdLst>
                <a:gd name="T0" fmla="*/ 0 w 5760"/>
                <a:gd name="T1" fmla="*/ 0 h 1200"/>
                <a:gd name="T2" fmla="*/ 1008 w 5760"/>
                <a:gd name="T3" fmla="*/ 1200 h 1200"/>
                <a:gd name="T4" fmla="*/ 5760 w 5760"/>
                <a:gd name="T5" fmla="*/ 336 h 1200"/>
                <a:gd name="T6" fmla="*/ 5760 w 5760"/>
                <a:gd name="T7" fmla="*/ 0 h 1200"/>
                <a:gd name="T8" fmla="*/ 0 w 5760"/>
                <a:gd name="T9" fmla="*/ 0 h 1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 h="1200">
                  <a:moveTo>
                    <a:pt x="0" y="0"/>
                  </a:moveTo>
                  <a:lnTo>
                    <a:pt x="1008" y="1200"/>
                  </a:lnTo>
                  <a:lnTo>
                    <a:pt x="5760" y="336"/>
                  </a:lnTo>
                  <a:lnTo>
                    <a:pt x="5760"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SG">
                <a:solidFill>
                  <a:srgbClr val="FFFFFF"/>
                </a:solidFill>
                <a:latin typeface="Comic Sans MS" pitchFamily="66" charset="0"/>
                <a:ea typeface="MS PGothic" pitchFamily="34" charset="-128"/>
                <a:cs typeface="+mn-cs"/>
              </a:endParaRPr>
            </a:p>
          </p:txBody>
        </p:sp>
      </p:grpSp>
      <p:sp>
        <p:nvSpPr>
          <p:cNvPr id="519171" name="Rectangle 6"/>
          <p:cNvSpPr>
            <a:spLocks noGrp="1" noChangeArrowheads="1"/>
          </p:cNvSpPr>
          <p:nvPr>
            <p:ph type="title"/>
          </p:nvPr>
        </p:nvSpPr>
        <p:spPr bwMode="auto">
          <a:xfrm>
            <a:off x="685800" y="152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519172" name="Rectangle 7"/>
          <p:cNvSpPr>
            <a:spLocks noGrp="1" noChangeArrowheads="1"/>
          </p:cNvSpPr>
          <p:nvPr>
            <p:ph type="body" idx="1"/>
          </p:nvPr>
        </p:nvSpPr>
        <p:spPr bwMode="white">
          <a:xfrm>
            <a:off x="1266825"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6" name="Rectangle 8"/>
          <p:cNvSpPr>
            <a:spLocks noGrp="1" noChangeArrowheads="1"/>
          </p:cNvSpPr>
          <p:nvPr>
            <p:ph type="dt" sz="half" idx="2"/>
          </p:nvPr>
        </p:nvSpPr>
        <p:spPr bwMode="auto">
          <a:xfrm>
            <a:off x="16002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808080"/>
                </a:solidFill>
                <a:latin typeface="Tahoma" pitchFamily="34" charset="0"/>
              </a:defRPr>
            </a:lvl1pPr>
          </a:lstStyle>
          <a:p>
            <a:endParaRPr lang="en-US">
              <a:ea typeface="MS PGothic" pitchFamily="34" charset="-128"/>
              <a:cs typeface="+mn-cs"/>
            </a:endParaRPr>
          </a:p>
        </p:txBody>
      </p:sp>
      <p:sp>
        <p:nvSpPr>
          <p:cNvPr id="2057" name="Rectangle 9"/>
          <p:cNvSpPr>
            <a:spLocks noGrp="1" noChangeArrowheads="1"/>
          </p:cNvSpPr>
          <p:nvPr>
            <p:ph type="ftr" sz="quarter" idx="3"/>
          </p:nvPr>
        </p:nvSpPr>
        <p:spPr bwMode="auto">
          <a:xfrm>
            <a:off x="3886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808080"/>
                </a:solidFill>
                <a:latin typeface="Tahoma" pitchFamily="34" charset="0"/>
              </a:defRPr>
            </a:lvl1pPr>
          </a:lstStyle>
          <a:p>
            <a:endParaRPr lang="en-US">
              <a:ea typeface="MS PGothic" pitchFamily="34" charset="-128"/>
              <a:cs typeface="+mn-cs"/>
            </a:endParaRPr>
          </a:p>
        </p:txBody>
      </p:sp>
      <p:sp>
        <p:nvSpPr>
          <p:cNvPr id="2058" name="Rectangle 10"/>
          <p:cNvSpPr>
            <a:spLocks noGrp="1" noChangeArrowheads="1"/>
          </p:cNvSpPr>
          <p:nvPr>
            <p:ph type="sldNum" sz="quarter" idx="4"/>
          </p:nvPr>
        </p:nvSpPr>
        <p:spPr bwMode="auto">
          <a:xfrm>
            <a:off x="71628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808080"/>
                </a:solidFill>
                <a:latin typeface="Tahoma" pitchFamily="34" charset="0"/>
              </a:defRPr>
            </a:lvl1pPr>
          </a:lstStyle>
          <a:p>
            <a:fld id="{FA277BBE-D632-40DE-830C-69A3A11D2293}" type="slidenum">
              <a:rPr lang="en-US">
                <a:ea typeface="MS PGothic" pitchFamily="34" charset="-128"/>
                <a:cs typeface="+mn-cs"/>
              </a:rPr>
              <a:pPr/>
              <a:t>‹#›</a:t>
            </a:fld>
            <a:endParaRPr lang="en-US">
              <a:ea typeface="MS PGothic" pitchFamily="34" charset="-128"/>
              <a:cs typeface="+mn-cs"/>
            </a:endParaRPr>
          </a:p>
        </p:txBody>
      </p:sp>
    </p:spTree>
    <p:extLst>
      <p:ext uri="{BB962C8B-B14F-4D97-AF65-F5344CB8AC3E}">
        <p14:creationId xmlns:p14="http://schemas.microsoft.com/office/powerpoint/2010/main" val="4145324759"/>
      </p:ext>
    </p:extLst>
  </p:cSld>
  <p:clrMap bg1="dk2" tx1="lt1" bg2="dk1" tx2="lt2" accent1="accent1" accent2="accent2" accent3="accent3" accent4="accent4" accent5="accent5" accent6="accent6" hlink="hlink" folHlink="folHlink"/>
  <p:sldLayoutIdLst>
    <p:sldLayoutId id="2147506646" r:id="rId1"/>
  </p:sldLayoutIdLst>
  <p:txStyles>
    <p:titleStyle>
      <a:lvl1pPr algn="l" rtl="0" eaLnBrk="0" fontAlgn="base" hangingPunct="0">
        <a:spcBef>
          <a:spcPct val="0"/>
        </a:spcBef>
        <a:spcAft>
          <a:spcPct val="0"/>
        </a:spcAft>
        <a:defRPr kumimoji="1" sz="44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MS PGothic" pitchFamily="34"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MS PGothic" pitchFamily="34"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MS PGothic" pitchFamily="34"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MS PGothic" pitchFamily="34"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20228" name="Rectangle 4"/>
          <p:cNvSpPr>
            <a:spLocks noGrp="1" noChangeArrowheads="1"/>
          </p:cNvSpPr>
          <p:nvPr>
            <p:ph type="dt" sz="half" idx="2"/>
          </p:nvPr>
        </p:nvSpPr>
        <p:spPr bwMode="auto">
          <a:xfrm>
            <a:off x="6858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atin typeface="Trebuchet MS" pitchFamily="34" charset="0"/>
                <a:ea typeface="Osaka" pitchFamily="1" charset="-128"/>
              </a:defRPr>
            </a:lvl1pPr>
          </a:lstStyle>
          <a:p>
            <a:endParaRPr lang="en-US" altLang="zh-CN">
              <a:solidFill>
                <a:srgbClr val="FFFF66"/>
              </a:solidFill>
              <a:cs typeface="+mn-cs"/>
            </a:endParaRPr>
          </a:p>
        </p:txBody>
      </p:sp>
      <p:sp>
        <p:nvSpPr>
          <p:cNvPr id="820229" name="Rectangle 5"/>
          <p:cNvSpPr>
            <a:spLocks noGrp="1" noChangeArrowheads="1"/>
          </p:cNvSpPr>
          <p:nvPr>
            <p:ph type="ftr" sz="quarter" idx="3"/>
          </p:nvPr>
        </p:nvSpPr>
        <p:spPr bwMode="auto">
          <a:xfrm>
            <a:off x="3124200" y="6248400"/>
            <a:ext cx="28956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atin typeface="Trebuchet MS" pitchFamily="34" charset="0"/>
                <a:ea typeface="Osaka" pitchFamily="1" charset="-128"/>
              </a:defRPr>
            </a:lvl1pPr>
          </a:lstStyle>
          <a:p>
            <a:endParaRPr lang="en-US" altLang="zh-CN">
              <a:solidFill>
                <a:srgbClr val="FFFF66"/>
              </a:solidFill>
              <a:cs typeface="+mn-cs"/>
            </a:endParaRPr>
          </a:p>
        </p:txBody>
      </p:sp>
      <p:sp>
        <p:nvSpPr>
          <p:cNvPr id="820230" name="Rectangle 6"/>
          <p:cNvSpPr>
            <a:spLocks noGrp="1" noChangeArrowheads="1"/>
          </p:cNvSpPr>
          <p:nvPr>
            <p:ph type="sldNum" sz="quarter" idx="4"/>
          </p:nvPr>
        </p:nvSpPr>
        <p:spPr bwMode="auto">
          <a:xfrm>
            <a:off x="65532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atin typeface="Trebuchet MS" pitchFamily="34" charset="0"/>
                <a:ea typeface="Osaka" pitchFamily="1" charset="-128"/>
              </a:defRPr>
            </a:lvl1pPr>
          </a:lstStyle>
          <a:p>
            <a:fld id="{70694C3A-5F3F-4947-A713-A419A1F4BB9C}" type="slidenum">
              <a:rPr lang="en-US" altLang="zh-CN">
                <a:solidFill>
                  <a:srgbClr val="FFFF66"/>
                </a:solidFill>
                <a:cs typeface="+mn-cs"/>
              </a:rPr>
              <a:pPr/>
              <a:t>‹#›</a:t>
            </a:fld>
            <a:endParaRPr lang="en-US" altLang="zh-CN">
              <a:solidFill>
                <a:srgbClr val="FFFF66"/>
              </a:solidFill>
              <a:cs typeface="+mn-cs"/>
            </a:endParaRPr>
          </a:p>
        </p:txBody>
      </p:sp>
    </p:spTree>
    <p:extLst>
      <p:ext uri="{BB962C8B-B14F-4D97-AF65-F5344CB8AC3E}">
        <p14:creationId xmlns:p14="http://schemas.microsoft.com/office/powerpoint/2010/main" val="1497375020"/>
      </p:ext>
    </p:extLst>
  </p:cSld>
  <p:clrMap bg1="dk2" tx1="lt1" bg2="dk1" tx2="lt2" accent1="accent1" accent2="accent2" accent3="accent3" accent4="accent4" accent5="accent5" accent6="accent6" hlink="hlink" folHlink="folHlink"/>
  <p:sldLayoutIdLst>
    <p:sldLayoutId id="2147506664" r:id="rId1"/>
    <p:sldLayoutId id="2147506665" r:id="rId2"/>
    <p:sldLayoutId id="2147506666" r:id="rId3"/>
    <p:sldLayoutId id="2147506667" r:id="rId4"/>
    <p:sldLayoutId id="2147506668" r:id="rId5"/>
    <p:sldLayoutId id="2147506669" r:id="rId6"/>
    <p:sldLayoutId id="2147506670" r:id="rId7"/>
    <p:sldLayoutId id="2147506671" r:id="rId8"/>
    <p:sldLayoutId id="2147506672" r:id="rId9"/>
    <p:sldLayoutId id="2147506673" r:id="rId10"/>
    <p:sldLayoutId id="2147506674" r:id="rId11"/>
    <p:sldLayoutId id="2147506675" r:id="rId12"/>
  </p:sldLayoutIdLst>
  <p:hf sldNum="0" hdr="0"/>
  <p:txStyles>
    <p:titleStyle>
      <a:lvl1pPr algn="ctr" rtl="0" eaLnBrk="0" fontAlgn="base" hangingPunct="0">
        <a:spcBef>
          <a:spcPct val="0"/>
        </a:spcBef>
        <a:spcAft>
          <a:spcPct val="0"/>
        </a:spcAft>
        <a:defRPr sz="4400" b="1">
          <a:solidFill>
            <a:schemeClr val="tx2"/>
          </a:solidFill>
          <a:latin typeface="+mj-lt"/>
          <a:ea typeface="+mj-ea"/>
          <a:cs typeface="Osaka" charset="-128"/>
        </a:defRPr>
      </a:lvl1pPr>
      <a:lvl2pPr algn="ctr" rtl="0" eaLnBrk="0" fontAlgn="base" hangingPunct="0">
        <a:spcBef>
          <a:spcPct val="0"/>
        </a:spcBef>
        <a:spcAft>
          <a:spcPct val="0"/>
        </a:spcAft>
        <a:defRPr sz="4400" b="1">
          <a:solidFill>
            <a:schemeClr val="tx2"/>
          </a:solidFill>
          <a:latin typeface="Trebuchet MS" pitchFamily="34" charset="0"/>
          <a:ea typeface="Osaka" pitchFamily="-128" charset="-128"/>
          <a:cs typeface="Osaka" charset="-128"/>
        </a:defRPr>
      </a:lvl2pPr>
      <a:lvl3pPr algn="ctr" rtl="0" eaLnBrk="0" fontAlgn="base" hangingPunct="0">
        <a:spcBef>
          <a:spcPct val="0"/>
        </a:spcBef>
        <a:spcAft>
          <a:spcPct val="0"/>
        </a:spcAft>
        <a:defRPr sz="4400" b="1">
          <a:solidFill>
            <a:schemeClr val="tx2"/>
          </a:solidFill>
          <a:latin typeface="Trebuchet MS" pitchFamily="34" charset="0"/>
          <a:ea typeface="Osaka" pitchFamily="-128" charset="-128"/>
          <a:cs typeface="Osaka" charset="-128"/>
        </a:defRPr>
      </a:lvl3pPr>
      <a:lvl4pPr algn="ctr" rtl="0" eaLnBrk="0" fontAlgn="base" hangingPunct="0">
        <a:spcBef>
          <a:spcPct val="0"/>
        </a:spcBef>
        <a:spcAft>
          <a:spcPct val="0"/>
        </a:spcAft>
        <a:defRPr sz="4400" b="1">
          <a:solidFill>
            <a:schemeClr val="tx2"/>
          </a:solidFill>
          <a:latin typeface="Trebuchet MS" pitchFamily="34" charset="0"/>
          <a:ea typeface="Osaka" pitchFamily="-128" charset="-128"/>
          <a:cs typeface="Osaka" charset="-128"/>
        </a:defRPr>
      </a:lvl4pPr>
      <a:lvl5pPr algn="ctr" rtl="0" eaLnBrk="0" fontAlgn="base" hangingPunct="0">
        <a:spcBef>
          <a:spcPct val="0"/>
        </a:spcBef>
        <a:spcAft>
          <a:spcPct val="0"/>
        </a:spcAft>
        <a:defRPr sz="4400" b="1">
          <a:solidFill>
            <a:schemeClr val="tx2"/>
          </a:solidFill>
          <a:latin typeface="Trebuchet MS" pitchFamily="34" charset="0"/>
          <a:ea typeface="Osaka" pitchFamily="-128" charset="-128"/>
          <a:cs typeface="Osaka" charset="-128"/>
        </a:defRPr>
      </a:lvl5pPr>
      <a:lvl6pPr marL="457200" algn="ctr" rtl="0" fontAlgn="base">
        <a:spcBef>
          <a:spcPct val="0"/>
        </a:spcBef>
        <a:spcAft>
          <a:spcPct val="0"/>
        </a:spcAft>
        <a:defRPr sz="4400" b="1">
          <a:solidFill>
            <a:schemeClr val="tx2"/>
          </a:solidFill>
          <a:latin typeface="Trebuchet MS" pitchFamily="34" charset="0"/>
          <a:ea typeface="Osaka" pitchFamily="-128" charset="-128"/>
        </a:defRPr>
      </a:lvl6pPr>
      <a:lvl7pPr marL="914400" algn="ctr" rtl="0" fontAlgn="base">
        <a:spcBef>
          <a:spcPct val="0"/>
        </a:spcBef>
        <a:spcAft>
          <a:spcPct val="0"/>
        </a:spcAft>
        <a:defRPr sz="4400" b="1">
          <a:solidFill>
            <a:schemeClr val="tx2"/>
          </a:solidFill>
          <a:latin typeface="Trebuchet MS" pitchFamily="34" charset="0"/>
          <a:ea typeface="Osaka" pitchFamily="-128" charset="-128"/>
        </a:defRPr>
      </a:lvl7pPr>
      <a:lvl8pPr marL="1371600" algn="ctr" rtl="0" fontAlgn="base">
        <a:spcBef>
          <a:spcPct val="0"/>
        </a:spcBef>
        <a:spcAft>
          <a:spcPct val="0"/>
        </a:spcAft>
        <a:defRPr sz="4400" b="1">
          <a:solidFill>
            <a:schemeClr val="tx2"/>
          </a:solidFill>
          <a:latin typeface="Trebuchet MS" pitchFamily="34" charset="0"/>
          <a:ea typeface="Osaka" pitchFamily="-128" charset="-128"/>
        </a:defRPr>
      </a:lvl8pPr>
      <a:lvl9pPr marL="1828800" algn="ctr" rtl="0" fontAlgn="base">
        <a:spcBef>
          <a:spcPct val="0"/>
        </a:spcBef>
        <a:spcAft>
          <a:spcPct val="0"/>
        </a:spcAft>
        <a:defRPr sz="4400" b="1">
          <a:solidFill>
            <a:schemeClr val="tx2"/>
          </a:solidFill>
          <a:latin typeface="Trebuchet MS" pitchFamily="34" charset="0"/>
          <a:ea typeface="Osaka" pitchFamily="-128" charset="-128"/>
        </a:defRPr>
      </a:lvl9pPr>
    </p:titleStyle>
    <p:bodyStyle>
      <a:lvl1pPr marL="342900" indent="-342900" algn="l" rtl="0" eaLnBrk="0" fontAlgn="base" hangingPunct="0">
        <a:spcBef>
          <a:spcPct val="20000"/>
        </a:spcBef>
        <a:spcAft>
          <a:spcPct val="0"/>
        </a:spcAft>
        <a:buFont typeface="Times" pitchFamily="1" charset="0"/>
        <a:buChar char="•"/>
        <a:defRPr sz="3200">
          <a:solidFill>
            <a:schemeClr val="tx1"/>
          </a:solidFill>
          <a:latin typeface="+mn-lt"/>
          <a:ea typeface="+mn-ea"/>
          <a:cs typeface="Osaka" charset="-128"/>
        </a:defRPr>
      </a:lvl1pPr>
      <a:lvl2pPr marL="742950" indent="-285750" algn="l" rtl="0" eaLnBrk="0" fontAlgn="base" hangingPunct="0">
        <a:spcBef>
          <a:spcPct val="20000"/>
        </a:spcBef>
        <a:spcAft>
          <a:spcPct val="0"/>
        </a:spcAft>
        <a:buFont typeface="Times" pitchFamily="1" charset="0"/>
        <a:buChar char="•"/>
        <a:defRPr sz="2800">
          <a:solidFill>
            <a:schemeClr val="tx1"/>
          </a:solidFill>
          <a:latin typeface="+mn-lt"/>
          <a:ea typeface="+mn-ea"/>
          <a:cs typeface="Osaka" charset="-128"/>
        </a:defRPr>
      </a:lvl2pPr>
      <a:lvl3pPr marL="1143000" indent="-228600" algn="l" rtl="0" eaLnBrk="0" fontAlgn="base" hangingPunct="0">
        <a:spcBef>
          <a:spcPct val="20000"/>
        </a:spcBef>
        <a:spcAft>
          <a:spcPct val="0"/>
        </a:spcAft>
        <a:buFont typeface="Times" pitchFamily="1" charset="0"/>
        <a:buChar char="•"/>
        <a:defRPr sz="2400">
          <a:solidFill>
            <a:schemeClr val="tx1"/>
          </a:solidFill>
          <a:latin typeface="+mn-lt"/>
          <a:ea typeface="+mn-ea"/>
          <a:cs typeface="Osaka" charset="-128"/>
        </a:defRPr>
      </a:lvl3pPr>
      <a:lvl4pPr marL="1600200" indent="-228600" algn="l" rtl="0" eaLnBrk="0" fontAlgn="base" hangingPunct="0">
        <a:spcBef>
          <a:spcPct val="20000"/>
        </a:spcBef>
        <a:spcAft>
          <a:spcPct val="0"/>
        </a:spcAft>
        <a:buFont typeface="Times" pitchFamily="1" charset="0"/>
        <a:buChar char="•"/>
        <a:defRPr sz="2000">
          <a:solidFill>
            <a:schemeClr val="tx1"/>
          </a:solidFill>
          <a:latin typeface="+mn-lt"/>
          <a:ea typeface="+mn-ea"/>
          <a:cs typeface="Osaka" charset="-128"/>
        </a:defRPr>
      </a:lvl4pPr>
      <a:lvl5pPr marL="2057400" indent="-228600" algn="l" rtl="0" eaLnBrk="0" fontAlgn="base" hangingPunct="0">
        <a:spcBef>
          <a:spcPct val="20000"/>
        </a:spcBef>
        <a:spcAft>
          <a:spcPct val="0"/>
        </a:spcAft>
        <a:buFont typeface="Times" pitchFamily="1" charset="0"/>
        <a:buChar char="•"/>
        <a:defRPr sz="2000">
          <a:solidFill>
            <a:schemeClr val="tx1"/>
          </a:solidFill>
          <a:latin typeface="+mn-lt"/>
          <a:ea typeface="+mn-ea"/>
          <a:cs typeface="Osaka" charset="-128"/>
        </a:defRPr>
      </a:lvl5pPr>
      <a:lvl6pPr marL="2514600" indent="-228600" algn="l" rtl="0" fontAlgn="base">
        <a:spcBef>
          <a:spcPct val="20000"/>
        </a:spcBef>
        <a:spcAft>
          <a:spcPct val="0"/>
        </a:spcAft>
        <a:buFont typeface="Times" pitchFamily="-128" charset="0"/>
        <a:buChar char="•"/>
        <a:defRPr sz="2000">
          <a:solidFill>
            <a:schemeClr val="tx1"/>
          </a:solidFill>
          <a:latin typeface="+mn-lt"/>
          <a:ea typeface="+mn-ea"/>
        </a:defRPr>
      </a:lvl6pPr>
      <a:lvl7pPr marL="2971800" indent="-228600" algn="l" rtl="0" fontAlgn="base">
        <a:spcBef>
          <a:spcPct val="20000"/>
        </a:spcBef>
        <a:spcAft>
          <a:spcPct val="0"/>
        </a:spcAft>
        <a:buFont typeface="Times" pitchFamily="-128" charset="0"/>
        <a:buChar char="•"/>
        <a:defRPr sz="2000">
          <a:solidFill>
            <a:schemeClr val="tx1"/>
          </a:solidFill>
          <a:latin typeface="+mn-lt"/>
          <a:ea typeface="+mn-ea"/>
        </a:defRPr>
      </a:lvl7pPr>
      <a:lvl8pPr marL="3429000" indent="-228600" algn="l" rtl="0" fontAlgn="base">
        <a:spcBef>
          <a:spcPct val="20000"/>
        </a:spcBef>
        <a:spcAft>
          <a:spcPct val="0"/>
        </a:spcAft>
        <a:buFont typeface="Times" pitchFamily="-128" charset="0"/>
        <a:buChar char="•"/>
        <a:defRPr sz="2000">
          <a:solidFill>
            <a:schemeClr val="tx1"/>
          </a:solidFill>
          <a:latin typeface="+mn-lt"/>
          <a:ea typeface="+mn-ea"/>
        </a:defRPr>
      </a:lvl8pPr>
      <a:lvl9pPr marL="3886200" indent="-228600" algn="l" rtl="0" fontAlgn="base">
        <a:spcBef>
          <a:spcPct val="20000"/>
        </a:spcBef>
        <a:spcAft>
          <a:spcPct val="0"/>
        </a:spcAft>
        <a:buFont typeface="Times" pitchFamily="-128"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12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12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endParaRPr lang="en-US">
              <a:ea typeface="MS PGothic" pitchFamily="34" charset="-128"/>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endParaRPr lang="en-US">
              <a:ea typeface="MS PGothic" pitchFamily="34" charset="-128"/>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fld id="{97F1F52F-9722-4BE4-8283-EEBCD6002B00}" type="slidenum">
              <a:rPr lang="en-US">
                <a:ea typeface="MS PGothic" pitchFamily="34" charset="-128"/>
                <a:cs typeface="+mn-cs"/>
              </a:rPr>
              <a:pPr/>
              <a:t>‹#›</a:t>
            </a:fld>
            <a:endParaRPr lang="en-US">
              <a:ea typeface="MS PGothic" pitchFamily="34" charset="-128"/>
              <a:cs typeface="+mn-cs"/>
            </a:endParaRPr>
          </a:p>
        </p:txBody>
      </p:sp>
    </p:spTree>
    <p:extLst>
      <p:ext uri="{BB962C8B-B14F-4D97-AF65-F5344CB8AC3E}">
        <p14:creationId xmlns:p14="http://schemas.microsoft.com/office/powerpoint/2010/main" val="1544264079"/>
      </p:ext>
    </p:extLst>
  </p:cSld>
  <p:clrMap bg1="lt1" tx1="dk1" bg2="lt2" tx2="dk2" accent1="accent1" accent2="accent2" accent3="accent3" accent4="accent4" accent5="accent5" accent6="accent6" hlink="hlink" folHlink="folHlink"/>
  <p:sldLayoutIdLst>
    <p:sldLayoutId id="2147506690" r:id="rId1"/>
  </p:sldLayoutIdLst>
  <p:hf sldNum="0" hdr="0" ftr="0" dt="0"/>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92.xml"/><Relationship Id="rId1" Type="http://schemas.openxmlformats.org/officeDocument/2006/relationships/themeOverride" Target="../theme/themeOverride1.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374.xml"/></Relationships>
</file>

<file path=ppt/slides/_rels/slide10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3.xml"/><Relationship Id="rId1" Type="http://schemas.openxmlformats.org/officeDocument/2006/relationships/slideLayout" Target="../slideLayouts/slideLayout357.xml"/></Relationships>
</file>

<file path=ppt/slides/_rels/slide10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4.xml"/><Relationship Id="rId1" Type="http://schemas.openxmlformats.org/officeDocument/2006/relationships/slideLayout" Target="../slideLayouts/slideLayout416.xml"/></Relationships>
</file>

<file path=ppt/slides/_rels/slide10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5.xml"/><Relationship Id="rId1" Type="http://schemas.openxmlformats.org/officeDocument/2006/relationships/slideLayout" Target="../slideLayouts/slideLayout430.xml"/></Relationships>
</file>

<file path=ppt/slides/_rels/slide10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58.xml"/></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255.xml"/><Relationship Id="rId1" Type="http://schemas.openxmlformats.org/officeDocument/2006/relationships/themeOverride" Target="../theme/themeOverride8.xml"/></Relationships>
</file>

<file path=ppt/slides/_rels/slide105.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86.xml"/><Relationship Id="rId1" Type="http://schemas.openxmlformats.org/officeDocument/2006/relationships/slideLayout" Target="../slideLayouts/slideLayout81.xml"/></Relationships>
</file>

<file path=ppt/slides/_rels/slide10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7.xml"/><Relationship Id="rId1" Type="http://schemas.openxmlformats.org/officeDocument/2006/relationships/slideLayout" Target="../slideLayouts/slideLayout81.xml"/></Relationships>
</file>

<file path=ppt/slides/_rels/slide10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8.xml"/><Relationship Id="rId1" Type="http://schemas.openxmlformats.org/officeDocument/2006/relationships/slideLayout" Target="../slideLayouts/slideLayout8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53.xml"/></Relationships>
</file>

<file path=ppt/slides/_rels/slide10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9.xml"/><Relationship Id="rId1" Type="http://schemas.openxmlformats.org/officeDocument/2006/relationships/slideLayout" Target="../slideLayouts/slideLayout81.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374.xml"/></Relationships>
</file>

<file path=ppt/slides/_rels/slide11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53.xml"/></Relationships>
</file>

<file path=ppt/slides/_rels/slide11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0.xml"/><Relationship Id="rId1" Type="http://schemas.openxmlformats.org/officeDocument/2006/relationships/slideLayout" Target="../slideLayouts/slideLayout81.xml"/></Relationships>
</file>

<file path=ppt/slides/_rels/slide11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440.xml"/></Relationships>
</file>

<file path=ppt/slides/_rels/slide11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1.xml"/><Relationship Id="rId1" Type="http://schemas.openxmlformats.org/officeDocument/2006/relationships/slideLayout" Target="../slideLayouts/slideLayout81.xml"/></Relationships>
</file>

<file path=ppt/slides/_rels/slide11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2.xml"/><Relationship Id="rId1" Type="http://schemas.openxmlformats.org/officeDocument/2006/relationships/slideLayout" Target="../slideLayouts/slideLayout44.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39.xml"/><Relationship Id="rId1" Type="http://schemas.openxmlformats.org/officeDocument/2006/relationships/themeOverride" Target="../theme/themeOverride9.xml"/><Relationship Id="rId4" Type="http://schemas.openxmlformats.org/officeDocument/2006/relationships/image" Target="../media/image117.jpeg"/></Relationships>
</file>

<file path=ppt/slides/_rels/slide11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53.xml"/></Relationships>
</file>

<file path=ppt/slides/_rels/slide117.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94.xml"/><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95.xml"/><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96.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374.xml"/></Relationships>
</file>

<file path=ppt/slides/_rels/slide120.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97.xml"/><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98.xml"/><Relationship Id="rId1" Type="http://schemas.openxmlformats.org/officeDocument/2006/relationships/slideLayout" Target="../slideLayouts/slideLayout132.xml"/><Relationship Id="rId6" Type="http://schemas.openxmlformats.org/officeDocument/2006/relationships/image" Target="../media/image12.jpeg"/><Relationship Id="rId5" Type="http://schemas.openxmlformats.org/officeDocument/2006/relationships/slide" Target="slide9.xml"/><Relationship Id="rId4" Type="http://schemas.openxmlformats.org/officeDocument/2006/relationships/image" Target="../media/image123.png"/></Relationships>
</file>

<file path=ppt/slides/_rels/slide12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9.xml"/><Relationship Id="rId1" Type="http://schemas.openxmlformats.org/officeDocument/2006/relationships/slideLayout" Target="../slideLayouts/slideLayout131.xml"/></Relationships>
</file>

<file path=ppt/slides/_rels/slide12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00.xml"/><Relationship Id="rId1" Type="http://schemas.openxmlformats.org/officeDocument/2006/relationships/slideLayout" Target="../slideLayouts/slideLayout131.xml"/></Relationships>
</file>

<file path=ppt/slides/_rels/slide12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1.xml"/><Relationship Id="rId1" Type="http://schemas.openxmlformats.org/officeDocument/2006/relationships/slideLayout" Target="../slideLayouts/slideLayout132.xml"/><Relationship Id="rId4" Type="http://schemas.openxmlformats.org/officeDocument/2006/relationships/image" Target="../media/image127.jpeg"/></Relationships>
</file>

<file path=ppt/slides/_rels/slide12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2.xml"/><Relationship Id="rId1" Type="http://schemas.openxmlformats.org/officeDocument/2006/relationships/slideLayout" Target="../slideLayouts/slideLayout13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03.xml"/><Relationship Id="rId1" Type="http://schemas.openxmlformats.org/officeDocument/2006/relationships/slideLayout" Target="../slideLayouts/slideLayout132.xml"/><Relationship Id="rId4" Type="http://schemas.openxmlformats.org/officeDocument/2006/relationships/image" Target="../media/image130.jpeg"/></Relationships>
</file>

<file path=ppt/slides/_rels/slide127.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4.xml"/><Relationship Id="rId1" Type="http://schemas.openxmlformats.org/officeDocument/2006/relationships/slideLayout" Target="../slideLayouts/slideLayout13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5.xml"/><Relationship Id="rId1" Type="http://schemas.openxmlformats.org/officeDocument/2006/relationships/slideLayout" Target="../slideLayouts/slideLayout13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6.xml"/><Relationship Id="rId1" Type="http://schemas.openxmlformats.org/officeDocument/2006/relationships/slideLayout" Target="../slideLayouts/slideLayout13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374.xml"/></Relationships>
</file>

<file path=ppt/slides/_rels/slide13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07.xml"/><Relationship Id="rId1" Type="http://schemas.openxmlformats.org/officeDocument/2006/relationships/slideLayout" Target="../slideLayouts/slideLayout131.xml"/></Relationships>
</file>

<file path=ppt/slides/_rels/slide13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8.xml"/><Relationship Id="rId1" Type="http://schemas.openxmlformats.org/officeDocument/2006/relationships/slideLayout" Target="../slideLayouts/slideLayout131.xml"/></Relationships>
</file>

<file path=ppt/slides/_rels/slide13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09.xml"/><Relationship Id="rId1" Type="http://schemas.openxmlformats.org/officeDocument/2006/relationships/slideLayout" Target="../slideLayouts/slideLayout132.xml"/><Relationship Id="rId4" Type="http://schemas.openxmlformats.org/officeDocument/2006/relationships/image" Target="../media/image137.jpeg"/></Relationships>
</file>

<file path=ppt/slides/_rels/slide13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10.xml"/><Relationship Id="rId1" Type="http://schemas.openxmlformats.org/officeDocument/2006/relationships/slideLayout" Target="../slideLayouts/slideLayout14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35.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11.xml"/><Relationship Id="rId1" Type="http://schemas.openxmlformats.org/officeDocument/2006/relationships/slideLayout" Target="../slideLayouts/slideLayout451.xml"/><Relationship Id="rId4" Type="http://schemas.openxmlformats.org/officeDocument/2006/relationships/image" Target="../media/image140.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374.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37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37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64.xml"/><Relationship Id="rId1" Type="http://schemas.openxmlformats.org/officeDocument/2006/relationships/themeOverride" Target="../theme/themeOverride3.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65.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05.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6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29.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80.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81.xml"/><Relationship Id="rId4" Type="http://schemas.openxmlformats.org/officeDocument/2006/relationships/hyperlink" Target="http://www.familyradio.com/"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79.xml"/></Relationships>
</file>

<file path=ppt/slides/_rels/slide3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81.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81.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43.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81.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81.xml"/><Relationship Id="rId4" Type="http://schemas.openxmlformats.org/officeDocument/2006/relationships/image" Target="../media/image39.jpeg"/></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81.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81.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74.xml"/><Relationship Id="rId5" Type="http://schemas.openxmlformats.org/officeDocument/2006/relationships/image" Target="../media/image44.jpeg"/><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81.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9.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45.xml"/><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66.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266.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18.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79.xml"/><Relationship Id="rId1" Type="http://schemas.openxmlformats.org/officeDocument/2006/relationships/themeOverride" Target="../theme/themeOverride4.xml"/><Relationship Id="rId4" Type="http://schemas.openxmlformats.org/officeDocument/2006/relationships/image" Target="../media/image49.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3.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58.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357.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168.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357.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357.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8.xml"/><Relationship Id="rId1" Type="http://schemas.openxmlformats.org/officeDocument/2006/relationships/slideLayout" Target="../slideLayouts/slideLayout357.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9.xml"/><Relationship Id="rId1" Type="http://schemas.openxmlformats.org/officeDocument/2006/relationships/slideLayout" Target="../slideLayouts/slideLayout81.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6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81.xml"/></Relationships>
</file>

<file path=ppt/slides/_rels/slide6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2.xml"/><Relationship Id="rId1" Type="http://schemas.openxmlformats.org/officeDocument/2006/relationships/slideLayout" Target="../slideLayouts/slideLayout81.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3.xml"/><Relationship Id="rId1" Type="http://schemas.openxmlformats.org/officeDocument/2006/relationships/slideLayout" Target="../slideLayouts/slideLayout81.xml"/></Relationships>
</file>

<file path=ppt/slides/_rels/slide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4.xml"/><Relationship Id="rId1" Type="http://schemas.openxmlformats.org/officeDocument/2006/relationships/slideLayout" Target="../slideLayouts/slideLayout81.xml"/></Relationships>
</file>

<file path=ppt/slides/_rels/slide6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6.xml"/></Relationships>
</file>

<file path=ppt/slides/_rels/slide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6.xml"/></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6.xml"/></Relationships>
</file>

<file path=ppt/slides/_rels/slide6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6.xml"/></Relationships>
</file>

<file path=ppt/slides/_rels/slide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5.xml"/><Relationship Id="rId1" Type="http://schemas.openxmlformats.org/officeDocument/2006/relationships/slideLayout" Target="../slideLayouts/slideLayout81.xml"/></Relationships>
</file>

<file path=ppt/slides/_rels/slide7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6.xml"/><Relationship Id="rId1" Type="http://schemas.openxmlformats.org/officeDocument/2006/relationships/slideLayout" Target="../slideLayouts/slideLayout276.xml"/></Relationships>
</file>

<file path=ppt/slides/_rels/slide7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7.xml"/><Relationship Id="rId1" Type="http://schemas.openxmlformats.org/officeDocument/2006/relationships/slideLayout" Target="../slideLayouts/slideLayout181.xml"/></Relationships>
</file>

<file path=ppt/slides/_rels/slide7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8.xml"/><Relationship Id="rId1" Type="http://schemas.openxmlformats.org/officeDocument/2006/relationships/slideLayout" Target="../slideLayouts/slideLayout275.xml"/><Relationship Id="rId5" Type="http://schemas.openxmlformats.org/officeDocument/2006/relationships/image" Target="../media/image71.jpeg"/><Relationship Id="rId4" Type="http://schemas.openxmlformats.org/officeDocument/2006/relationships/hyperlink" Target="http://images.google.com/imgres?imgurl=www.phoenicia.org/pics/leverdoor.jpg&amp;imgrefurl=http://www.phoenicia.org/temple.html&amp;h=360&amp;w=198&amp;prev=/images?q=Solomon's+temple&amp;svnum=10&amp;hl=en&amp;lr=&amp;ie=UTF-8&amp;oe=UTF-8&amp;sa=G"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9.xml"/><Relationship Id="rId1" Type="http://schemas.openxmlformats.org/officeDocument/2006/relationships/slideLayout" Target="../slideLayouts/slideLayout279.xml"/><Relationship Id="rId5" Type="http://schemas.openxmlformats.org/officeDocument/2006/relationships/image" Target="../media/image72.jpeg"/><Relationship Id="rId4" Type="http://schemas.openxmlformats.org/officeDocument/2006/relationships/hyperlink" Target="http://images.google.com/imgres?imgurl=www.scythesupply.com/Images/CarrieG-2.jpg&amp;imgrefurl=http://www.scythesupply.com/workshop5.html&amp;h=548&amp;w=335&amp;prev=/images?q=cubit+measure&amp;svnum=10&amp;hl=en&amp;lr=&amp;ie=UTF-8&amp;oe=UTF-8" TargetMode="External"/></Relationships>
</file>

<file path=ppt/slides/_rels/slide7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92.xml"/></Relationships>
</file>

<file path=ppt/slides/_rels/slide7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0.xml"/><Relationship Id="rId1" Type="http://schemas.openxmlformats.org/officeDocument/2006/relationships/slideLayout" Target="../slideLayouts/slideLayout279.xml"/><Relationship Id="rId5" Type="http://schemas.openxmlformats.org/officeDocument/2006/relationships/image" Target="../media/image75.jpeg"/><Relationship Id="rId4" Type="http://schemas.openxmlformats.org/officeDocument/2006/relationships/hyperlink" Target="http://images.google.com/imgres?imgurl=www.masada2000.org/refugee2.jpg&amp;imgrefurl=http://www.masada2000.org/templemount.html&amp;h=164&amp;w=250&amp;prev=/images?q=Third+Temple+of+Jerusalem&amp;svnum=10&amp;hl=en&amp;lr=&amp;ie=UTF-8&amp;oe=UTF-8" TargetMode="Externa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61.xml"/><Relationship Id="rId7" Type="http://schemas.openxmlformats.org/officeDocument/2006/relationships/image" Target="../media/image78.jpeg"/><Relationship Id="rId2" Type="http://schemas.openxmlformats.org/officeDocument/2006/relationships/slideLayout" Target="../slideLayouts/slideLayout21.xml"/><Relationship Id="rId1" Type="http://schemas.openxmlformats.org/officeDocument/2006/relationships/themeOverride" Target="../theme/themeOverride5.xml"/><Relationship Id="rId6" Type="http://schemas.openxmlformats.org/officeDocument/2006/relationships/hyperlink" Target="http://images.google.com/imgres?imgurl=www.hope.edu/academic/religion/bandstra/RTOT/CH9/CH9_F3.JPG&amp;imgrefurl=http://www.hope.edu/academic/religion/bandstra/RTOT/CH9/CH9_RS.HTM&amp;h=421&amp;w=622&amp;prev=/images?q=altar+of+Solomon&amp;svnum=10&amp;hl=en&amp;lr=&amp;ie=UTF-8&amp;oe=UTF-8" TargetMode="External"/><Relationship Id="rId5" Type="http://schemas.openxmlformats.org/officeDocument/2006/relationships/image" Target="../media/image77.jpeg"/><Relationship Id="rId4" Type="http://schemas.openxmlformats.org/officeDocument/2006/relationships/image" Target="../media/image76.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09.xml"/><Relationship Id="rId1" Type="http://schemas.openxmlformats.org/officeDocument/2006/relationships/themeOverride" Target="../theme/themeOverride6.xml"/><Relationship Id="rId5" Type="http://schemas.openxmlformats.org/officeDocument/2006/relationships/image" Target="../media/image80.jpeg"/><Relationship Id="rId4" Type="http://schemas.openxmlformats.org/officeDocument/2006/relationships/image" Target="../media/image79.jpeg"/></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3.xml"/><Relationship Id="rId1" Type="http://schemas.openxmlformats.org/officeDocument/2006/relationships/slideLayout" Target="../slideLayouts/slideLayout32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6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4.xml"/><Relationship Id="rId1" Type="http://schemas.openxmlformats.org/officeDocument/2006/relationships/slideLayout" Target="../slideLayouts/slideLayout322.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5.jpeg"/><Relationship Id="rId2" Type="http://schemas.openxmlformats.org/officeDocument/2006/relationships/notesSlide" Target="../notesSlides/notesSlide65.xml"/><Relationship Id="rId1" Type="http://schemas.openxmlformats.org/officeDocument/2006/relationships/slideLayout" Target="../slideLayouts/slideLayout288.xml"/><Relationship Id="rId6" Type="http://schemas.openxmlformats.org/officeDocument/2006/relationships/hyperlink" Target="http://images.google.com/imgres?imgurl=www.decadeofbehavior.org/launch/faces-transp.gif&amp;imgrefurl=http://www.decadeofbehavior.org/launch/&amp;h=220&amp;w=150&amp;prev=/images?q=Faces&amp;svnum=10&amp;hl=en&amp;lr=&amp;ie=UTF-8&amp;oe=UTF-8" TargetMode="External"/><Relationship Id="rId5" Type="http://schemas.openxmlformats.org/officeDocument/2006/relationships/image" Target="../media/image84.jpeg"/><Relationship Id="rId4" Type="http://schemas.openxmlformats.org/officeDocument/2006/relationships/hyperlink" Target="http://images.google.com/imgres?imgurl=www.jewish-rabbi.00server.com/jewish%20rabbi%20Shah%20300.jpg&amp;imgrefurl=http://www.jewish-rabbi.00server.com/portrait_of_jewish_rabbi_shah.htm&amp;h=400&amp;w=325&amp;prev=/images?q=Jewish+rabbi&amp;svnum=10&amp;hl=en&amp;lr=&amp;ie=UTF-8&amp;oe=UTF-8"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6.xml"/><Relationship Id="rId1" Type="http://schemas.openxmlformats.org/officeDocument/2006/relationships/slideLayout" Target="../slideLayouts/slideLayout279.xml"/><Relationship Id="rId5" Type="http://schemas.openxmlformats.org/officeDocument/2006/relationships/image" Target="../media/image87.jpeg"/><Relationship Id="rId4" Type="http://schemas.openxmlformats.org/officeDocument/2006/relationships/hyperlink" Target="http://www.cnn.com/SPECIALS/2001/mideast/stories/issues.jerusalem/jerusalem.dome.of.rock.jpg"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7.xml"/><Relationship Id="rId1" Type="http://schemas.openxmlformats.org/officeDocument/2006/relationships/slideLayout" Target="../slideLayouts/slideLayout288.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hyperlink" Target="http://images.google.com/imgres?imgurl=www.karben.com/otherimages/mvocal5762.jpg&amp;imgrefurl=http://www.karben.com/calendar.html&amp;h=228&amp;w=300&amp;prev=/images?q=Jewish+calendar&amp;svnum=10&amp;hl=en&amp;lr=&amp;ie=UTF-8&amp;oe=UTF-8"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8.xml"/><Relationship Id="rId1" Type="http://schemas.openxmlformats.org/officeDocument/2006/relationships/slideLayout" Target="../slideLayouts/slideLayout279.xml"/><Relationship Id="rId5" Type="http://schemas.openxmlformats.org/officeDocument/2006/relationships/image" Target="../media/image92.jpeg"/><Relationship Id="rId4" Type="http://schemas.openxmlformats.org/officeDocument/2006/relationships/hyperlink" Target="http://images.google.com/imgres?imgurl=www.siscom.net/~direct/revelation/Rev_11_-_two_witnesses.jpg&amp;imgrefurl=http://www.siscom.net/~direct/revelation/temple_&amp;_witnesses.htm&amp;h=457&amp;w=635&amp;prev=/images?q=two+witnesses+of+Rev.+11&amp;svnum=10&amp;hl=en&amp;lr=&amp;ie=UTF-8&amp;oe=UTF-8"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9.xml"/><Relationship Id="rId1" Type="http://schemas.openxmlformats.org/officeDocument/2006/relationships/slideLayout" Target="../slideLayouts/slideLayout279.xml"/><Relationship Id="rId5" Type="http://schemas.openxmlformats.org/officeDocument/2006/relationships/image" Target="../media/image94.png"/><Relationship Id="rId4" Type="http://schemas.openxmlformats.org/officeDocument/2006/relationships/hyperlink" Target="http://www.maps.com/magellan/Images/JERSUL-W1.gif"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0.xml"/><Relationship Id="rId1" Type="http://schemas.openxmlformats.org/officeDocument/2006/relationships/slideLayout" Target="../slideLayouts/slideLayout279.xml"/><Relationship Id="rId5" Type="http://schemas.openxmlformats.org/officeDocument/2006/relationships/image" Target="../media/image95.jpeg"/><Relationship Id="rId4" Type="http://schemas.openxmlformats.org/officeDocument/2006/relationships/hyperlink" Target="http://images.google.com/imgres?imgurl=www.iowalum.com/magazine/april00/images/elijah.jpg&amp;imgrefurl=http://www.iowalum.com/magazine/april00/bible/moser.html&amp;h=302&amp;w=300&amp;prev=/images?q=Elijah&amp;svnum=10&amp;hl=en&amp;lr=&amp;ie=UTF-8&amp;oe=UTF-8" TargetMode="Externa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93.xml"/><Relationship Id="rId1" Type="http://schemas.openxmlformats.org/officeDocument/2006/relationships/themeOverride" Target="../theme/themeOverride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7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7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374.xml"/><Relationship Id="rId4" Type="http://schemas.openxmlformats.org/officeDocument/2006/relationships/image" Target="../media/image17.jpe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77.xml"/></Relationships>
</file>

<file path=ppt/slides/_rels/slide9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5.xml"/><Relationship Id="rId1" Type="http://schemas.openxmlformats.org/officeDocument/2006/relationships/slideLayout" Target="../slideLayouts/slideLayout44.xml"/><Relationship Id="rId4" Type="http://schemas.openxmlformats.org/officeDocument/2006/relationships/image" Target="../media/image97.png"/></Relationships>
</file>

<file path=ppt/slides/_rels/slide9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6.xml"/><Relationship Id="rId1" Type="http://schemas.openxmlformats.org/officeDocument/2006/relationships/slideLayout" Target="../slideLayouts/slideLayout81.xml"/></Relationships>
</file>

<file path=ppt/slides/_rels/slide9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7.xml"/><Relationship Id="rId1" Type="http://schemas.openxmlformats.org/officeDocument/2006/relationships/slideLayout" Target="../slideLayouts/slideLayout81.xml"/></Relationships>
</file>

<file path=ppt/slides/_rels/slide9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78.xml"/><Relationship Id="rId1" Type="http://schemas.openxmlformats.org/officeDocument/2006/relationships/slideLayout" Target="../slideLayouts/slideLayout39.xml"/></Relationships>
</file>

<file path=ppt/slides/_rels/slide95.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79.xml"/><Relationship Id="rId1" Type="http://schemas.openxmlformats.org/officeDocument/2006/relationships/slideLayout" Target="../slideLayouts/slideLayout81.xml"/></Relationships>
</file>

<file path=ppt/slides/_rels/slide9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0.xml"/><Relationship Id="rId1" Type="http://schemas.openxmlformats.org/officeDocument/2006/relationships/slideLayout" Target="../slideLayouts/slideLayout81.xml"/></Relationships>
</file>

<file path=ppt/slides/_rels/slide9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1.xml"/><Relationship Id="rId1" Type="http://schemas.openxmlformats.org/officeDocument/2006/relationships/slideLayout" Target="../slideLayouts/slideLayout81.xml"/></Relationships>
</file>

<file path=ppt/slides/_rels/slide9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2.xml"/><Relationship Id="rId1" Type="http://schemas.openxmlformats.org/officeDocument/2006/relationships/slideLayout" Target="../slideLayouts/slideLayout81.xml"/><Relationship Id="rId4" Type="http://schemas.openxmlformats.org/officeDocument/2006/relationships/image" Target="../media/image104.jpeg"/></Relationships>
</file>

<file path=ppt/slides/_rels/slide9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40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75522" name="Picture 5" descr="rev 8 trumpetsapocalipsis_trompeta_5_grafico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92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1015832"/>
            <a:ext cx="9143999" cy="1371600"/>
          </a:xfrm>
          <a:effectLst>
            <a:outerShdw blurRad="63500" dist="35921" dir="2700000" algn="ctr" rotWithShape="0">
              <a:schemeClr val="tx2">
                <a:alpha val="74998"/>
              </a:schemeClr>
            </a:outerShdw>
          </a:effectLst>
        </p:spPr>
        <p:txBody>
          <a:bodyPr/>
          <a:lstStyle/>
          <a:p>
            <a:pPr>
              <a:defRPr/>
            </a:pPr>
            <a:r>
              <a:rPr lang="zh-CN" altLang="en-US" sz="7200" b="1" dirty="0">
                <a:effectLst>
                  <a:glow rad="228600">
                    <a:schemeClr val="tx1">
                      <a:alpha val="75000"/>
                    </a:schemeClr>
                  </a:glow>
                </a:effectLst>
                <a:latin typeface="Arial" charset="0"/>
                <a:ea typeface="ＭＳ Ｐゴシック" charset="0"/>
                <a:cs typeface="ＭＳ Ｐゴシック" charset="0"/>
              </a:rPr>
              <a:t>启示录 </a:t>
            </a:r>
            <a:r>
              <a:rPr lang="en-US" sz="7200" b="1" dirty="0">
                <a:effectLst>
                  <a:glow rad="228600">
                    <a:schemeClr val="tx1">
                      <a:alpha val="75000"/>
                    </a:schemeClr>
                  </a:glow>
                </a:effectLst>
                <a:latin typeface="Arial" charset="0"/>
                <a:ea typeface="ＭＳ Ｐゴシック" charset="0"/>
                <a:cs typeface="ＭＳ Ｐゴシック" charset="0"/>
              </a:rPr>
              <a:t>7–12</a:t>
            </a:r>
            <a:endParaRPr lang="en-US" sz="7200" dirty="0">
              <a:effectLst>
                <a:glow rad="228600">
                  <a:schemeClr val="tx1">
                    <a:alpha val="75000"/>
                  </a:schemeClr>
                </a:glow>
              </a:effectLst>
              <a:latin typeface="Times New Roman" charset="0"/>
              <a:ea typeface="ＭＳ Ｐゴシック" charset="0"/>
              <a:cs typeface="ＭＳ Ｐゴシック" charset="0"/>
            </a:endParaRPr>
          </a:p>
        </p:txBody>
      </p:sp>
      <p:sp>
        <p:nvSpPr>
          <p:cNvPr id="4" name="Text Box 1028">
            <a:extLst>
              <a:ext uri="{FF2B5EF4-FFF2-40B4-BE49-F238E27FC236}">
                <a16:creationId xmlns:a16="http://schemas.microsoft.com/office/drawing/2014/main" id="{E10DA85F-A649-F165-74A7-E212FDC75755}"/>
              </a:ext>
            </a:extLst>
          </p:cNvPr>
          <p:cNvSpPr txBox="1">
            <a:spLocks noChangeArrowheads="1"/>
          </p:cNvSpPr>
          <p:nvPr/>
        </p:nvSpPr>
        <p:spPr bwMode="auto">
          <a:xfrm>
            <a:off x="1"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博士</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 </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新加坡神学院</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a:t>
            </a: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05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Tree>
    <p:extLst>
      <p:ext uri="{BB962C8B-B14F-4D97-AF65-F5344CB8AC3E}">
        <p14:creationId xmlns:p14="http://schemas.microsoft.com/office/powerpoint/2010/main" val="467253987"/>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descr="rev 7 144,000 worship1.jpg">
            <a:extLst>
              <a:ext uri="{FF2B5EF4-FFF2-40B4-BE49-F238E27FC236}">
                <a16:creationId xmlns:a16="http://schemas.microsoft.com/office/drawing/2014/main" id="{3041D68B-C8F8-2A4F-9B8B-AE2B5174E7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6513" y="-26988"/>
            <a:ext cx="9180513" cy="68849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2" name="Oval 1">
            <a:extLst>
              <a:ext uri="{FF2B5EF4-FFF2-40B4-BE49-F238E27FC236}">
                <a16:creationId xmlns:a16="http://schemas.microsoft.com/office/drawing/2014/main" id="{4978B5CF-C33A-BF4A-A427-02C7190E55B4}"/>
              </a:ext>
            </a:extLst>
          </p:cNvPr>
          <p:cNvSpPr/>
          <p:nvPr/>
        </p:nvSpPr>
        <p:spPr bwMode="auto">
          <a:xfrm>
            <a:off x="-54443" y="2702484"/>
            <a:ext cx="421995" cy="584775"/>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5" charset="0"/>
              <a:ea typeface="ＭＳ Ｐゴシック" pitchFamily="-105" charset="-128"/>
              <a:cs typeface="ＭＳ Ｐゴシック" pitchFamily="-105" charset="-128"/>
            </a:endParaRPr>
          </a:p>
        </p:txBody>
      </p:sp>
      <p:sp>
        <p:nvSpPr>
          <p:cNvPr id="2232324" name="Text Box 4"/>
          <p:cNvSpPr txBox="1">
            <a:spLocks noChangeArrowheads="1"/>
          </p:cNvSpPr>
          <p:nvPr/>
        </p:nvSpPr>
        <p:spPr bwMode="auto">
          <a:xfrm>
            <a:off x="8153400" y="0"/>
            <a:ext cx="838200" cy="45720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377</a:t>
            </a:r>
            <a:endParaRPr kumimoji="0" lang="en-US" sz="24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232325" name="Rectangle 5"/>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zh-CN" altLang="en-US"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象征性的 还是实际的</a:t>
            </a:r>
            <a:r>
              <a:rPr lang="en-US" altLang="zh-CN"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144,000</a:t>
            </a:r>
            <a:r>
              <a:rPr lang="zh-CN" altLang="en-US"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a:t>
            </a:r>
            <a:endParaRPr lang="en-US" sz="1800" dirty="0">
              <a:solidFill>
                <a:schemeClr val="bg1"/>
              </a:solidFill>
              <a:latin typeface="Arial" charset="0"/>
              <a:ea typeface="ＭＳ Ｐゴシック" charset="0"/>
              <a:cs typeface="ＭＳ Ｐゴシック" charset="0"/>
            </a:endParaRPr>
          </a:p>
        </p:txBody>
      </p:sp>
      <p:sp>
        <p:nvSpPr>
          <p:cNvPr id="2232326" name="Text Box 6"/>
          <p:cNvSpPr txBox="1">
            <a:spLocks noChangeArrowheads="1"/>
          </p:cNvSpPr>
          <p:nvPr/>
        </p:nvSpPr>
        <p:spPr bwMode="auto">
          <a:xfrm>
            <a:off x="304800" y="1704975"/>
            <a:ext cx="3810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zh-CN" altLang="en-US" sz="3200" b="1" i="0" u="sng" strike="noStrike" kern="1200" cap="none" spc="0" normalizeH="0" baseline="0" noProof="0" dirty="0">
                <a:ln>
                  <a:noFill/>
                </a:ln>
                <a:solidFill>
                  <a:srgbClr val="FFFFFF"/>
                </a:solidFill>
                <a:effectLst>
                  <a:glow rad="139700">
                    <a:srgbClr val="000000">
                      <a:satMod val="175000"/>
                      <a:alpha val="40000"/>
                    </a:srgbClr>
                  </a:glow>
                </a:effectLst>
                <a:uLnTx/>
                <a:uFillTx/>
                <a:latin typeface="Arial" charset="0"/>
                <a:ea typeface="ＭＳ Ｐゴシック" charset="0"/>
              </a:rPr>
              <a:t>象征性（教会）</a:t>
            </a:r>
          </a:p>
        </p:txBody>
      </p:sp>
      <p:sp>
        <p:nvSpPr>
          <p:cNvPr id="2232327" name="Text Box 7"/>
          <p:cNvSpPr txBox="1">
            <a:spLocks noChangeArrowheads="1"/>
          </p:cNvSpPr>
          <p:nvPr/>
        </p:nvSpPr>
        <p:spPr bwMode="auto">
          <a:xfrm>
            <a:off x="4572000" y="1704975"/>
            <a:ext cx="3657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zh-CN" altLang="en-US" sz="3200" b="1" i="0" u="sng" strike="noStrike" kern="1200" cap="none" spc="0" normalizeH="0" baseline="0" noProof="0" dirty="0">
                <a:ln>
                  <a:noFill/>
                </a:ln>
                <a:solidFill>
                  <a:srgbClr val="FFFFFF"/>
                </a:solidFill>
                <a:effectLst>
                  <a:glow rad="139700">
                    <a:srgbClr val="000000">
                      <a:satMod val="175000"/>
                      <a:alpha val="40000"/>
                    </a:srgbClr>
                  </a:glow>
                </a:effectLst>
                <a:uLnTx/>
                <a:uFillTx/>
                <a:latin typeface="Arial" charset="0"/>
                <a:ea typeface="ＭＳ Ｐゴシック" charset="0"/>
              </a:rPr>
              <a:t>字面意义（犹太人）</a:t>
            </a:r>
          </a:p>
        </p:txBody>
      </p:sp>
      <p:sp>
        <p:nvSpPr>
          <p:cNvPr id="2232328" name="Text Box 8"/>
          <p:cNvSpPr txBox="1">
            <a:spLocks noChangeArrowheads="1"/>
          </p:cNvSpPr>
          <p:nvPr/>
        </p:nvSpPr>
        <p:spPr bwMode="auto">
          <a:xfrm>
            <a:off x="304800" y="2711450"/>
            <a:ext cx="3810000" cy="206210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lvl="0" indent="-7938" eaLnBrk="1" hangingPunct="1">
              <a:defRPr/>
            </a:pPr>
            <a:r>
              <a:rPr lang="zh-CN" altLang="en-US" sz="3200" b="1" dirty="0">
                <a:solidFill>
                  <a:srgbClr val="FFFFFF"/>
                </a:solidFill>
                <a:effectLst>
                  <a:glow rad="139700">
                    <a:srgbClr val="000000">
                      <a:satMod val="175000"/>
                      <a:alpha val="67000"/>
                    </a:srgbClr>
                  </a:glow>
                </a:effectLst>
                <a:latin typeface="Arial" panose="020B0604020202020204" pitchFamily="34" charset="0"/>
                <a:ea typeface="Times" pitchFamily="2" charset="0"/>
                <a:cs typeface="Times New Roman" panose="02020603050405020304" pitchFamily="18" charset="0"/>
              </a:rPr>
              <a:t>启示录第</a:t>
            </a:r>
            <a:r>
              <a:rPr lang="en-US" altLang="zh-CN" sz="3200" b="1" dirty="0">
                <a:solidFill>
                  <a:srgbClr val="FFFFFF"/>
                </a:solidFill>
                <a:effectLst>
                  <a:glow rad="139700">
                    <a:srgbClr val="000000">
                      <a:satMod val="175000"/>
                      <a:alpha val="67000"/>
                    </a:srgbClr>
                  </a:glow>
                </a:effectLst>
                <a:latin typeface="Arial" panose="020B0604020202020204" pitchFamily="34" charset="0"/>
                <a:ea typeface="Times" pitchFamily="2" charset="0"/>
                <a:cs typeface="Times New Roman" panose="02020603050405020304" pitchFamily="18" charset="0"/>
              </a:rPr>
              <a:t>14</a:t>
            </a:r>
            <a:r>
              <a:rPr lang="zh-CN" altLang="en-US" sz="3200" b="1" dirty="0">
                <a:solidFill>
                  <a:srgbClr val="FFFFFF"/>
                </a:solidFill>
                <a:effectLst>
                  <a:glow rad="139700">
                    <a:srgbClr val="000000">
                      <a:satMod val="175000"/>
                      <a:alpha val="67000"/>
                    </a:srgbClr>
                  </a:glow>
                </a:effectLst>
                <a:latin typeface="Arial" panose="020B0604020202020204" pitchFamily="34" charset="0"/>
                <a:ea typeface="Times" pitchFamily="2" charset="0"/>
                <a:cs typeface="Times New Roman" panose="02020603050405020304" pitchFamily="18" charset="0"/>
              </a:rPr>
              <a:t>章显示，被印记的是被救赎的人，因此这是全面性的。</a:t>
            </a:r>
          </a:p>
        </p:txBody>
      </p:sp>
      <p:sp>
        <p:nvSpPr>
          <p:cNvPr id="2232329" name="Text Box 9"/>
          <p:cNvSpPr txBox="1">
            <a:spLocks noChangeArrowheads="1"/>
          </p:cNvSpPr>
          <p:nvPr/>
        </p:nvSpPr>
        <p:spPr bwMode="auto">
          <a:xfrm>
            <a:off x="4572000" y="2711450"/>
            <a:ext cx="44196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lvl="0" indent="-7938" eaLnBrk="1" hangingPunct="1">
              <a:defRPr/>
            </a:pPr>
            <a:r>
              <a:rPr lang="en-US" altLang="zh-CN" sz="3200" b="1" dirty="0">
                <a:solidFill>
                  <a:srgbClr val="FFFFFF"/>
                </a:solidFill>
                <a:effectLst>
                  <a:glow rad="139700">
                    <a:srgbClr val="000000">
                      <a:satMod val="175000"/>
                      <a:alpha val="67000"/>
                    </a:srgbClr>
                  </a:glow>
                </a:effectLst>
              </a:rPr>
              <a:t>144,000</a:t>
            </a:r>
            <a:r>
              <a:rPr lang="zh-CN" altLang="en-US" sz="3200" b="1" dirty="0">
                <a:solidFill>
                  <a:srgbClr val="FFFFFF"/>
                </a:solidFill>
                <a:effectLst>
                  <a:glow rad="139700">
                    <a:srgbClr val="000000">
                      <a:satMod val="175000"/>
                      <a:alpha val="67000"/>
                    </a:srgbClr>
                  </a:glow>
                </a:effectLst>
              </a:rPr>
              <a:t>人被描绘为被救赎者的一部分，其中也包括外邦人。</a:t>
            </a:r>
          </a:p>
        </p:txBody>
      </p:sp>
      <p:sp>
        <p:nvSpPr>
          <p:cNvPr id="9" name="Text Box 9">
            <a:extLst>
              <a:ext uri="{FF2B5EF4-FFF2-40B4-BE49-F238E27FC236}">
                <a16:creationId xmlns:a16="http://schemas.microsoft.com/office/drawing/2014/main" id="{EFB762BA-5BC5-8D45-8156-CFCD4118958D}"/>
              </a:ext>
            </a:extLst>
          </p:cNvPr>
          <p:cNvSpPr txBox="1">
            <a:spLocks noChangeArrowheads="1"/>
          </p:cNvSpPr>
          <p:nvPr/>
        </p:nvSpPr>
        <p:spPr bwMode="auto">
          <a:xfrm>
            <a:off x="-62752" y="2702484"/>
            <a:ext cx="51098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2</a:t>
            </a:r>
            <a:endParaRPr kumimoji="0" lang="en-US" sz="2400" b="1" i="1"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11" name="Rectangle 2">
            <a:extLst>
              <a:ext uri="{FF2B5EF4-FFF2-40B4-BE49-F238E27FC236}">
                <a16:creationId xmlns:a16="http://schemas.microsoft.com/office/drawing/2014/main" id="{F60DDCA2-FCEB-A84F-AE87-C5BD40DCBAEF}"/>
              </a:ext>
            </a:extLst>
          </p:cNvPr>
          <p:cNvSpPr txBox="1">
            <a:spLocks noChangeArrowheads="1"/>
          </p:cNvSpPr>
          <p:nvPr/>
        </p:nvSpPr>
        <p:spPr>
          <a:xfrm>
            <a:off x="-1" y="6508377"/>
            <a:ext cx="4352925" cy="358587"/>
          </a:xfrm>
          <a:prstGeom prst="rect">
            <a:avLst/>
          </a:prstGeom>
        </p:spPr>
        <p:txBody>
          <a:bodyPr anchor="ct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r>
              <a:rPr lang="en-US" altLang="zh-CN" sz="1600" dirty="0"/>
              <a:t>—</a:t>
            </a:r>
            <a:r>
              <a:rPr lang="zh-CN" altLang="en-US" sz="1600" dirty="0"/>
              <a:t>汤姆</a:t>
            </a:r>
            <a:r>
              <a:rPr lang="en-US" altLang="zh-CN" sz="1600" dirty="0"/>
              <a:t>·</a:t>
            </a:r>
            <a:r>
              <a:rPr lang="zh-CN" altLang="en-US" sz="1600" dirty="0"/>
              <a:t>施赖纳（</a:t>
            </a:r>
            <a:r>
              <a:rPr lang="en-US" altLang="zh-CN" sz="1600" dirty="0"/>
              <a:t>Tom Schreiner</a:t>
            </a:r>
            <a:r>
              <a:rPr lang="zh-CN" altLang="en-US" sz="1600" dirty="0"/>
              <a:t>），南方神学院</a:t>
            </a:r>
          </a:p>
        </p:txBody>
      </p:sp>
    </p:spTree>
    <p:extLst>
      <p:ext uri="{BB962C8B-B14F-4D97-AF65-F5344CB8AC3E}">
        <p14:creationId xmlns:p14="http://schemas.microsoft.com/office/powerpoint/2010/main" val="153409324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32328"/>
                                        </p:tgtEl>
                                        <p:attrNameLst>
                                          <p:attrName>style.visibility</p:attrName>
                                        </p:attrNameLst>
                                      </p:cBhvr>
                                      <p:to>
                                        <p:strVal val="visible"/>
                                      </p:to>
                                    </p:set>
                                    <p:anim calcmode="lin" valueType="num">
                                      <p:cBhvr>
                                        <p:cTn id="7" dur="1000" fill="hold"/>
                                        <p:tgtEl>
                                          <p:spTgt spid="2232328"/>
                                        </p:tgtEl>
                                        <p:attrNameLst>
                                          <p:attrName>ppt_w</p:attrName>
                                        </p:attrNameLst>
                                      </p:cBhvr>
                                      <p:tavLst>
                                        <p:tav tm="0">
                                          <p:val>
                                            <p:fltVal val="0"/>
                                          </p:val>
                                        </p:tav>
                                        <p:tav tm="100000">
                                          <p:val>
                                            <p:strVal val="#ppt_w"/>
                                          </p:val>
                                        </p:tav>
                                      </p:tavLst>
                                    </p:anim>
                                    <p:anim calcmode="lin" valueType="num">
                                      <p:cBhvr>
                                        <p:cTn id="8" dur="1000" fill="hold"/>
                                        <p:tgtEl>
                                          <p:spTgt spid="2232328"/>
                                        </p:tgtEl>
                                        <p:attrNameLst>
                                          <p:attrName>ppt_h</p:attrName>
                                        </p:attrNameLst>
                                      </p:cBhvr>
                                      <p:tavLst>
                                        <p:tav tm="0">
                                          <p:val>
                                            <p:fltVal val="0"/>
                                          </p:val>
                                        </p:tav>
                                        <p:tav tm="100000">
                                          <p:val>
                                            <p:strVal val="#ppt_h"/>
                                          </p:val>
                                        </p:tav>
                                      </p:tavLst>
                                    </p:anim>
                                    <p:anim calcmode="lin" valueType="num">
                                      <p:cBhvr>
                                        <p:cTn id="9" dur="1000" fill="hold"/>
                                        <p:tgtEl>
                                          <p:spTgt spid="22323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323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32329"/>
                                        </p:tgtEl>
                                        <p:attrNameLst>
                                          <p:attrName>style.visibility</p:attrName>
                                        </p:attrNameLst>
                                      </p:cBhvr>
                                      <p:to>
                                        <p:strVal val="visible"/>
                                      </p:to>
                                    </p:set>
                                    <p:anim calcmode="lin" valueType="num">
                                      <p:cBhvr>
                                        <p:cTn id="15" dur="1000" fill="hold"/>
                                        <p:tgtEl>
                                          <p:spTgt spid="2232329"/>
                                        </p:tgtEl>
                                        <p:attrNameLst>
                                          <p:attrName>ppt_w</p:attrName>
                                        </p:attrNameLst>
                                      </p:cBhvr>
                                      <p:tavLst>
                                        <p:tav tm="0">
                                          <p:val>
                                            <p:fltVal val="0"/>
                                          </p:val>
                                        </p:tav>
                                        <p:tav tm="100000">
                                          <p:val>
                                            <p:strVal val="#ppt_w"/>
                                          </p:val>
                                        </p:tav>
                                      </p:tavLst>
                                    </p:anim>
                                    <p:anim calcmode="lin" valueType="num">
                                      <p:cBhvr>
                                        <p:cTn id="16" dur="1000" fill="hold"/>
                                        <p:tgtEl>
                                          <p:spTgt spid="2232329"/>
                                        </p:tgtEl>
                                        <p:attrNameLst>
                                          <p:attrName>ppt_h</p:attrName>
                                        </p:attrNameLst>
                                      </p:cBhvr>
                                      <p:tavLst>
                                        <p:tav tm="0">
                                          <p:val>
                                            <p:fltVal val="0"/>
                                          </p:val>
                                        </p:tav>
                                        <p:tav tm="100000">
                                          <p:val>
                                            <p:strVal val="#ppt_h"/>
                                          </p:val>
                                        </p:tav>
                                      </p:tavLst>
                                    </p:anim>
                                    <p:anim calcmode="lin" valueType="num">
                                      <p:cBhvr>
                                        <p:cTn id="17" dur="1000" fill="hold"/>
                                        <p:tgtEl>
                                          <p:spTgt spid="223232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3232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28" grpId="0"/>
      <p:bldP spid="2232329"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descr="15 Angel with Small Scro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7090" name="Rectangle 2"/>
          <p:cNvSpPr>
            <a:spLocks noGrp="1" noChangeArrowheads="1"/>
          </p:cNvSpPr>
          <p:nvPr>
            <p:ph type="ctrTitle"/>
          </p:nvPr>
        </p:nvSpPr>
        <p:spPr>
          <a:xfrm>
            <a:off x="45175" y="0"/>
            <a:ext cx="4038600" cy="6581371"/>
          </a:xfrm>
          <a:noFill/>
          <a:ln>
            <a:noFill/>
          </a:ln>
          <a:effectLst/>
        </p:spPr>
        <p:txBody>
          <a:bodyPr vert="horz" wrap="square" lIns="91440" tIns="45720" rIns="91440" bIns="45720" numCol="1" anchor="ctr" anchorCtr="0" compatLnSpc="1">
            <a:prstTxWarp prst="textNoShape">
              <a:avLst/>
            </a:prstTxWarp>
          </a:bodyPr>
          <a:lstStyle/>
          <a:p>
            <a:pPr marL="423863" indent="-423863" algn="l" eaLnBrk="1" hangingPunct="1"/>
            <a:r>
              <a:rPr lang="en-US" b="1" dirty="0">
                <a:effectLst>
                  <a:glow rad="177800">
                    <a:schemeClr val="tx1"/>
                  </a:glow>
                </a:effectLst>
                <a:latin typeface="Arial" charset="0"/>
                <a:ea typeface="ＭＳ Ｐゴシック" charset="0"/>
              </a:rPr>
              <a:t>I. </a:t>
            </a:r>
            <a:r>
              <a:rPr lang="zh-CN" altLang="en-US" b="1" dirty="0">
                <a:solidFill>
                  <a:srgbClr val="FFFF00"/>
                </a:solidFill>
                <a:effectLst>
                  <a:glow rad="177800">
                    <a:schemeClr val="tx1"/>
                  </a:glow>
                </a:effectLst>
                <a:latin typeface="Arial" charset="0"/>
                <a:ea typeface="ＭＳ Ｐゴシック" charset="0"/>
              </a:rPr>
              <a:t>耶稣</a:t>
            </a:r>
            <a:r>
              <a:rPr lang="zh-CN" altLang="en-US" b="1" dirty="0">
                <a:effectLst>
                  <a:glow rad="177800">
                    <a:schemeClr val="tx1"/>
                  </a:glow>
                </a:effectLst>
                <a:latin typeface="Arial" charset="0"/>
                <a:ea typeface="ＭＳ Ｐゴシック" charset="0"/>
              </a:rPr>
              <a:t>将显明神的话语对信徒和不信者有相反的</a:t>
            </a:r>
            <a:r>
              <a:rPr lang="zh-CN" altLang="en-US" b="1" dirty="0">
                <a:solidFill>
                  <a:srgbClr val="FFFF00"/>
                </a:solidFill>
                <a:effectLst>
                  <a:glow rad="177800">
                    <a:schemeClr val="tx1"/>
                  </a:glow>
                </a:effectLst>
                <a:latin typeface="Arial" charset="0"/>
                <a:ea typeface="ＭＳ Ｐゴシック" charset="0"/>
              </a:rPr>
              <a:t>影响</a:t>
            </a:r>
            <a:r>
              <a:rPr lang="zh-CN" altLang="en-US" sz="3600" b="1" dirty="0">
                <a:effectLst>
                  <a:glow rad="177800">
                    <a:schemeClr val="tx1"/>
                  </a:glow>
                </a:effectLst>
                <a:latin typeface="Arial" charset="0"/>
                <a:ea typeface="ＭＳ Ｐゴシック" charset="0"/>
              </a:rPr>
              <a:t>（启示录 </a:t>
            </a:r>
            <a:r>
              <a:rPr lang="en-US" altLang="zh-CN" sz="3600" b="1" dirty="0">
                <a:effectLst>
                  <a:glow rad="177800">
                    <a:schemeClr val="tx1"/>
                  </a:glow>
                </a:effectLst>
                <a:latin typeface="Arial" charset="0"/>
                <a:ea typeface="ＭＳ Ｐゴシック" charset="0"/>
              </a:rPr>
              <a:t>10 </a:t>
            </a:r>
            <a:r>
              <a:rPr lang="zh-CN" altLang="en-US" sz="3600" b="1" dirty="0">
                <a:effectLst>
                  <a:glow rad="177800">
                    <a:schemeClr val="tx1"/>
                  </a:glow>
                </a:effectLst>
                <a:latin typeface="Arial" charset="0"/>
                <a:ea typeface="ＭＳ Ｐゴシック" charset="0"/>
              </a:rPr>
              <a:t>章）。</a:t>
            </a:r>
            <a:br>
              <a:rPr lang="zh-CN" altLang="en-US" b="1" dirty="0">
                <a:effectLst>
                  <a:glow rad="177800">
                    <a:schemeClr val="tx1"/>
                  </a:glow>
                </a:effectLst>
                <a:latin typeface="Arial" charset="0"/>
                <a:ea typeface="ＭＳ Ｐゴシック" charset="0"/>
              </a:rPr>
            </a:b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27547204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0578" name="Picture 1" descr="rev 11 800-Ezra 8 Haggai_Zecharia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4040" y="2559423"/>
            <a:ext cx="6292163" cy="4719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383</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69378" name="Rectangle 2"/>
          <p:cNvSpPr>
            <a:spLocks noGrp="1" noChangeArrowheads="1"/>
          </p:cNvSpPr>
          <p:nvPr>
            <p:ph type="ctrTitle"/>
          </p:nvPr>
        </p:nvSpPr>
        <p:spPr>
          <a:xfrm>
            <a:off x="0" y="57732"/>
            <a:ext cx="9144001" cy="2501691"/>
          </a:xfrm>
          <a:solidFill>
            <a:srgbClr val="000000"/>
          </a:solidFill>
          <a:effectLst>
            <a:outerShdw blurRad="63500" dist="35921" dir="2700000" algn="ctr" rotWithShape="0">
              <a:schemeClr val="tx2">
                <a:alpha val="74998"/>
              </a:schemeClr>
            </a:outerShdw>
          </a:effectLst>
        </p:spPr>
        <p:txBody>
          <a:bodyPr/>
          <a:lstStyle/>
          <a:p>
            <a:pPr marL="538163" indent="-538163" algn="l">
              <a:defRPr/>
            </a:pPr>
            <a:r>
              <a:rPr lang="en-US" b="1" dirty="0">
                <a:latin typeface="Arial" charset="0"/>
                <a:ea typeface="ＭＳ Ｐゴシック" charset="0"/>
                <a:cs typeface="ＭＳ Ｐゴシック" charset="0"/>
              </a:rPr>
              <a:t>II. </a:t>
            </a:r>
            <a:r>
              <a:rPr lang="zh-CN" altLang="en-US" b="1" dirty="0">
                <a:latin typeface="Arial" charset="0"/>
                <a:ea typeface="ＭＳ Ｐゴシック" charset="0"/>
                <a:cs typeface="ＭＳ Ｐゴシック" charset="0"/>
              </a:rPr>
              <a:t>两位</a:t>
            </a:r>
            <a:r>
              <a:rPr lang="zh-CN" altLang="en-US" b="1" dirty="0">
                <a:solidFill>
                  <a:srgbClr val="FFFF00"/>
                </a:solidFill>
                <a:latin typeface="Arial" charset="0"/>
                <a:ea typeface="ＭＳ Ｐゴシック" charset="0"/>
                <a:cs typeface="ＭＳ Ｐゴシック" charset="0"/>
              </a:rPr>
              <a:t>见证人</a:t>
            </a:r>
            <a:r>
              <a:rPr lang="zh-CN" altLang="en-US" b="1" dirty="0">
                <a:latin typeface="Arial" charset="0"/>
                <a:ea typeface="ＭＳ Ｐゴシック" charset="0"/>
                <a:cs typeface="ＭＳ Ｐゴシック" charset="0"/>
              </a:rPr>
              <a:t>将显明上帝对信徒的</a:t>
            </a:r>
            <a:r>
              <a:rPr lang="zh-CN" altLang="en-US" b="1" dirty="0">
                <a:solidFill>
                  <a:srgbClr val="FFFF00"/>
                </a:solidFill>
                <a:latin typeface="Arial" charset="0"/>
                <a:ea typeface="ＭＳ Ｐゴシック" charset="0"/>
                <a:cs typeface="ＭＳ Ｐゴシック" charset="0"/>
              </a:rPr>
              <a:t>保护</a:t>
            </a:r>
            <a:r>
              <a:rPr lang="zh-CN" altLang="en-US" b="1" dirty="0">
                <a:latin typeface="Arial" charset="0"/>
                <a:ea typeface="ＭＳ Ｐゴシック" charset="0"/>
                <a:cs typeface="ＭＳ Ｐゴシック" charset="0"/>
              </a:rPr>
              <a:t>，以及对不信者的忿怒</a:t>
            </a:r>
            <a:br>
              <a:rPr lang="en-US" altLang="zh-CN" b="1" dirty="0">
                <a:latin typeface="Arial" charset="0"/>
                <a:ea typeface="ＭＳ Ｐゴシック" charset="0"/>
                <a:cs typeface="ＭＳ Ｐゴシック" charset="0"/>
              </a:rPr>
            </a:br>
            <a:r>
              <a:rPr lang="zh-CN" altLang="en-US" b="1" dirty="0">
                <a:latin typeface="Arial" charset="0"/>
                <a:ea typeface="ＭＳ Ｐゴシック" charset="0"/>
                <a:cs typeface="ＭＳ Ｐゴシック" charset="0"/>
              </a:rPr>
              <a:t>（启示录 </a:t>
            </a:r>
            <a:r>
              <a:rPr lang="en-US" altLang="zh-CN" b="1" dirty="0">
                <a:latin typeface="Arial" charset="0"/>
                <a:ea typeface="ＭＳ Ｐゴシック" charset="0"/>
                <a:cs typeface="ＭＳ Ｐゴシック" charset="0"/>
              </a:rPr>
              <a:t>11:1-14</a:t>
            </a:r>
            <a:r>
              <a:rPr lang="zh-CN" altLang="en-US" b="1" dirty="0">
                <a:latin typeface="Arial" charset="0"/>
                <a:ea typeface="ＭＳ Ｐゴシック" charset="0"/>
                <a:cs typeface="ＭＳ Ｐゴシック" charset="0"/>
              </a:rPr>
              <a:t>）。</a:t>
            </a:r>
            <a:br>
              <a:rPr lang="zh-CN" altLang="en-US" b="1" dirty="0">
                <a:latin typeface="Arial" charset="0"/>
                <a:ea typeface="ＭＳ Ｐゴシック" charset="0"/>
                <a:cs typeface="ＭＳ Ｐゴシック" charset="0"/>
              </a:rPr>
            </a:b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777499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3539" name="Picture 1" descr="rev 4 elder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31" y="731272"/>
            <a:ext cx="914533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1730" name="Rectangle 2"/>
          <p:cNvSpPr>
            <a:spLocks noGrp="1" noChangeArrowheads="1"/>
          </p:cNvSpPr>
          <p:nvPr>
            <p:ph type="title"/>
          </p:nvPr>
        </p:nvSpPr>
        <p:spPr>
          <a:xfrm>
            <a:off x="0" y="0"/>
            <a:ext cx="9144000" cy="1126948"/>
          </a:xfrm>
          <a:solidFill>
            <a:srgbClr val="000000"/>
          </a:solidFill>
          <a:effectLst>
            <a:outerShdw blurRad="63500" dist="35921" dir="2700000" algn="ctr" rotWithShape="0">
              <a:schemeClr val="tx2">
                <a:alpha val="74998"/>
              </a:schemeClr>
            </a:outerShdw>
          </a:effectLst>
        </p:spPr>
        <p:txBody>
          <a:bodyPr>
            <a:normAutofit fontScale="90000"/>
          </a:bodyPr>
          <a:lstStyle/>
          <a:p>
            <a:pPr marL="711200" indent="-711200" algn="l">
              <a:defRPr/>
            </a:pPr>
            <a:r>
              <a:rPr lang="en-US" sz="4000" b="1" dirty="0">
                <a:ea typeface="ＭＳ Ｐゴシック" charset="0"/>
              </a:rPr>
              <a:t>III. </a:t>
            </a:r>
            <a:r>
              <a:rPr lang="zh-CN" altLang="en-US" sz="4000" b="1" dirty="0">
                <a:ea typeface="ＭＳ Ｐゴシック" charset="0"/>
              </a:rPr>
              <a:t>天上的</a:t>
            </a:r>
            <a:r>
              <a:rPr lang="zh-CN" altLang="en-US" sz="4000" b="1" dirty="0">
                <a:solidFill>
                  <a:srgbClr val="FFFF00"/>
                </a:solidFill>
                <a:ea typeface="ＭＳ Ｐゴシック" charset="0"/>
              </a:rPr>
              <a:t>长老们</a:t>
            </a:r>
            <a:r>
              <a:rPr lang="zh-CN" altLang="en-US" sz="4000" b="1" dirty="0">
                <a:ea typeface="ＭＳ Ｐゴシック" charset="0"/>
              </a:rPr>
              <a:t>将赞美上帝因祂恩典的同在（启示录 </a:t>
            </a:r>
            <a:r>
              <a:rPr lang="en-US" altLang="zh-CN" sz="4000" b="1" dirty="0">
                <a:ea typeface="ＭＳ Ｐゴシック" charset="0"/>
              </a:rPr>
              <a:t>11:15-19</a:t>
            </a:r>
            <a:r>
              <a:rPr lang="zh-CN" altLang="en-US" sz="4000" b="1" dirty="0">
                <a:ea typeface="ＭＳ Ｐゴシック" charset="0"/>
              </a:rPr>
              <a:t>）。</a:t>
            </a:r>
            <a:endParaRPr lang="en-US" sz="4000" b="1" dirty="0">
              <a:ea typeface="ＭＳ Ｐゴシック" charset="0"/>
            </a:endParaRPr>
          </a:p>
        </p:txBody>
      </p:sp>
    </p:spTree>
    <p:extLst>
      <p:ext uri="{BB962C8B-B14F-4D97-AF65-F5344CB8AC3E}">
        <p14:creationId xmlns:p14="http://schemas.microsoft.com/office/powerpoint/2010/main" val="359682287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457200" y="274638"/>
            <a:ext cx="8229600" cy="1143000"/>
          </a:xfrm>
        </p:spPr>
        <p:txBody>
          <a:bodyPr/>
          <a:lstStyle/>
          <a:p>
            <a:pPr algn="ctr"/>
            <a:endParaRPr lang="en-US" sz="4400">
              <a:latin typeface="Trebuchet MS" charset="0"/>
              <a:cs typeface="Trebuchet MS" charset="0"/>
              <a:sym typeface="Trebuchet MS" charset="0"/>
            </a:endParaRPr>
          </a:p>
        </p:txBody>
      </p:sp>
      <p:pic>
        <p:nvPicPr>
          <p:cNvPr id="6146" name="Picture 2" descr="the-grace-of-go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145736" y="837335"/>
            <a:ext cx="8998263" cy="12728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lvl="0" defTabSz="457200">
              <a:defRPr/>
            </a:pPr>
            <a:r>
              <a:rPr lang="zh-CN" altLang="en-US" sz="6000" b="1" dirty="0">
                <a:solidFill>
                  <a:srgbClr val="FFFFFF"/>
                </a:solidFill>
                <a:effectLst>
                  <a:glow rad="139700">
                    <a:srgbClr val="000000"/>
                  </a:glow>
                  <a:outerShdw blurRad="38100" dist="38100" dir="2700000" algn="tl">
                    <a:srgbClr val="000000">
                      <a:alpha val="43137"/>
                    </a:srgbClr>
                  </a:outerShdw>
                </a:effectLst>
              </a:rPr>
              <a:t>神恩的三个证据</a:t>
            </a:r>
            <a:r>
              <a:rPr lang="en-US" altLang="zh-CN" sz="6000" b="1" dirty="0">
                <a:solidFill>
                  <a:srgbClr val="FFFFFF"/>
                </a:solidFill>
                <a:effectLst>
                  <a:glow rad="139700">
                    <a:srgbClr val="000000"/>
                  </a:glow>
                  <a:outerShdw blurRad="38100" dist="38100" dir="2700000" algn="tl">
                    <a:srgbClr val="000000">
                      <a:alpha val="43137"/>
                    </a:srgbClr>
                  </a:outerShdw>
                </a:effectLst>
              </a:rPr>
              <a:t>…</a:t>
            </a:r>
          </a:p>
        </p:txBody>
      </p:sp>
      <p:sp>
        <p:nvSpPr>
          <p:cNvPr id="5" name="Title 1"/>
          <p:cNvSpPr txBox="1">
            <a:spLocks/>
          </p:cNvSpPr>
          <p:nvPr/>
        </p:nvSpPr>
        <p:spPr bwMode="auto">
          <a:xfrm>
            <a:off x="525057" y="4807215"/>
            <a:ext cx="4454769" cy="2249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10–11 </a:t>
            </a:r>
          </a:p>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4400" b="1" i="0" u="none" strike="noStrike" kern="1200" cap="none" spc="0" normalizeH="0" baseline="0" noProof="0" dirty="0" err="1">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见证人</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endParaRPr>
          </a:p>
        </p:txBody>
      </p:sp>
      <p:sp>
        <p:nvSpPr>
          <p:cNvPr id="6" name="Title 1"/>
          <p:cNvSpPr txBox="1">
            <a:spLocks/>
          </p:cNvSpPr>
          <p:nvPr/>
        </p:nvSpPr>
        <p:spPr bwMode="auto">
          <a:xfrm>
            <a:off x="3694866" y="4807215"/>
            <a:ext cx="3184769" cy="2249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12 </a:t>
            </a:r>
            <a:b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br>
            <a:r>
              <a:rPr kumimoji="1" lang="en-US" sz="4400" b="1" i="0" u="none" strike="noStrike" kern="1200" cap="none" spc="0" normalizeH="0" baseline="0" noProof="0" dirty="0" err="1">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撒旦</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endParaRPr>
          </a:p>
        </p:txBody>
      </p:sp>
      <p:sp>
        <p:nvSpPr>
          <p:cNvPr id="7" name="Title 1"/>
          <p:cNvSpPr txBox="1">
            <a:spLocks/>
          </p:cNvSpPr>
          <p:nvPr/>
        </p:nvSpPr>
        <p:spPr bwMode="auto">
          <a:xfrm>
            <a:off x="5595993" y="4807215"/>
            <a:ext cx="3529776" cy="22497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13–14</a:t>
            </a:r>
            <a:b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br>
            <a:r>
              <a:rPr kumimoji="1" lang="en-US" sz="5400" b="1" i="0" u="none" strike="noStrike" kern="1200" cap="none" spc="0" normalizeH="0" baseline="0" noProof="0" dirty="0" err="1">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追随者</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endParaRPr>
          </a:p>
        </p:txBody>
      </p:sp>
      <p:sp>
        <p:nvSpPr>
          <p:cNvPr id="8" name="Title 1"/>
          <p:cNvSpPr txBox="1">
            <a:spLocks/>
          </p:cNvSpPr>
          <p:nvPr/>
        </p:nvSpPr>
        <p:spPr bwMode="auto">
          <a:xfrm>
            <a:off x="-116963" y="4434997"/>
            <a:ext cx="823385" cy="2421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138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a:t>
            </a:r>
          </a:p>
        </p:txBody>
      </p:sp>
      <p:sp>
        <p:nvSpPr>
          <p:cNvPr id="9" name="Title 1"/>
          <p:cNvSpPr txBox="1">
            <a:spLocks/>
          </p:cNvSpPr>
          <p:nvPr/>
        </p:nvSpPr>
        <p:spPr bwMode="auto">
          <a:xfrm>
            <a:off x="8341968" y="4434997"/>
            <a:ext cx="823385" cy="2421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138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a:t>
            </a:r>
          </a:p>
        </p:txBody>
      </p:sp>
      <p:sp>
        <p:nvSpPr>
          <p:cNvPr id="3" name="文本框 2">
            <a:extLst>
              <a:ext uri="{FF2B5EF4-FFF2-40B4-BE49-F238E27FC236}">
                <a16:creationId xmlns:a16="http://schemas.microsoft.com/office/drawing/2014/main" id="{03423A4F-20E5-61BF-95ED-8CAABC4538B8}"/>
              </a:ext>
            </a:extLst>
          </p:cNvPr>
          <p:cNvSpPr txBox="1"/>
          <p:nvPr/>
        </p:nvSpPr>
        <p:spPr>
          <a:xfrm>
            <a:off x="6991350" y="2626244"/>
            <a:ext cx="1595309" cy="1354217"/>
          </a:xfrm>
          <a:prstGeom prst="rect">
            <a:avLst/>
          </a:prstGeom>
          <a:noFill/>
        </p:spPr>
        <p:txBody>
          <a:bodyPr wrap="none" rtlCol="0">
            <a:spAutoFit/>
          </a:bodyPr>
          <a:lstStyle/>
          <a:p>
            <a:pPr algn="ctr"/>
            <a:r>
              <a:rPr kumimoji="1" lang="zh-CN" altLang="en-US" sz="2800" b="1" dirty="0">
                <a:solidFill>
                  <a:srgbClr val="C00000"/>
                </a:solidFill>
                <a:effectLst>
                  <a:glow rad="139700">
                    <a:srgbClr val="000000"/>
                  </a:glow>
                  <a:outerShdw blurRad="38100" dist="38100" dir="2700000" algn="tl">
                    <a:srgbClr val="000000">
                      <a:alpha val="43137"/>
                    </a:srgbClr>
                  </a:outerShdw>
                </a:effectLst>
                <a:latin typeface="Arial"/>
                <a:ea typeface="ＭＳ Ｐゴシック" charset="-128"/>
              </a:rPr>
              <a:t>上帝的</a:t>
            </a:r>
            <a:endParaRPr kumimoji="1" lang="en-US" altLang="zh-CN" sz="2800" b="1" dirty="0">
              <a:solidFill>
                <a:srgbClr val="C00000"/>
              </a:solidFill>
              <a:effectLst>
                <a:glow rad="139700">
                  <a:srgbClr val="000000"/>
                </a:glow>
                <a:outerShdw blurRad="38100" dist="38100" dir="2700000" algn="tl">
                  <a:srgbClr val="000000">
                    <a:alpha val="43137"/>
                  </a:srgbClr>
                </a:outerShdw>
              </a:effectLst>
              <a:latin typeface="Arial"/>
              <a:ea typeface="ＭＳ Ｐゴシック" charset="-128"/>
            </a:endParaRPr>
          </a:p>
          <a:p>
            <a:pPr algn="ctr"/>
            <a:r>
              <a:rPr kumimoji="1" lang="zh-CN" altLang="en-US" sz="5400" b="1" dirty="0">
                <a:solidFill>
                  <a:srgbClr val="C00000"/>
                </a:solidFill>
                <a:effectLst>
                  <a:glow rad="139700">
                    <a:srgbClr val="000000"/>
                  </a:glow>
                  <a:outerShdw blurRad="38100" dist="38100" dir="2700000" algn="tl">
                    <a:srgbClr val="000000">
                      <a:alpha val="43137"/>
                    </a:srgbClr>
                  </a:outerShdw>
                </a:effectLst>
                <a:latin typeface="Arial"/>
                <a:ea typeface="ＭＳ Ｐゴシック" charset="-128"/>
              </a:rPr>
              <a:t>恩典</a:t>
            </a:r>
            <a:endParaRPr kumimoji="1" lang="zh-CN" altLang="en-US" sz="5400" dirty="0">
              <a:solidFill>
                <a:srgbClr val="C00000"/>
              </a:solidFill>
            </a:endParaRPr>
          </a:p>
        </p:txBody>
      </p:sp>
    </p:spTree>
    <p:extLst>
      <p:ext uri="{BB962C8B-B14F-4D97-AF65-F5344CB8AC3E}">
        <p14:creationId xmlns:p14="http://schemas.microsoft.com/office/powerpoint/2010/main" val="2336106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901573649"/>
      </p:ext>
    </p:extLst>
  </p:cSld>
  <p:clrMapOvr>
    <a:overrideClrMapping bg1="lt1" tx1="dk1" bg2="lt2" tx2="dk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2 Woman on Mo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44001" cy="6858001"/>
          </a:xfrm>
          <a:prstGeom prst="rect">
            <a:avLst/>
          </a:prstGeom>
        </p:spPr>
      </p:pic>
      <p:sp>
        <p:nvSpPr>
          <p:cNvPr id="881666" name="Rectangle 2"/>
          <p:cNvSpPr>
            <a:spLocks noGrp="1" noChangeArrowheads="1"/>
          </p:cNvSpPr>
          <p:nvPr>
            <p:ph type="ctrTitle"/>
          </p:nvPr>
        </p:nvSpPr>
        <p:spPr>
          <a:xfrm>
            <a:off x="6069262" y="-24048"/>
            <a:ext cx="3074737" cy="5705627"/>
          </a:xfrm>
          <a:noFill/>
          <a:ln>
            <a:noFill/>
          </a:ln>
          <a:effectLst>
            <a:outerShdw blurRad="63500" dist="35921" dir="2700000" algn="ctr" rotWithShape="0">
              <a:schemeClr val="tx2">
                <a:alpha val="74998"/>
              </a:schemeClr>
            </a:outerShdw>
          </a:effectLst>
        </p:spPr>
        <p:txBody>
          <a:bodyPr anchor="ctr"/>
          <a:lstStyle/>
          <a:p>
            <a:r>
              <a:rPr lang="en-US" sz="80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妇人</a:t>
            </a:r>
            <a:r>
              <a:rPr lang="en-US" b="1" kern="1200" dirty="0">
                <a:effectLst>
                  <a:glow rad="1524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(12:1-6)</a:t>
            </a:r>
          </a:p>
        </p:txBody>
      </p:sp>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384</a:t>
            </a:r>
            <a:endParaRPr lang="en-US" dirty="0">
              <a:solidFill>
                <a:srgbClr val="FFFFFF"/>
              </a:solidFill>
              <a:latin typeface="Arial" charset="0"/>
              <a:cs typeface="Arial" charset="0"/>
            </a:endParaRPr>
          </a:p>
        </p:txBody>
      </p:sp>
      <p:sp>
        <p:nvSpPr>
          <p:cNvPr id="6" name="Rectangle 2"/>
          <p:cNvSpPr txBox="1">
            <a:spLocks noChangeArrowheads="1"/>
          </p:cNvSpPr>
          <p:nvPr/>
        </p:nvSpPr>
        <p:spPr bwMode="auto">
          <a:xfrm>
            <a:off x="1" y="1"/>
            <a:ext cx="4050631"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“1. </a:t>
            </a:r>
            <a:r>
              <a:rPr lang="en-US" sz="3600" b="1" dirty="0" err="1">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那时</a:t>
            </a:r>
            <a:r>
              <a:rPr lang="en-US" sz="3600" b="1"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天上出现了一个奇伟的景象： 有一个妇人， 身披太阳， 脚踏月亮， 头戴十二颗星的冠冕。 2. 她怀了孕， 在生产的痛苦中疼痛呼叫" (12:1-2).</a:t>
            </a:r>
            <a:endParaRPr lang="en-US" sz="3600" b="1" dirty="0">
              <a:solidFill>
                <a:srgbClr val="FFFFFF"/>
              </a:solidFill>
              <a:effectLst>
                <a:glow rad="152400">
                  <a:srgbClr val="000000">
                    <a:alpha val="75000"/>
                  </a:srgbClr>
                </a:glow>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798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3901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pic>
        <p:nvPicPr>
          <p:cNvPr id="939011" name="Picture 1" descr="Rev 12 woman_clothed_in_su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75" y="0"/>
            <a:ext cx="67722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1666" name="Rectangle 2"/>
          <p:cNvSpPr>
            <a:spLocks noGrp="1" noChangeArrowheads="1"/>
          </p:cNvSpPr>
          <p:nvPr>
            <p:ph type="ctrTitle"/>
          </p:nvPr>
        </p:nvSpPr>
        <p:spPr>
          <a:xfrm>
            <a:off x="5105400" y="457200"/>
            <a:ext cx="4038600" cy="3810000"/>
          </a:xfrm>
          <a:effectLst>
            <a:outerShdw blurRad="63500" dist="35921" dir="2700000" algn="ctr" rotWithShape="0">
              <a:schemeClr val="tx2">
                <a:alpha val="74998"/>
              </a:schemeClr>
            </a:outerShdw>
          </a:effectLst>
        </p:spPr>
        <p:txBody>
          <a:bodyPr/>
          <a:lstStyle/>
          <a:p>
            <a:pPr>
              <a:defRPr/>
            </a:pPr>
            <a:r>
              <a:rPr lang="zh-CN" altLang="en-US" sz="6600" b="1" dirty="0">
                <a:solidFill>
                  <a:srgbClr val="FFFFFF"/>
                </a:solidFill>
                <a:latin typeface="Times New Roman"/>
                <a:ea typeface="SimSun" pitchFamily="2" charset="-122"/>
              </a:rPr>
              <a:t>妇 人 </a:t>
            </a:r>
            <a:br>
              <a:rPr lang="en-US" altLang="zh-CN" sz="6600" b="1" dirty="0">
                <a:solidFill>
                  <a:srgbClr val="FFFFFF"/>
                </a:solidFill>
                <a:latin typeface="Times New Roman"/>
                <a:ea typeface="SimSun" pitchFamily="2" charset="-122"/>
              </a:rPr>
            </a:br>
            <a:r>
              <a:rPr lang="zh-TW" altLang="en-US" sz="6600" b="1" dirty="0">
                <a:solidFill>
                  <a:srgbClr val="FFFFFF"/>
                </a:solidFill>
                <a:latin typeface="Times New Roman"/>
                <a:ea typeface="PMingLiU" pitchFamily="18" charset="-120"/>
              </a:rPr>
              <a:t>和 </a:t>
            </a:r>
            <a:br>
              <a:rPr lang="en-US" altLang="zh-TW" sz="6600" b="1" dirty="0">
                <a:solidFill>
                  <a:srgbClr val="FFFFFF"/>
                </a:solidFill>
                <a:latin typeface="Times New Roman"/>
                <a:ea typeface="PMingLiU" pitchFamily="18" charset="-120"/>
              </a:rPr>
            </a:br>
            <a:r>
              <a:rPr lang="zh-CN" altLang="en-US" sz="6600" b="1" dirty="0">
                <a:solidFill>
                  <a:srgbClr val="FFFFFF"/>
                </a:solidFill>
                <a:latin typeface="Times New Roman"/>
                <a:ea typeface="SimSun" pitchFamily="2" charset="-122"/>
              </a:rPr>
              <a:t>大 红 龙</a:t>
            </a:r>
            <a:r>
              <a:rPr lang="zh-CN" altLang="en-US" sz="6600" b="1" dirty="0">
                <a:solidFill>
                  <a:srgbClr val="FFFFFF"/>
                </a:solidFill>
                <a:latin typeface="Arial" pitchFamily="34" charset="0"/>
                <a:ea typeface="SimSun" pitchFamily="2" charset="-122"/>
              </a:rPr>
              <a:t> </a:t>
            </a:r>
            <a:r>
              <a:rPr lang="en-US" altLang="zh-CN" sz="4000" b="1" dirty="0">
                <a:solidFill>
                  <a:srgbClr val="FFFFFF"/>
                </a:solidFill>
                <a:latin typeface="SimSun" pitchFamily="2" charset="-122"/>
                <a:ea typeface="SimSun" pitchFamily="2" charset="-122"/>
              </a:rPr>
              <a:t>(12:1-6)</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824966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2 dragon tail.jpg"/>
          <p:cNvPicPr>
            <a:picLocks noChangeAspect="1"/>
          </p:cNvPicPr>
          <p:nvPr/>
        </p:nvPicPr>
        <p:blipFill rotWithShape="1">
          <a:blip r:embed="rId3" cstate="screen">
            <a:extLst>
              <a:ext uri="{28A0092B-C50C-407E-A947-70E740481C1C}">
                <a14:useLocalDpi xmlns:a14="http://schemas.microsoft.com/office/drawing/2010/main" val="0"/>
              </a:ext>
            </a:extLst>
          </a:blip>
          <a:srcRect r="-2184"/>
          <a:stretch/>
        </p:blipFill>
        <p:spPr>
          <a:xfrm>
            <a:off x="-66840" y="13367"/>
            <a:ext cx="9384632" cy="6882063"/>
          </a:xfrm>
          <a:prstGeom prst="rect">
            <a:avLst/>
          </a:prstGeom>
        </p:spPr>
      </p:pic>
      <p:sp>
        <p:nvSpPr>
          <p:cNvPr id="950274" name="Title 1"/>
          <p:cNvSpPr>
            <a:spLocks noGrp="1"/>
          </p:cNvSpPr>
          <p:nvPr>
            <p:ph type="title"/>
          </p:nvPr>
        </p:nvSpPr>
        <p:spPr>
          <a:xfrm>
            <a:off x="-40104" y="5105400"/>
            <a:ext cx="9197472" cy="1752600"/>
          </a:xfrm>
          <a:noFill/>
          <a:ln>
            <a:noFill/>
          </a:ln>
          <a:effectLst>
            <a:outerShdw blurRad="63500" dist="35921" dir="2700000" algn="ctr" rotWithShape="0">
              <a:schemeClr val="tx2">
                <a:alpha val="74998"/>
              </a:schemeClr>
            </a:outerShdw>
          </a:effectLst>
        </p:spPr>
        <p:txBody>
          <a:bodyPr/>
          <a:lstStyle/>
          <a:p>
            <a:pPr>
              <a:defRPr/>
            </a:pPr>
            <a:r>
              <a:rPr lang="en-US" sz="3600" b="1" dirty="0">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"牠的尾巴拖着天上三分之一的星辰" (12:4a)</a:t>
            </a:r>
            <a:endParaRPr lang="en-US" sz="3600" b="1" dirty="0">
              <a:effectLst>
                <a:glow rad="139700">
                  <a:schemeClr val="tx1">
                    <a:alpha val="75000"/>
                  </a:schemeClr>
                </a:glow>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5231859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1137" name="Picture 3" descr="Satan fall Rev 1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1138" name="Title 1"/>
          <p:cNvSpPr>
            <a:spLocks noGrp="1"/>
          </p:cNvSpPr>
          <p:nvPr>
            <p:ph type="title"/>
          </p:nvPr>
        </p:nvSpPr>
        <p:spPr>
          <a:xfrm>
            <a:off x="2438400" y="0"/>
            <a:ext cx="6705600" cy="1752600"/>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zh-TW" altLang="en-US" sz="4000" b="1" kern="1200" dirty="0">
                <a:solidFill>
                  <a:schemeClr val="bg1"/>
                </a:solidFill>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路西法</a:t>
            </a:r>
            <a:r>
              <a:rPr lang="en-US" altLang="zh-TW" sz="4000" b="1" kern="1200" dirty="0">
                <a:solidFill>
                  <a:schemeClr val="bg1"/>
                </a:solidFill>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a:t>
            </a:r>
            <a:r>
              <a:rPr lang="zh-CN" altLang="en-US" sz="4000" b="1" kern="1200" dirty="0">
                <a:solidFill>
                  <a:schemeClr val="bg1"/>
                </a:solidFill>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光辉之星</a:t>
            </a:r>
            <a:r>
              <a:rPr lang="en-US" altLang="zh-TW" sz="4000" b="1" kern="1200" dirty="0">
                <a:solidFill>
                  <a:schemeClr val="bg1"/>
                </a:solidFill>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a:t>
            </a:r>
            <a:r>
              <a:rPr lang="zh-TW" altLang="en-US" sz="4000" b="1" kern="1200" dirty="0">
                <a:solidFill>
                  <a:schemeClr val="bg1"/>
                </a:solidFill>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之墜落</a:t>
            </a:r>
            <a:r>
              <a:rPr lang="en-US" altLang="ja-JP" sz="4000" b="1" kern="1200" dirty="0">
                <a:solidFill>
                  <a:schemeClr val="bg1"/>
                </a:solidFill>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 </a:t>
            </a:r>
            <a:br>
              <a:rPr lang="en-US" altLang="zh-CN" sz="4000" b="1" kern="1200" dirty="0">
                <a:solidFill>
                  <a:schemeClr val="bg1"/>
                </a:solidFill>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br>
            <a:r>
              <a:rPr lang="zh-CN" altLang="en-US" sz="4000" b="1" kern="1200" dirty="0">
                <a:solidFill>
                  <a:schemeClr val="bg1"/>
                </a:solidFill>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a:t>
            </a:r>
            <a:r>
              <a:rPr lang="en-US" altLang="zh-CN" sz="4000" b="1" kern="1200" dirty="0">
                <a:solidFill>
                  <a:schemeClr val="bg1"/>
                </a:solidFill>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12:7-9</a:t>
            </a:r>
            <a:r>
              <a:rPr lang="zh-CN" altLang="en-US" sz="4000" b="1" kern="1200" dirty="0">
                <a:solidFill>
                  <a:schemeClr val="bg1"/>
                </a:solidFill>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rPr>
              <a:t>）</a:t>
            </a:r>
            <a:endParaRPr lang="en-US" sz="4000" b="1" kern="1200" dirty="0">
              <a:solidFill>
                <a:schemeClr val="bg1"/>
              </a:solidFill>
              <a:effectLst>
                <a:glow rad="139700">
                  <a:schemeClr val="tx1">
                    <a:alpha val="75000"/>
                  </a:schemeClr>
                </a:glow>
                <a:outerShdw blurRad="38100" dist="38100" dir="2700000" algn="tl">
                  <a:srgbClr val="000000">
                    <a:alpha val="43137"/>
                  </a:srgbClr>
                </a:outerShdw>
              </a:effectLst>
              <a:latin typeface="Arial" charset="0"/>
              <a:ea typeface="ＭＳ Ｐゴシック" charset="0"/>
              <a:cs typeface="ＭＳ Ｐゴシック" charset="0"/>
            </a:endParaRPr>
          </a:p>
        </p:txBody>
      </p:sp>
      <p:sp>
        <p:nvSpPr>
          <p:cNvPr id="2" name="Rectangle 1"/>
          <p:cNvSpPr/>
          <p:nvPr/>
        </p:nvSpPr>
        <p:spPr>
          <a:xfrm>
            <a:off x="2285999" y="1493183"/>
            <a:ext cx="6517341" cy="120032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algn="ctr"/>
            <a:r>
              <a:rPr lang="en-US" sz="4000" b="1" dirty="0">
                <a:solidFill>
                  <a:schemeClr val="bg1"/>
                </a:solidFill>
                <a:effectLst>
                  <a:glow rad="139700">
                    <a:schemeClr val="tx1">
                      <a:alpha val="75000"/>
                    </a:schemeClr>
                  </a:glow>
                  <a:outerShdw blurRad="38100" dist="38100" dir="2700000" algn="tl">
                    <a:srgbClr val="000000">
                      <a:alpha val="43137"/>
                    </a:srgbClr>
                  </a:outerShdw>
                </a:effectLst>
                <a:latin typeface="Arial" charset="0"/>
              </a:rPr>
              <a:t>(12:7-9; cf. </a:t>
            </a:r>
            <a:r>
              <a:rPr lang="zh-CN" altLang="en-US" sz="4000" b="1" dirty="0">
                <a:solidFill>
                  <a:schemeClr val="bg1"/>
                </a:solidFill>
                <a:effectLst>
                  <a:glow rad="139700">
                    <a:schemeClr val="tx1">
                      <a:alpha val="75000"/>
                    </a:schemeClr>
                  </a:glow>
                  <a:outerShdw blurRad="38100" dist="38100" dir="2700000" algn="tl">
                    <a:srgbClr val="000000">
                      <a:alpha val="43137"/>
                    </a:srgbClr>
                  </a:outerShdw>
                </a:effectLst>
                <a:latin typeface="Arial" charset="0"/>
              </a:rPr>
              <a:t>以赛亚书</a:t>
            </a:r>
            <a:r>
              <a:rPr lang="en-US" altLang="zh-CN" sz="4000" b="1" dirty="0">
                <a:solidFill>
                  <a:schemeClr val="bg1"/>
                </a:solidFill>
                <a:effectLst>
                  <a:glow rad="139700">
                    <a:schemeClr val="tx1">
                      <a:alpha val="75000"/>
                    </a:schemeClr>
                  </a:glow>
                  <a:outerShdw blurRad="38100" dist="38100" dir="2700000" algn="tl">
                    <a:srgbClr val="000000">
                      <a:alpha val="43137"/>
                    </a:srgbClr>
                  </a:outerShdw>
                </a:effectLst>
                <a:latin typeface="Arial" charset="0"/>
              </a:rPr>
              <a:t> </a:t>
            </a:r>
          </a:p>
          <a:p>
            <a:pPr algn="ctr"/>
            <a:r>
              <a:rPr lang="en-US" sz="4000" b="1" dirty="0">
                <a:solidFill>
                  <a:schemeClr val="bg1"/>
                </a:solidFill>
                <a:effectLst>
                  <a:glow rad="139700">
                    <a:schemeClr val="tx1">
                      <a:alpha val="75000"/>
                    </a:schemeClr>
                  </a:glow>
                  <a:outerShdw blurRad="38100" dist="38100" dir="2700000" algn="tl">
                    <a:srgbClr val="000000">
                      <a:alpha val="43137"/>
                    </a:srgbClr>
                  </a:outerShdw>
                </a:effectLst>
                <a:latin typeface="Arial" charset="0"/>
              </a:rPr>
              <a:t>14:12; </a:t>
            </a:r>
            <a:r>
              <a:rPr lang="zh-CN" altLang="en-US" sz="4000" b="1" dirty="0">
                <a:solidFill>
                  <a:schemeClr val="bg1"/>
                </a:solidFill>
                <a:effectLst>
                  <a:glow rad="139700">
                    <a:schemeClr val="tx1">
                      <a:alpha val="75000"/>
                    </a:schemeClr>
                  </a:glow>
                  <a:outerShdw blurRad="38100" dist="38100" dir="2700000" algn="tl">
                    <a:srgbClr val="000000">
                      <a:alpha val="43137"/>
                    </a:srgbClr>
                  </a:outerShdw>
                </a:effectLst>
                <a:latin typeface="Arial" charset="0"/>
              </a:rPr>
              <a:t>以西结书</a:t>
            </a:r>
            <a:r>
              <a:rPr lang="en-US" sz="4000" b="1" dirty="0">
                <a:solidFill>
                  <a:schemeClr val="bg1"/>
                </a:solidFill>
                <a:effectLst>
                  <a:glow rad="139700">
                    <a:schemeClr val="tx1">
                      <a:alpha val="75000"/>
                    </a:schemeClr>
                  </a:glow>
                  <a:outerShdw blurRad="38100" dist="38100" dir="2700000" algn="tl">
                    <a:srgbClr val="000000">
                      <a:alpha val="43137"/>
                    </a:srgbClr>
                  </a:outerShdw>
                </a:effectLst>
                <a:latin typeface="Arial" charset="0"/>
              </a:rPr>
              <a:t>. 28:17)</a:t>
            </a:r>
            <a:endParaRPr lang="en-SG" sz="4000" b="1" dirty="0">
              <a:solidFill>
                <a:schemeClr val="bg1"/>
              </a:solidFill>
              <a:effectLst>
                <a:glow rad="139700">
                  <a:schemeClr val="tx1">
                    <a:alpha val="75000"/>
                  </a:schemeClr>
                </a:glow>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15026310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881666" name="Rectangle 2"/>
          <p:cNvSpPr>
            <a:spLocks noGrp="1" noChangeArrowheads="1"/>
          </p:cNvSpPr>
          <p:nvPr>
            <p:ph type="ctrTitle"/>
          </p:nvPr>
        </p:nvSpPr>
        <p:spPr>
          <a:xfrm>
            <a:off x="101600" y="908050"/>
            <a:ext cx="4038600" cy="3810000"/>
          </a:xfrm>
          <a:effectLst>
            <a:outerShdw blurRad="63500" dist="35921" dir="2700000" algn="ctr" rotWithShape="0">
              <a:schemeClr val="tx2">
                <a:alpha val="74998"/>
              </a:schemeClr>
            </a:outerShdw>
          </a:effectLst>
        </p:spPr>
        <p:txBody>
          <a:bodyPr/>
          <a:lstStyle/>
          <a:p>
            <a:pPr>
              <a:defRPr/>
            </a:pPr>
            <a:r>
              <a:rPr lang="zh-CN" altLang="en-US" sz="4000" b="1" dirty="0">
                <a:latin typeface="Arial" charset="0"/>
                <a:ea typeface="ＭＳ Ｐゴシック" charset="0"/>
                <a:cs typeface="ＭＳ Ｐゴシック" charset="0"/>
              </a:rPr>
              <a:t>龙的抵抗</a:t>
            </a:r>
            <a:br>
              <a:rPr lang="en-US" altLang="zh-CN" sz="4000" b="1" dirty="0">
                <a:latin typeface="Arial" charset="0"/>
                <a:ea typeface="ＭＳ Ｐゴシック" charset="0"/>
                <a:cs typeface="ＭＳ Ｐゴシック" charset="0"/>
              </a:rPr>
            </a:br>
            <a:r>
              <a:rPr lang="en-US" sz="4000" b="1" dirty="0">
                <a:latin typeface="Arial" charset="0"/>
                <a:ea typeface="ＭＳ Ｐゴシック" charset="0"/>
                <a:cs typeface="ＭＳ Ｐゴシック" charset="0"/>
              </a:rPr>
              <a:t>(12:4)</a:t>
            </a:r>
            <a:endParaRPr lang="en-US" dirty="0">
              <a:latin typeface="Times New Roman" charset="0"/>
              <a:ea typeface="ＭＳ Ｐゴシック" charset="0"/>
              <a:cs typeface="ＭＳ Ｐゴシック" charset="0"/>
            </a:endParaRPr>
          </a:p>
        </p:txBody>
      </p:sp>
      <p:pic>
        <p:nvPicPr>
          <p:cNvPr id="941059" name="Picture 2" descr="Rev 12.4 Fierce Dragon Face.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083050" y="26988"/>
            <a:ext cx="50974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1497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descr="rev 7 144,000 worship1.jpg">
            <a:extLst>
              <a:ext uri="{FF2B5EF4-FFF2-40B4-BE49-F238E27FC236}">
                <a16:creationId xmlns:a16="http://schemas.microsoft.com/office/drawing/2014/main" id="{3041D68B-C8F8-2A4F-9B8B-AE2B5174E7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6513" y="-26988"/>
            <a:ext cx="9180513" cy="68849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0" name="Oval 9">
            <a:extLst>
              <a:ext uri="{FF2B5EF4-FFF2-40B4-BE49-F238E27FC236}">
                <a16:creationId xmlns:a16="http://schemas.microsoft.com/office/drawing/2014/main" id="{C87936F7-7800-9B4D-8060-3B2A1FACB1D8}"/>
              </a:ext>
            </a:extLst>
          </p:cNvPr>
          <p:cNvSpPr/>
          <p:nvPr/>
        </p:nvSpPr>
        <p:spPr bwMode="auto">
          <a:xfrm>
            <a:off x="-54443" y="2702484"/>
            <a:ext cx="421995" cy="584775"/>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5" charset="0"/>
              <a:ea typeface="ＭＳ Ｐゴシック" pitchFamily="-105" charset="-128"/>
              <a:cs typeface="ＭＳ Ｐゴシック" pitchFamily="-105" charset="-128"/>
            </a:endParaRPr>
          </a:p>
        </p:txBody>
      </p:sp>
      <p:sp>
        <p:nvSpPr>
          <p:cNvPr id="2232324" name="Text Box 4"/>
          <p:cNvSpPr txBox="1">
            <a:spLocks noChangeArrowheads="1"/>
          </p:cNvSpPr>
          <p:nvPr/>
        </p:nvSpPr>
        <p:spPr bwMode="auto">
          <a:xfrm>
            <a:off x="8153400" y="0"/>
            <a:ext cx="838200" cy="45720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377</a:t>
            </a:r>
            <a:endParaRPr kumimoji="0" lang="en-US" sz="24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232325" name="Rectangle 5"/>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zh-CN" altLang="en-US"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象征性的 还是实际的</a:t>
            </a:r>
            <a:r>
              <a:rPr lang="en-US" altLang="zh-CN"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144,000</a:t>
            </a:r>
            <a:r>
              <a:rPr lang="zh-CN" altLang="en-US"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a:t>
            </a:r>
            <a:endParaRPr lang="en-US" sz="1800" dirty="0">
              <a:solidFill>
                <a:schemeClr val="bg1"/>
              </a:solidFill>
              <a:latin typeface="Arial" charset="0"/>
              <a:ea typeface="ＭＳ Ｐゴシック" charset="0"/>
              <a:cs typeface="ＭＳ Ｐゴシック" charset="0"/>
            </a:endParaRPr>
          </a:p>
        </p:txBody>
      </p:sp>
      <p:sp>
        <p:nvSpPr>
          <p:cNvPr id="2232326" name="Text Box 6"/>
          <p:cNvSpPr txBox="1">
            <a:spLocks noChangeArrowheads="1"/>
          </p:cNvSpPr>
          <p:nvPr/>
        </p:nvSpPr>
        <p:spPr bwMode="auto">
          <a:xfrm>
            <a:off x="304800" y="1704975"/>
            <a:ext cx="3810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zh-CN" altLang="en-US" sz="3200" b="1" i="0" u="sng" strike="noStrike" kern="1200" cap="none" spc="0" normalizeH="0" baseline="0" noProof="0" dirty="0">
                <a:ln>
                  <a:noFill/>
                </a:ln>
                <a:solidFill>
                  <a:srgbClr val="FFFFFF"/>
                </a:solidFill>
                <a:effectLst>
                  <a:glow rad="139700">
                    <a:srgbClr val="000000">
                      <a:satMod val="175000"/>
                      <a:alpha val="40000"/>
                    </a:srgbClr>
                  </a:glow>
                </a:effectLst>
                <a:uLnTx/>
                <a:uFillTx/>
                <a:latin typeface="Arial" charset="0"/>
                <a:ea typeface="ＭＳ Ｐゴシック" charset="0"/>
              </a:rPr>
              <a:t>象征性（教会）</a:t>
            </a:r>
          </a:p>
        </p:txBody>
      </p:sp>
      <p:sp>
        <p:nvSpPr>
          <p:cNvPr id="2232327" name="Text Box 7"/>
          <p:cNvSpPr txBox="1">
            <a:spLocks noChangeArrowheads="1"/>
          </p:cNvSpPr>
          <p:nvPr/>
        </p:nvSpPr>
        <p:spPr bwMode="auto">
          <a:xfrm>
            <a:off x="4572000" y="1704975"/>
            <a:ext cx="3657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zh-CN" altLang="en-US" sz="3200" b="1" i="0" u="sng" strike="noStrike" kern="1200" cap="none" spc="0" normalizeH="0" baseline="0" noProof="0" dirty="0">
                <a:ln>
                  <a:noFill/>
                </a:ln>
                <a:solidFill>
                  <a:srgbClr val="FFFFFF"/>
                </a:solidFill>
                <a:effectLst>
                  <a:glow rad="139700">
                    <a:srgbClr val="000000">
                      <a:satMod val="175000"/>
                      <a:alpha val="40000"/>
                    </a:srgbClr>
                  </a:glow>
                </a:effectLst>
                <a:uLnTx/>
                <a:uFillTx/>
                <a:latin typeface="Arial" charset="0"/>
                <a:ea typeface="ＭＳ Ｐゴシック" charset="0"/>
              </a:rPr>
              <a:t>字面意义（犹太人）</a:t>
            </a:r>
          </a:p>
        </p:txBody>
      </p:sp>
      <p:sp>
        <p:nvSpPr>
          <p:cNvPr id="2232328" name="Text Box 8"/>
          <p:cNvSpPr txBox="1">
            <a:spLocks noChangeArrowheads="1"/>
          </p:cNvSpPr>
          <p:nvPr/>
        </p:nvSpPr>
        <p:spPr bwMode="auto">
          <a:xfrm>
            <a:off x="304800" y="2711450"/>
            <a:ext cx="4267200" cy="310854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lvl="0" indent="-7938" eaLnBrk="1" hangingPunct="1">
              <a:defRPr/>
            </a:pPr>
            <a:r>
              <a:rPr lang="zh-CN" altLang="en-US" sz="2800" b="1" dirty="0">
                <a:solidFill>
                  <a:srgbClr val="FFFFFF"/>
                </a:solidFill>
                <a:latin typeface="Arial" panose="020B0604020202020204" pitchFamily="34" charset="0"/>
                <a:ea typeface="Times" pitchFamily="2" charset="0"/>
                <a:cs typeface="Times New Roman" panose="02020603050405020304" pitchFamily="18" charset="0"/>
              </a:rPr>
              <a:t>在启示录第</a:t>
            </a:r>
            <a:r>
              <a:rPr lang="en-US" altLang="zh-CN" sz="2800" b="1" dirty="0">
                <a:solidFill>
                  <a:srgbClr val="FFFFFF"/>
                </a:solidFill>
                <a:latin typeface="Arial" panose="020B0604020202020204" pitchFamily="34" charset="0"/>
                <a:ea typeface="Times" pitchFamily="2" charset="0"/>
                <a:cs typeface="Times New Roman" panose="02020603050405020304" pitchFamily="18" charset="0"/>
              </a:rPr>
              <a:t>5</a:t>
            </a:r>
            <a:r>
              <a:rPr lang="zh-CN" altLang="en-US" sz="2800" b="1" dirty="0">
                <a:solidFill>
                  <a:srgbClr val="FFFFFF"/>
                </a:solidFill>
                <a:latin typeface="Arial" panose="020B0604020202020204" pitchFamily="34" charset="0"/>
                <a:ea typeface="Times" pitchFamily="2" charset="0"/>
                <a:cs typeface="Times New Roman" panose="02020603050405020304" pitchFamily="18" charset="0"/>
              </a:rPr>
              <a:t>章，约翰看到的是狮子，但他看见的是羔羊。因此，在启示录第</a:t>
            </a:r>
            <a:r>
              <a:rPr lang="en-US" altLang="zh-CN" sz="2800" b="1" dirty="0">
                <a:solidFill>
                  <a:srgbClr val="FFFFFF"/>
                </a:solidFill>
                <a:latin typeface="Arial" panose="020B0604020202020204" pitchFamily="34" charset="0"/>
                <a:ea typeface="Times" pitchFamily="2" charset="0"/>
                <a:cs typeface="Times New Roman" panose="02020603050405020304" pitchFamily="18" charset="0"/>
              </a:rPr>
              <a:t>7</a:t>
            </a:r>
            <a:r>
              <a:rPr lang="zh-CN" altLang="en-US" sz="2800" b="1" dirty="0">
                <a:solidFill>
                  <a:srgbClr val="FFFFFF"/>
                </a:solidFill>
                <a:latin typeface="Arial" panose="020B0604020202020204" pitchFamily="34" charset="0"/>
                <a:ea typeface="Times" pitchFamily="2" charset="0"/>
                <a:cs typeface="Times New Roman" panose="02020603050405020304" pitchFamily="18" charset="0"/>
              </a:rPr>
              <a:t>章，他听到</a:t>
            </a:r>
            <a:r>
              <a:rPr lang="en-US" altLang="zh-CN" sz="2800" b="1" dirty="0">
                <a:solidFill>
                  <a:srgbClr val="FFFFFF"/>
                </a:solidFill>
                <a:latin typeface="Arial" panose="020B0604020202020204" pitchFamily="34" charset="0"/>
                <a:ea typeface="Times" pitchFamily="2" charset="0"/>
                <a:cs typeface="Times New Roman" panose="02020603050405020304" pitchFamily="18" charset="0"/>
              </a:rPr>
              <a:t>144,000</a:t>
            </a:r>
            <a:r>
              <a:rPr lang="zh-CN" altLang="en-US" sz="2800" b="1" dirty="0">
                <a:solidFill>
                  <a:srgbClr val="FFFFFF"/>
                </a:solidFill>
                <a:latin typeface="Arial" panose="020B0604020202020204" pitchFamily="34" charset="0"/>
                <a:ea typeface="Times" pitchFamily="2" charset="0"/>
                <a:cs typeface="Times New Roman" panose="02020603050405020304" pitchFamily="18" charset="0"/>
              </a:rPr>
              <a:t>的数字，但看到的却是无数的群众，这表明两者是等同的。</a:t>
            </a:r>
          </a:p>
        </p:txBody>
      </p:sp>
      <p:sp>
        <p:nvSpPr>
          <p:cNvPr id="2232329" name="Text Box 9"/>
          <p:cNvSpPr txBox="1">
            <a:spLocks noChangeArrowheads="1"/>
          </p:cNvSpPr>
          <p:nvPr/>
        </p:nvSpPr>
        <p:spPr bwMode="auto">
          <a:xfrm>
            <a:off x="4572000" y="2711450"/>
            <a:ext cx="4267200" cy="255454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lvl="0" indent="-7938" eaLnBrk="1" hangingPunct="1">
              <a:defRPr/>
            </a:pPr>
            <a:r>
              <a:rPr lang="zh-CN" altLang="en-US" sz="3200" b="1" dirty="0">
                <a:solidFill>
                  <a:srgbClr val="FFFFFF"/>
                </a:solidFill>
                <a:effectLst>
                  <a:glow rad="139700">
                    <a:srgbClr val="000000">
                      <a:satMod val="175000"/>
                      <a:alpha val="67000"/>
                    </a:srgbClr>
                  </a:glow>
                </a:effectLst>
              </a:rPr>
              <a:t>这段经文反对将两者等同，因为它明确计算了</a:t>
            </a:r>
            <a:r>
              <a:rPr lang="en-US" altLang="zh-CN" sz="3200" b="1" dirty="0">
                <a:solidFill>
                  <a:srgbClr val="FFFFFF"/>
                </a:solidFill>
                <a:effectLst>
                  <a:glow rad="139700">
                    <a:srgbClr val="000000">
                      <a:satMod val="175000"/>
                      <a:alpha val="67000"/>
                    </a:srgbClr>
                  </a:glow>
                </a:effectLst>
              </a:rPr>
              <a:t>144,000</a:t>
            </a:r>
            <a:r>
              <a:rPr lang="zh-CN" altLang="en-US" sz="3200" b="1" dirty="0">
                <a:solidFill>
                  <a:srgbClr val="FFFFFF"/>
                </a:solidFill>
                <a:effectLst>
                  <a:glow rad="139700">
                    <a:srgbClr val="000000">
                      <a:satMod val="175000"/>
                      <a:alpha val="67000"/>
                    </a:srgbClr>
                  </a:glow>
                </a:effectLst>
              </a:rPr>
              <a:t>人，但同时指出那庞大的群众是无法计算的。</a:t>
            </a:r>
          </a:p>
        </p:txBody>
      </p:sp>
      <p:sp>
        <p:nvSpPr>
          <p:cNvPr id="9" name="Text Box 9">
            <a:extLst>
              <a:ext uri="{FF2B5EF4-FFF2-40B4-BE49-F238E27FC236}">
                <a16:creationId xmlns:a16="http://schemas.microsoft.com/office/drawing/2014/main" id="{EFB762BA-5BC5-8D45-8156-CFCD4118958D}"/>
              </a:ext>
            </a:extLst>
          </p:cNvPr>
          <p:cNvSpPr txBox="1">
            <a:spLocks noChangeArrowheads="1"/>
          </p:cNvSpPr>
          <p:nvPr/>
        </p:nvSpPr>
        <p:spPr bwMode="auto">
          <a:xfrm>
            <a:off x="-62752" y="2702484"/>
            <a:ext cx="51098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3</a:t>
            </a:r>
            <a:endParaRPr kumimoji="0" lang="en-US" sz="2400" b="1" i="1"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11" name="Rectangle 2">
            <a:extLst>
              <a:ext uri="{FF2B5EF4-FFF2-40B4-BE49-F238E27FC236}">
                <a16:creationId xmlns:a16="http://schemas.microsoft.com/office/drawing/2014/main" id="{26124B59-4698-4D4F-9A2F-9FADF3746BC8}"/>
              </a:ext>
            </a:extLst>
          </p:cNvPr>
          <p:cNvSpPr txBox="1">
            <a:spLocks noChangeArrowheads="1"/>
          </p:cNvSpPr>
          <p:nvPr/>
        </p:nvSpPr>
        <p:spPr>
          <a:xfrm>
            <a:off x="0" y="6499412"/>
            <a:ext cx="4400550" cy="358587"/>
          </a:xfrm>
          <a:prstGeom prst="rect">
            <a:avLst/>
          </a:prstGeom>
        </p:spPr>
        <p:txBody>
          <a:bodyPr anchor="ct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r>
              <a:rPr lang="en-US" altLang="zh-CN" sz="1600" dirty="0"/>
              <a:t>—</a:t>
            </a:r>
            <a:r>
              <a:rPr lang="zh-CN" altLang="en-US" sz="1600" dirty="0"/>
              <a:t>汤姆</a:t>
            </a:r>
            <a:r>
              <a:rPr lang="en-US" altLang="zh-CN" sz="1600" dirty="0"/>
              <a:t>·</a:t>
            </a:r>
            <a:r>
              <a:rPr lang="zh-CN" altLang="en-US" sz="1600" dirty="0"/>
              <a:t>施赖纳（</a:t>
            </a:r>
            <a:r>
              <a:rPr lang="en-US" altLang="zh-CN" sz="1600" dirty="0"/>
              <a:t>Tom Schreiner</a:t>
            </a:r>
            <a:r>
              <a:rPr lang="zh-CN" altLang="en-US" sz="1600" dirty="0"/>
              <a:t>），南方神学院</a:t>
            </a:r>
          </a:p>
        </p:txBody>
      </p:sp>
    </p:spTree>
    <p:extLst>
      <p:ext uri="{BB962C8B-B14F-4D97-AF65-F5344CB8AC3E}">
        <p14:creationId xmlns:p14="http://schemas.microsoft.com/office/powerpoint/2010/main" val="26791729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32328"/>
                                        </p:tgtEl>
                                        <p:attrNameLst>
                                          <p:attrName>style.visibility</p:attrName>
                                        </p:attrNameLst>
                                      </p:cBhvr>
                                      <p:to>
                                        <p:strVal val="visible"/>
                                      </p:to>
                                    </p:set>
                                    <p:anim calcmode="lin" valueType="num">
                                      <p:cBhvr>
                                        <p:cTn id="7" dur="1000" fill="hold"/>
                                        <p:tgtEl>
                                          <p:spTgt spid="2232328"/>
                                        </p:tgtEl>
                                        <p:attrNameLst>
                                          <p:attrName>ppt_w</p:attrName>
                                        </p:attrNameLst>
                                      </p:cBhvr>
                                      <p:tavLst>
                                        <p:tav tm="0">
                                          <p:val>
                                            <p:fltVal val="0"/>
                                          </p:val>
                                        </p:tav>
                                        <p:tav tm="100000">
                                          <p:val>
                                            <p:strVal val="#ppt_w"/>
                                          </p:val>
                                        </p:tav>
                                      </p:tavLst>
                                    </p:anim>
                                    <p:anim calcmode="lin" valueType="num">
                                      <p:cBhvr>
                                        <p:cTn id="8" dur="1000" fill="hold"/>
                                        <p:tgtEl>
                                          <p:spTgt spid="2232328"/>
                                        </p:tgtEl>
                                        <p:attrNameLst>
                                          <p:attrName>ppt_h</p:attrName>
                                        </p:attrNameLst>
                                      </p:cBhvr>
                                      <p:tavLst>
                                        <p:tav tm="0">
                                          <p:val>
                                            <p:fltVal val="0"/>
                                          </p:val>
                                        </p:tav>
                                        <p:tav tm="100000">
                                          <p:val>
                                            <p:strVal val="#ppt_h"/>
                                          </p:val>
                                        </p:tav>
                                      </p:tavLst>
                                    </p:anim>
                                    <p:anim calcmode="lin" valueType="num">
                                      <p:cBhvr>
                                        <p:cTn id="9" dur="1000" fill="hold"/>
                                        <p:tgtEl>
                                          <p:spTgt spid="22323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323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32329"/>
                                        </p:tgtEl>
                                        <p:attrNameLst>
                                          <p:attrName>style.visibility</p:attrName>
                                        </p:attrNameLst>
                                      </p:cBhvr>
                                      <p:to>
                                        <p:strVal val="visible"/>
                                      </p:to>
                                    </p:set>
                                    <p:anim calcmode="lin" valueType="num">
                                      <p:cBhvr>
                                        <p:cTn id="15" dur="1000" fill="hold"/>
                                        <p:tgtEl>
                                          <p:spTgt spid="2232329"/>
                                        </p:tgtEl>
                                        <p:attrNameLst>
                                          <p:attrName>ppt_w</p:attrName>
                                        </p:attrNameLst>
                                      </p:cBhvr>
                                      <p:tavLst>
                                        <p:tav tm="0">
                                          <p:val>
                                            <p:fltVal val="0"/>
                                          </p:val>
                                        </p:tav>
                                        <p:tav tm="100000">
                                          <p:val>
                                            <p:strVal val="#ppt_w"/>
                                          </p:val>
                                        </p:tav>
                                      </p:tavLst>
                                    </p:anim>
                                    <p:anim calcmode="lin" valueType="num">
                                      <p:cBhvr>
                                        <p:cTn id="16" dur="1000" fill="hold"/>
                                        <p:tgtEl>
                                          <p:spTgt spid="2232329"/>
                                        </p:tgtEl>
                                        <p:attrNameLst>
                                          <p:attrName>ppt_h</p:attrName>
                                        </p:attrNameLst>
                                      </p:cBhvr>
                                      <p:tavLst>
                                        <p:tav tm="0">
                                          <p:val>
                                            <p:fltVal val="0"/>
                                          </p:val>
                                        </p:tav>
                                        <p:tav tm="100000">
                                          <p:val>
                                            <p:strVal val="#ppt_h"/>
                                          </p:val>
                                        </p:tav>
                                      </p:tavLst>
                                    </p:anim>
                                    <p:anim calcmode="lin" valueType="num">
                                      <p:cBhvr>
                                        <p:cTn id="17" dur="1000" fill="hold"/>
                                        <p:tgtEl>
                                          <p:spTgt spid="223232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3232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28" grpId="0"/>
      <p:bldP spid="2232329"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8065" name="Picture 3" descr="person020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8066" name="Picture 4" descr="person017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152400"/>
            <a:ext cx="2971800" cy="5715000"/>
          </a:xfrm>
          <a:effectLst>
            <a:outerShdw blurRad="63500" dist="35921" dir="2700000" algn="ctr" rotWithShape="0">
              <a:schemeClr val="tx1">
                <a:alpha val="74997"/>
              </a:schemeClr>
            </a:outerShdw>
          </a:effectLst>
        </p:spPr>
        <p:txBody>
          <a:bodyPr/>
          <a:lstStyle/>
          <a:p>
            <a:r>
              <a:rPr lang="zh-CN" altLang="en-US" sz="5400" b="1" dirty="0">
                <a:solidFill>
                  <a:srgbClr val="FFFFFF"/>
                </a:solidFill>
                <a:latin typeface="Arial"/>
                <a:ea typeface="SimSun" pitchFamily="2" charset="-122"/>
                <a:cs typeface="Arial"/>
              </a:rPr>
              <a:t>谁是</a:t>
            </a:r>
            <a:r>
              <a:rPr lang="zh-TW" altLang="en-US" sz="5400" b="1" dirty="0">
                <a:solidFill>
                  <a:srgbClr val="FFFFFF"/>
                </a:solidFill>
                <a:latin typeface="Arial"/>
                <a:ea typeface="PMingLiU" pitchFamily="18" charset="-120"/>
                <a:cs typeface="Arial"/>
              </a:rPr>
              <a:t>生孩子</a:t>
            </a:r>
            <a:r>
              <a:rPr lang="zh-CN" altLang="en-US" sz="5400" b="1" dirty="0">
                <a:solidFill>
                  <a:srgbClr val="FFFFFF"/>
                </a:solidFill>
                <a:latin typeface="Arial"/>
                <a:ea typeface="SimSun" pitchFamily="2" charset="-122"/>
                <a:cs typeface="Arial"/>
              </a:rPr>
              <a:t>来统治国家的女人</a:t>
            </a:r>
            <a:br>
              <a:rPr lang="en-US" altLang="zh-CN" sz="4000" b="1" dirty="0">
                <a:solidFill>
                  <a:srgbClr val="FFFFFF"/>
                </a:solidFill>
                <a:latin typeface="Arial"/>
                <a:ea typeface="SimSun" pitchFamily="2" charset="-122"/>
                <a:cs typeface="Arial"/>
              </a:rPr>
            </a:br>
            <a:r>
              <a:rPr lang="zh-CN" altLang="en-US" sz="4000" b="1" dirty="0">
                <a:solidFill>
                  <a:srgbClr val="FFFFFF"/>
                </a:solidFill>
                <a:latin typeface="Arial"/>
                <a:ea typeface="SimSun" pitchFamily="2" charset="-122"/>
                <a:cs typeface="Arial"/>
              </a:rPr>
              <a:t> </a:t>
            </a:r>
            <a:r>
              <a:rPr lang="en-US" altLang="zh-CN" sz="4000" b="1" dirty="0">
                <a:solidFill>
                  <a:srgbClr val="FFFFFF"/>
                </a:solidFill>
                <a:latin typeface="Arial"/>
                <a:ea typeface="SimSun" pitchFamily="2" charset="-122"/>
                <a:cs typeface="Arial"/>
              </a:rPr>
              <a:t>(12:1-6)</a:t>
            </a:r>
            <a:r>
              <a:rPr lang="zh-CN" altLang="en-US" sz="4000" b="1" dirty="0">
                <a:solidFill>
                  <a:srgbClr val="FFFFFF"/>
                </a:solidFill>
                <a:latin typeface="Arial"/>
                <a:ea typeface="SimSun" pitchFamily="2" charset="-122"/>
                <a:cs typeface="Arial"/>
              </a:rPr>
              <a:t>？</a:t>
            </a:r>
            <a:r>
              <a:rPr lang="zh-CN" altLang="en-US" sz="4000" b="1" dirty="0">
                <a:latin typeface="Arial"/>
                <a:ea typeface="SimSun" pitchFamily="2" charset="-122"/>
                <a:cs typeface="Arial"/>
              </a:rPr>
              <a:t> </a:t>
            </a:r>
            <a:endParaRPr lang="en-US" sz="4000" b="1" dirty="0">
              <a:solidFill>
                <a:srgbClr val="FFFFFF"/>
              </a:solidFill>
              <a:effectLst>
                <a:outerShdw blurRad="38100" dist="38100" dir="2700000" algn="tl">
                  <a:srgbClr val="C0C0C0"/>
                </a:outerShdw>
              </a:effectLst>
              <a:latin typeface="Arial"/>
              <a:cs typeface="Arial"/>
            </a:endParaRPr>
          </a:p>
        </p:txBody>
      </p:sp>
      <p:sp>
        <p:nvSpPr>
          <p:cNvPr id="3" name="Title 1"/>
          <p:cNvSpPr>
            <a:spLocks/>
          </p:cNvSpPr>
          <p:nvPr/>
        </p:nvSpPr>
        <p:spPr bwMode="auto">
          <a:xfrm>
            <a:off x="5257800" y="0"/>
            <a:ext cx="3886200" cy="2362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sz="4000" b="1">
                <a:solidFill>
                  <a:srgbClr val="FFFFFF"/>
                </a:solidFill>
                <a:latin typeface="Arial"/>
                <a:ea typeface="SimSun" pitchFamily="2" charset="-122"/>
                <a:cs typeface="Arial"/>
              </a:rPr>
              <a:t>有人说她是带来基督的</a:t>
            </a:r>
            <a:r>
              <a:rPr lang="zh-CN" altLang="en-US" sz="4000" b="1">
                <a:solidFill>
                  <a:srgbClr val="FFFF00"/>
                </a:solidFill>
                <a:latin typeface="Arial"/>
                <a:ea typeface="SimSun" pitchFamily="2" charset="-122"/>
                <a:cs typeface="Arial"/>
              </a:rPr>
              <a:t>教会</a:t>
            </a:r>
            <a:endParaRPr lang="en-US" sz="4000" b="1">
              <a:solidFill>
                <a:srgbClr val="FFFF00"/>
              </a:solidFill>
              <a:effectLst>
                <a:outerShdw blurRad="38100" dist="38100" dir="2700000" algn="tl">
                  <a:srgbClr val="C0C0C0"/>
                </a:outerShdw>
              </a:effectLst>
              <a:latin typeface="Arial"/>
              <a:ea typeface="SimSun" pitchFamily="2" charset="-122"/>
              <a:cs typeface="Arial"/>
            </a:endParaRPr>
          </a:p>
        </p:txBody>
      </p:sp>
      <p:sp>
        <p:nvSpPr>
          <p:cNvPr id="4" name="Title 1"/>
          <p:cNvSpPr>
            <a:spLocks/>
          </p:cNvSpPr>
          <p:nvPr/>
        </p:nvSpPr>
        <p:spPr bwMode="auto">
          <a:xfrm>
            <a:off x="5257800" y="2286000"/>
            <a:ext cx="3886200" cy="11430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sz="3600" b="1">
                <a:solidFill>
                  <a:srgbClr val="FFFFFF"/>
                </a:solidFill>
                <a:latin typeface="Arial"/>
                <a:ea typeface="SimSun" pitchFamily="2" charset="-122"/>
                <a:cs typeface="Arial"/>
              </a:rPr>
              <a:t>但是，教会</a:t>
            </a:r>
            <a:r>
              <a:rPr lang="zh-TW" altLang="en-US" sz="3600" b="1">
                <a:solidFill>
                  <a:srgbClr val="FFFFFF"/>
                </a:solidFill>
                <a:latin typeface="Arial"/>
                <a:ea typeface="PMingLiU" pitchFamily="18" charset="-120"/>
                <a:cs typeface="Arial"/>
              </a:rPr>
              <a:t>沒有</a:t>
            </a:r>
            <a:r>
              <a:rPr lang="zh-CN" altLang="en-US" sz="3600" b="1">
                <a:solidFill>
                  <a:srgbClr val="FFFFFF"/>
                </a:solidFill>
                <a:latin typeface="Arial"/>
                <a:ea typeface="SimSun" pitchFamily="2" charset="-122"/>
                <a:cs typeface="Arial"/>
              </a:rPr>
              <a:t>带来基督 ！ </a:t>
            </a:r>
            <a:endParaRPr lang="en-US" sz="3600" b="1">
              <a:solidFill>
                <a:srgbClr val="FFFFFF"/>
              </a:solidFill>
              <a:effectLst>
                <a:outerShdw blurRad="38100" dist="38100" dir="2700000" algn="tl">
                  <a:srgbClr val="C0C0C0"/>
                </a:outerShdw>
              </a:effectLst>
              <a:latin typeface="Arial"/>
              <a:ea typeface="SimSun" pitchFamily="2" charset="-122"/>
              <a:cs typeface="Arial"/>
            </a:endParaRPr>
          </a:p>
        </p:txBody>
      </p:sp>
      <p:sp>
        <p:nvSpPr>
          <p:cNvPr id="5" name="Title 1"/>
          <p:cNvSpPr>
            <a:spLocks/>
          </p:cNvSpPr>
          <p:nvPr/>
        </p:nvSpPr>
        <p:spPr bwMode="auto">
          <a:xfrm>
            <a:off x="6629400" y="3733800"/>
            <a:ext cx="2514600" cy="19050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zh-CN" altLang="en-US" sz="3200" b="1">
                <a:solidFill>
                  <a:srgbClr val="FFFFFF"/>
                </a:solidFill>
                <a:latin typeface="Arial"/>
                <a:ea typeface="SimSun" pitchFamily="2" charset="-122"/>
                <a:cs typeface="Arial"/>
              </a:rPr>
              <a:t>实际上，</a:t>
            </a:r>
            <a:r>
              <a:rPr lang="zh-CN" altLang="en-US" sz="3200" b="1">
                <a:solidFill>
                  <a:srgbClr val="FFFF00"/>
                </a:solidFill>
                <a:latin typeface="Arial"/>
                <a:ea typeface="SimSun" pitchFamily="2" charset="-122"/>
                <a:cs typeface="Arial"/>
              </a:rPr>
              <a:t>以色列</a:t>
            </a:r>
            <a:r>
              <a:rPr lang="zh-CN" altLang="en-US" sz="3200" b="1">
                <a:solidFill>
                  <a:srgbClr val="FFFFFF"/>
                </a:solidFill>
                <a:latin typeface="Arial"/>
                <a:ea typeface="SimSun" pitchFamily="2" charset="-122"/>
                <a:cs typeface="Arial"/>
              </a:rPr>
              <a:t>带来基督 </a:t>
            </a:r>
            <a:endParaRPr lang="en-US" sz="3200" b="1">
              <a:solidFill>
                <a:srgbClr val="FFFFFF"/>
              </a:solidFill>
              <a:effectLst>
                <a:outerShdw blurRad="38100" dist="38100" dir="2700000" algn="tl">
                  <a:srgbClr val="C0C0C0"/>
                </a:outerShdw>
              </a:effectLst>
              <a:latin typeface="Arial"/>
              <a:ea typeface="SimSun" pitchFamily="2" charset="-122"/>
              <a:cs typeface="Arial"/>
            </a:endParaRPr>
          </a:p>
        </p:txBody>
      </p:sp>
    </p:spTree>
    <p:extLst>
      <p:ext uri="{BB962C8B-B14F-4D97-AF65-F5344CB8AC3E}">
        <p14:creationId xmlns:p14="http://schemas.microsoft.com/office/powerpoint/2010/main" val="13132950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29"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881666" name="Rectangle 2"/>
          <p:cNvSpPr>
            <a:spLocks noGrp="1" noChangeArrowheads="1"/>
          </p:cNvSpPr>
          <p:nvPr>
            <p:ph type="ctrTitle"/>
          </p:nvPr>
        </p:nvSpPr>
        <p:spPr>
          <a:xfrm>
            <a:off x="341313" y="133350"/>
            <a:ext cx="4159250" cy="2303463"/>
          </a:xfrm>
          <a:effectLst>
            <a:outerShdw blurRad="63500" dist="35921" dir="2700000" algn="ctr" rotWithShape="0">
              <a:schemeClr val="tx2">
                <a:alpha val="74998"/>
              </a:schemeClr>
            </a:outerShdw>
          </a:effectLst>
        </p:spPr>
        <p:txBody>
          <a:bodyPr/>
          <a:lstStyle/>
          <a:p>
            <a:pPr>
              <a:defRPr/>
            </a:pPr>
            <a:r>
              <a:rPr lang="zh-CN" altLang="en-US" sz="4000" b="1" dirty="0">
                <a:latin typeface="Arial" charset="0"/>
                <a:ea typeface="ＭＳ Ｐゴシック" charset="0"/>
                <a:cs typeface="ＭＳ Ｐゴシック" charset="0"/>
              </a:rPr>
              <a:t>寻杀弥赛亚</a:t>
            </a:r>
            <a:r>
              <a:rPr lang="en-US" altLang="zh-CN" sz="4000" b="1" dirty="0">
                <a:latin typeface="Arial" charset="0"/>
                <a:ea typeface="ＭＳ Ｐゴシック" charset="0"/>
                <a:cs typeface="ＭＳ Ｐゴシック" charset="0"/>
              </a:rPr>
              <a:t> </a:t>
            </a:r>
            <a:r>
              <a:rPr lang="en-US" sz="4000" b="1" dirty="0">
                <a:latin typeface="Arial" charset="0"/>
                <a:ea typeface="ＭＳ Ｐゴシック" charset="0"/>
                <a:cs typeface="ＭＳ Ｐゴシック" charset="0"/>
              </a:rPr>
              <a:t>(12:4b)</a:t>
            </a:r>
            <a:endParaRPr lang="en-US" dirty="0">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782638" y="2868613"/>
            <a:ext cx="3276600" cy="36560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baseline="30000"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龙 就 站 在 那 将 要 生 产 的 妇 人 面 前 ， 等 他 生 产 之 後 ， 要 吞 吃 他 的 孩 子 </a:t>
            </a:r>
            <a:r>
              <a:rPr lang="zh-CN" altLang="en-US" b="1" baseline="30000"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pic>
        <p:nvPicPr>
          <p:cNvPr id="944132" name="Picture 2" descr="rev 12v4 holy-innocentsdec2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6950" y="-1588"/>
            <a:ext cx="433705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45464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4581128"/>
            <a:ext cx="9144000" cy="2304256"/>
          </a:xfrm>
        </p:spPr>
        <p:txBody>
          <a:bodyPr anchor="ctr"/>
          <a:lstStyle/>
          <a:p>
            <a:r>
              <a:rPr lang="en-SG" sz="2800" dirty="0"/>
              <a:t>“</a:t>
            </a:r>
            <a:r>
              <a:rPr lang="zh-CN" altLang="en-US" sz="2800" dirty="0"/>
              <a:t>希律见自己被星象家愚弄了，就大怒，于是照着他从星象家所问得的日子，下令把伯利恒和附近地方，两岁及以下的小孩全都杀死。</a:t>
            </a:r>
            <a:r>
              <a:rPr lang="en-SG" sz="2800" dirty="0"/>
              <a:t>” (</a:t>
            </a:r>
            <a:r>
              <a:rPr lang="en-SG" sz="2800" dirty="0" err="1"/>
              <a:t>马太福音</a:t>
            </a:r>
            <a:r>
              <a:rPr lang="en-SG" sz="2800" dirty="0"/>
              <a:t> 2:16 </a:t>
            </a:r>
            <a:r>
              <a:rPr lang="en-SG" sz="2800" dirty="0" err="1"/>
              <a:t>新译本</a:t>
            </a:r>
            <a:r>
              <a:rPr lang="en-SG" sz="2800" dirty="0"/>
              <a:t>)</a:t>
            </a:r>
            <a:endParaRPr lang="en-US" sz="2800" dirty="0">
              <a:effectLst>
                <a:glow rad="190500">
                  <a:schemeClr val="tx1"/>
                </a:glow>
              </a:effectLst>
            </a:endParaRPr>
          </a:p>
        </p:txBody>
      </p:sp>
      <p:pic>
        <p:nvPicPr>
          <p:cNvPr id="22530" name="Picture 2">
            <a:extLst>
              <a:ext uri="{FF2B5EF4-FFF2-40B4-BE49-F238E27FC236}">
                <a16:creationId xmlns:a16="http://schemas.microsoft.com/office/drawing/2014/main" id="{F3836A5F-2D7B-6842-B0C9-023A0A651B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816"/>
            <a:ext cx="9122624" cy="4561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1833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7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881666" name="Rectangle 2"/>
          <p:cNvSpPr>
            <a:spLocks noGrp="1" noChangeArrowheads="1"/>
          </p:cNvSpPr>
          <p:nvPr>
            <p:ph type="ctrTitle"/>
          </p:nvPr>
        </p:nvSpPr>
        <p:spPr>
          <a:xfrm>
            <a:off x="34925" y="-26988"/>
            <a:ext cx="3600450" cy="2303463"/>
          </a:xfrm>
          <a:effectLst>
            <a:outerShdw blurRad="63500" dist="35921" dir="2700000" algn="ctr" rotWithShape="0">
              <a:schemeClr val="tx2">
                <a:alpha val="74998"/>
              </a:schemeClr>
            </a:outerShdw>
          </a:effectLst>
        </p:spPr>
        <p:txBody>
          <a:bodyPr/>
          <a:lstStyle/>
          <a:p>
            <a:pPr>
              <a:defRPr/>
            </a:pPr>
            <a:r>
              <a:rPr lang="zh-CN" altLang="en-US" sz="4000" b="1" dirty="0">
                <a:latin typeface="Arial" charset="0"/>
                <a:ea typeface="ＭＳ Ｐゴシック" charset="0"/>
                <a:cs typeface="ＭＳ Ｐゴシック" charset="0"/>
              </a:rPr>
              <a:t>龙的抵抗</a:t>
            </a:r>
            <a:br>
              <a:rPr lang="en-US" altLang="zh-CN" sz="4000" b="1" dirty="0">
                <a:latin typeface="Arial" charset="0"/>
                <a:ea typeface="ＭＳ Ｐゴシック" charset="0"/>
                <a:cs typeface="ＭＳ Ｐゴシック" charset="0"/>
              </a:rPr>
            </a:br>
            <a:r>
              <a:rPr lang="en-US" sz="4000" b="1" dirty="0">
                <a:latin typeface="Arial" charset="0"/>
                <a:ea typeface="ＭＳ Ｐゴシック" charset="0"/>
                <a:cs typeface="ＭＳ Ｐゴシック" charset="0"/>
              </a:rPr>
              <a:t>(12:5)</a:t>
            </a:r>
            <a:endParaRPr lang="en-US" dirty="0">
              <a:latin typeface="Times New Roman" charset="0"/>
              <a:ea typeface="ＭＳ Ｐゴシック" charset="0"/>
              <a:cs typeface="ＭＳ Ｐゴシック" charset="0"/>
            </a:endParaRPr>
          </a:p>
        </p:txBody>
      </p:sp>
      <p:pic>
        <p:nvPicPr>
          <p:cNvPr id="946179" name="Picture 1" descr="Rev 12.5 Jesus-Ascension-0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0"/>
            <a:ext cx="5508625" cy="691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2420938"/>
            <a:ext cx="3635375" cy="44481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baseline="30000"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妇 人 生 了 一 个 男 孩 子 ， 是 将 来 要 用 铁 杖 辖 管 （ 辖 管 ： 原 文 是 牧 ） 万 国 的 ； 他 的 孩 子 被 提 到 神 宝 座 那 里 去 了 。</a:t>
            </a:r>
            <a:endParaRPr lang="en-US"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6559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22627" name="Rectangle 7"/>
          <p:cNvSpPr>
            <a:spLocks noGrp="1" noChangeArrowheads="1"/>
          </p:cNvSpPr>
          <p:nvPr>
            <p:ph type="title"/>
          </p:nvPr>
        </p:nvSpPr>
        <p:spPr>
          <a:xfrm>
            <a:off x="179388" y="115888"/>
            <a:ext cx="8348662" cy="792162"/>
          </a:xfrm>
          <a:solidFill>
            <a:schemeClr val="tx1"/>
          </a:solidFill>
        </p:spPr>
        <p:txBody>
          <a:bodyPr/>
          <a:lstStyle/>
          <a:p>
            <a:r>
              <a:rPr lang="zh-CN" altLang="en-US" b="1" dirty="0">
                <a:latin typeface="Arial" charset="0"/>
                <a:ea typeface="ＭＳ Ｐゴシック" charset="0"/>
              </a:rPr>
              <a:t>第七十“礼拜”的排列顺序</a:t>
            </a:r>
            <a:endParaRPr lang="en-US"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endParaRPr lang="en-US">
              <a:solidFill>
                <a:srgbClr val="000000"/>
              </a:solidFill>
              <a:latin typeface="Arial" charset="0"/>
              <a:cs typeface="Arial" charset="0"/>
            </a:endParaRPr>
          </a:p>
        </p:txBody>
      </p:sp>
      <p:sp>
        <p:nvSpPr>
          <p:cNvPr id="922629" name="Text Box 14"/>
          <p:cNvSpPr txBox="1">
            <a:spLocks noChangeArrowheads="1"/>
          </p:cNvSpPr>
          <p:nvPr/>
        </p:nvSpPr>
        <p:spPr bwMode="auto">
          <a:xfrm>
            <a:off x="8531225" y="4763"/>
            <a:ext cx="609600"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2000" b="1">
                <a:solidFill>
                  <a:srgbClr val="000000"/>
                </a:solidFill>
                <a:latin typeface="Arial" charset="0"/>
                <a:cs typeface="Arial" charset="0"/>
              </a:rPr>
              <a:t>336</a:t>
            </a: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08596" name="Group 408595"/>
          <p:cNvGrpSpPr>
            <a:grpSpLocks/>
          </p:cNvGrpSpPr>
          <p:nvPr/>
        </p:nvGrpSpPr>
        <p:grpSpPr bwMode="auto">
          <a:xfrm>
            <a:off x="4324350" y="3357563"/>
            <a:ext cx="2335213" cy="658849"/>
            <a:chOff x="4324836" y="4941168"/>
            <a:chExt cx="2335396" cy="659582"/>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1260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86"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42" name="Text Box 10"/>
            <p:cNvSpPr txBox="1">
              <a:spLocks noChangeArrowheads="1"/>
            </p:cNvSpPr>
            <p:nvPr/>
          </p:nvSpPr>
          <p:spPr bwMode="auto">
            <a:xfrm>
              <a:off x="4459608" y="5228824"/>
              <a:ext cx="1884687" cy="371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zh-CN" altLang="en-US" sz="1800" b="1" i="1" spc="-110" dirty="0">
                  <a:solidFill>
                    <a:srgbClr val="000000"/>
                  </a:solidFill>
                  <a:latin typeface="Arial"/>
                  <a:cs typeface="Arial"/>
                </a:rPr>
                <a:t>启示录</a:t>
              </a:r>
              <a:r>
                <a:rPr lang="en-US" sz="1800" b="1" i="1" spc="-110" dirty="0">
                  <a:solidFill>
                    <a:srgbClr val="000000"/>
                  </a:solidFill>
                  <a:latin typeface="Arial"/>
                  <a:cs typeface="Arial"/>
                </a:rPr>
                <a:t> 11:3; 12:6</a:t>
              </a:r>
              <a:endParaRPr lang="en-US" b="1" spc="-110" dirty="0">
                <a:solidFill>
                  <a:srgbClr val="000000"/>
                </a:solidFill>
                <a:latin typeface="Arial"/>
                <a:cs typeface="Arial"/>
              </a:endParaRPr>
            </a:p>
          </p:txBody>
        </p:sp>
        <p:cxnSp>
          <p:nvCxnSpPr>
            <p:cNvPr id="922688"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5867400" y="1412875"/>
            <a:ext cx="1655763" cy="843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zh-CN" altLang="en-US" sz="2000" b="1" i="1" spc="-100" dirty="0">
                <a:solidFill>
                  <a:srgbClr val="000000"/>
                </a:solidFill>
                <a:latin typeface="Arial"/>
                <a:cs typeface="Arial"/>
              </a:rPr>
              <a:t>人子的迹象</a:t>
            </a:r>
            <a:br>
              <a:rPr lang="en-US" altLang="zh-CN" sz="2000" b="1" i="1" spc="-100" dirty="0">
                <a:solidFill>
                  <a:srgbClr val="000000"/>
                </a:solidFill>
                <a:latin typeface="Arial"/>
                <a:cs typeface="Arial"/>
              </a:rPr>
            </a:br>
            <a:r>
              <a:rPr lang="zh-CN" altLang="en-US" sz="2000" b="1" i="1" spc="-100" dirty="0">
                <a:solidFill>
                  <a:srgbClr val="000000"/>
                </a:solidFill>
                <a:latin typeface="Arial"/>
                <a:cs typeface="Arial"/>
              </a:rPr>
              <a:t>马太福音</a:t>
            </a:r>
            <a:r>
              <a:rPr lang="en-US" sz="2000" b="1" i="1" spc="-100" dirty="0">
                <a:solidFill>
                  <a:srgbClr val="000000"/>
                </a:solidFill>
                <a:latin typeface="Arial"/>
                <a:cs typeface="Arial"/>
              </a:rPr>
              <a: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102" name="Group 101"/>
          <p:cNvGrpSpPr>
            <a:grpSpLocks/>
          </p:cNvGrpSpPr>
          <p:nvPr/>
        </p:nvGrpSpPr>
        <p:grpSpPr bwMode="auto">
          <a:xfrm>
            <a:off x="3276600" y="3306761"/>
            <a:ext cx="1008063" cy="697756"/>
            <a:chOff x="6804245" y="3717037"/>
            <a:chExt cx="1080120" cy="697014"/>
          </a:xfrm>
        </p:grpSpPr>
        <p:sp>
          <p:nvSpPr>
            <p:cNvPr id="103" name="Text Box 10"/>
            <p:cNvSpPr txBox="1">
              <a:spLocks noChangeArrowheads="1"/>
            </p:cNvSpPr>
            <p:nvPr/>
          </p:nvSpPr>
          <p:spPr bwMode="auto">
            <a:xfrm>
              <a:off x="6804245" y="3717037"/>
              <a:ext cx="1080120" cy="697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en-US" b="1" spc="-110" dirty="0">
                  <a:solidFill>
                    <a:srgbClr val="000000"/>
                  </a:solidFill>
                  <a:latin typeface="Arial"/>
                  <a:cs typeface="Arial"/>
                </a:rPr>
                <a:t> 30 </a:t>
              </a:r>
              <a:br>
                <a:rPr lang="en-US" b="1" spc="-110" dirty="0">
                  <a:solidFill>
                    <a:srgbClr val="000000"/>
                  </a:solidFill>
                  <a:latin typeface="Arial"/>
                  <a:cs typeface="Arial"/>
                </a:rPr>
              </a:b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83"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84"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46" name="Group 45"/>
          <p:cNvGrpSpPr>
            <a:grpSpLocks/>
          </p:cNvGrpSpPr>
          <p:nvPr/>
        </p:nvGrpSpPr>
        <p:grpSpPr bwMode="auto">
          <a:xfrm>
            <a:off x="1258888" y="3357563"/>
            <a:ext cx="7129462" cy="2303462"/>
            <a:chOff x="1259632" y="3356992"/>
            <a:chExt cx="7128792" cy="2304256"/>
          </a:xfrm>
        </p:grpSpPr>
        <p:sp>
          <p:nvSpPr>
            <p:cNvPr id="922670"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endParaRPr lang="en-US">
                <a:solidFill>
                  <a:srgbClr val="000000"/>
                </a:solidFill>
                <a:latin typeface="Arial" charset="0"/>
                <a:cs typeface="Arial" charset="0"/>
              </a:endParaRPr>
            </a:p>
          </p:txBody>
        </p:sp>
        <p:cxnSp>
          <p:nvCxnSpPr>
            <p:cNvPr id="922671"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922672"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922673"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3½</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80"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81"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922674"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3½ </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77"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78"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22675" name="Text Box 10"/>
            <p:cNvSpPr txBox="1">
              <a:spLocks noChangeArrowheads="1"/>
            </p:cNvSpPr>
            <p:nvPr/>
          </p:nvSpPr>
          <p:spPr bwMode="auto">
            <a:xfrm>
              <a:off x="1259632" y="4519713"/>
              <a:ext cx="1368152" cy="925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zh-CN" altLang="en-US" sz="1800" b="1" i="1" dirty="0">
                  <a:solidFill>
                    <a:srgbClr val="000000"/>
                  </a:solidFill>
                  <a:latin typeface="Arial" charset="0"/>
                  <a:cs typeface="Arial" charset="0"/>
                </a:rPr>
                <a:t>盟约</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但以理</a:t>
              </a:r>
              <a:r>
                <a:rPr lang="en-US" sz="1800" b="1" i="1" dirty="0">
                  <a:solidFill>
                    <a:srgbClr val="000000"/>
                  </a:solidFill>
                  <a:latin typeface="Arial" charset="0"/>
                  <a:cs typeface="Arial" charset="0"/>
                </a:rPr>
                <a:t> 9:27a</a:t>
              </a:r>
            </a:p>
          </p:txBody>
        </p:sp>
      </p:grpSp>
      <p:grpSp>
        <p:nvGrpSpPr>
          <p:cNvPr id="49" name="Group 48"/>
          <p:cNvGrpSpPr>
            <a:grpSpLocks/>
          </p:cNvGrpSpPr>
          <p:nvPr/>
        </p:nvGrpSpPr>
        <p:grpSpPr bwMode="auto">
          <a:xfrm>
            <a:off x="-36513" y="2349500"/>
            <a:ext cx="3343276" cy="3095840"/>
            <a:chOff x="-36512" y="2348880"/>
            <a:chExt cx="3343508" cy="3096559"/>
          </a:xfrm>
        </p:grpSpPr>
        <p:cxnSp>
          <p:nvCxnSpPr>
            <p:cNvPr id="922661"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922662" name="Group 96"/>
            <p:cNvGrpSpPr>
              <a:grpSpLocks/>
            </p:cNvGrpSpPr>
            <p:nvPr/>
          </p:nvGrpSpPr>
          <p:grpSpPr bwMode="auto">
            <a:xfrm>
              <a:off x="927698" y="3378524"/>
              <a:ext cx="1009720" cy="351077"/>
              <a:chOff x="6835426" y="3788248"/>
              <a:chExt cx="1080743" cy="351077"/>
            </a:xfrm>
          </p:grpSpPr>
          <p:sp>
            <p:nvSpPr>
              <p:cNvPr id="98" name="Text Box 10"/>
              <p:cNvSpPr txBox="1">
                <a:spLocks noChangeArrowheads="1"/>
              </p:cNvSpPr>
              <p:nvPr/>
            </p:nvSpPr>
            <p:spPr bwMode="auto">
              <a:xfrm>
                <a:off x="6835426" y="3788248"/>
                <a:ext cx="1080743" cy="351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en-US" sz="2000" b="1" spc="-110" dirty="0">
                    <a:solidFill>
                      <a:srgbClr val="000000"/>
                    </a:solidFill>
                    <a:latin typeface="Arial"/>
                    <a:cs typeface="Arial"/>
                  </a:rPr>
                  <a:t> 30</a:t>
                </a:r>
                <a:r>
                  <a:rPr lang="zh-CN" altLang="en-US" sz="2000" b="1" spc="-110" dirty="0">
                    <a:solidFill>
                      <a:srgbClr val="000000"/>
                    </a:solidFill>
                    <a:latin typeface="Arial"/>
                    <a:cs typeface="Arial"/>
                  </a:rPr>
                  <a:t>天</a:t>
                </a:r>
                <a:endParaRPr lang="en-US" sz="2000" b="1" spc="-110" dirty="0">
                  <a:solidFill>
                    <a:srgbClr val="000000"/>
                  </a:solidFill>
                  <a:latin typeface="Arial"/>
                  <a:cs typeface="Arial"/>
                </a:endParaRPr>
              </a:p>
            </p:txBody>
          </p:sp>
          <p:cxnSp>
            <p:nvCxnSpPr>
              <p:cNvPr id="922668"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69"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22663" name="Text Box 10"/>
            <p:cNvSpPr txBox="1">
              <a:spLocks noChangeArrowheads="1"/>
            </p:cNvSpPr>
            <p:nvPr/>
          </p:nvSpPr>
          <p:spPr bwMode="auto">
            <a:xfrm>
              <a:off x="-36512" y="4519713"/>
              <a:ext cx="1368152" cy="9257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zh-CN" altLang="en-US" sz="1800" b="1" i="1" dirty="0">
                  <a:solidFill>
                    <a:srgbClr val="000000"/>
                  </a:solidFill>
                  <a:latin typeface="Arial" charset="0"/>
                  <a:cs typeface="Arial" charset="0"/>
                </a:rPr>
                <a:t>当选那兽</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启示录</a:t>
              </a:r>
              <a:r>
                <a:rPr lang="en-US" sz="1800" b="1" i="1" dirty="0">
                  <a:solidFill>
                    <a:srgbClr val="000000"/>
                  </a:solidFill>
                  <a:latin typeface="Arial" charset="0"/>
                  <a:cs typeface="Arial" charset="0"/>
                </a:rPr>
                <a:t>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3½ </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65"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66"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922652"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zh-CN" altLang="en-US" b="1" i="1" dirty="0">
                  <a:solidFill>
                    <a:srgbClr val="000000"/>
                  </a:solidFill>
                  <a:latin typeface="Arial" charset="0"/>
                  <a:cs typeface="Arial" charset="0"/>
                </a:rPr>
                <a:t>第二来临</a:t>
              </a:r>
              <a:endParaRPr lang="en-US" b="1" i="1" dirty="0">
                <a:solidFill>
                  <a:srgbClr val="000000"/>
                </a:solidFill>
                <a:latin typeface="Arial" charset="0"/>
                <a:cs typeface="Arial" charset="0"/>
              </a:endParaRPr>
            </a:p>
          </p:txBody>
        </p:sp>
        <p:cxnSp>
          <p:nvCxnSpPr>
            <p:cNvPr id="922653"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922654" name="Group 408601"/>
            <p:cNvGrpSpPr>
              <a:grpSpLocks/>
            </p:cNvGrpSpPr>
            <p:nvPr/>
          </p:nvGrpSpPr>
          <p:grpSpPr bwMode="auto">
            <a:xfrm>
              <a:off x="6732237" y="3346194"/>
              <a:ext cx="1599786" cy="658798"/>
              <a:chOff x="6732237" y="3717707"/>
              <a:chExt cx="1599786" cy="658798"/>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45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58"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85" name="Text Box 10"/>
              <p:cNvSpPr txBox="1">
                <a:spLocks noChangeArrowheads="1"/>
              </p:cNvSpPr>
              <p:nvPr/>
            </p:nvSpPr>
            <p:spPr bwMode="auto">
              <a:xfrm>
                <a:off x="6801646" y="4005022"/>
                <a:ext cx="1453387" cy="371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zh-CN" altLang="en-US" sz="1800" b="1" i="1" spc="-110" dirty="0">
                    <a:solidFill>
                      <a:srgbClr val="000000"/>
                    </a:solidFill>
                    <a:latin typeface="Arial"/>
                    <a:cs typeface="Arial"/>
                  </a:rPr>
                  <a:t>但以理</a:t>
                </a:r>
                <a:r>
                  <a:rPr lang="en-US" altLang="zh-CN" sz="1800" b="1" i="1" spc="-110" dirty="0">
                    <a:solidFill>
                      <a:srgbClr val="000000"/>
                    </a:solidFill>
                    <a:latin typeface="Arial"/>
                    <a:cs typeface="Arial"/>
                  </a:rPr>
                  <a:t> </a:t>
                </a:r>
                <a:r>
                  <a:rPr lang="en-US" sz="1800" b="1" i="1" spc="-110" dirty="0">
                    <a:solidFill>
                      <a:srgbClr val="000000"/>
                    </a:solidFill>
                    <a:latin typeface="Arial"/>
                    <a:cs typeface="Arial"/>
                  </a:rPr>
                  <a:t>12:12</a:t>
                </a:r>
                <a:endParaRPr lang="en-US" b="1" spc="-110" dirty="0">
                  <a:solidFill>
                    <a:srgbClr val="000000"/>
                  </a:solidFill>
                  <a:latin typeface="Arial"/>
                  <a:cs typeface="Arial"/>
                </a:endParaRPr>
              </a:p>
            </p:txBody>
          </p:sp>
          <p:cxnSp>
            <p:nvCxnSpPr>
              <p:cNvPr id="922660"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4" name="Text Box 10"/>
            <p:cNvSpPr txBox="1">
              <a:spLocks noChangeArrowheads="1"/>
            </p:cNvSpPr>
            <p:nvPr/>
          </p:nvSpPr>
          <p:spPr bwMode="auto">
            <a:xfrm>
              <a:off x="7667682" y="1412776"/>
              <a:ext cx="1476317" cy="597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zh-CN" altLang="en-US" dirty="0">
                  <a:solidFill>
                    <a:srgbClr val="000000"/>
                  </a:solidFill>
                </a:rPr>
                <a:t>基督的到来以完成</a:t>
              </a:r>
              <a:endParaRPr lang="en-US" dirty="0">
                <a:solidFill>
                  <a:srgbClr val="000000"/>
                </a:solidFill>
              </a:endParaRPr>
            </a:p>
          </p:txBody>
        </p:sp>
        <p:sp>
          <p:nvSpPr>
            <p:cNvPr id="922656"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grpSp>
      <p:grpSp>
        <p:nvGrpSpPr>
          <p:cNvPr id="48" name="Group 47"/>
          <p:cNvGrpSpPr>
            <a:grpSpLocks/>
          </p:cNvGrpSpPr>
          <p:nvPr/>
        </p:nvGrpSpPr>
        <p:grpSpPr bwMode="auto">
          <a:xfrm>
            <a:off x="2700338" y="1743956"/>
            <a:ext cx="4032250" cy="3701210"/>
            <a:chOff x="2699792" y="1743878"/>
            <a:chExt cx="4032447" cy="3701365"/>
          </a:xfrm>
        </p:grpSpPr>
        <p:sp>
          <p:nvSpPr>
            <p:cNvPr id="922643" name="Text Box 10"/>
            <p:cNvSpPr txBox="1">
              <a:spLocks noChangeArrowheads="1"/>
            </p:cNvSpPr>
            <p:nvPr/>
          </p:nvSpPr>
          <p:spPr bwMode="auto">
            <a:xfrm>
              <a:off x="2699792" y="4519693"/>
              <a:ext cx="1368152" cy="92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zh-CN" altLang="en-US" sz="1800" b="1" i="1" dirty="0">
                  <a:solidFill>
                    <a:srgbClr val="000000"/>
                  </a:solidFill>
                  <a:latin typeface="Arial" charset="0"/>
                  <a:cs typeface="Arial" charset="0"/>
                </a:rPr>
                <a:t>违反盟约</a:t>
              </a:r>
              <a:r>
                <a:rPr lang="en-US" sz="1800" b="1" i="1" dirty="0">
                  <a:solidFill>
                    <a:srgbClr val="000000"/>
                  </a:solidFill>
                  <a:latin typeface="Arial" charset="0"/>
                  <a:cs typeface="Arial" charset="0"/>
                </a:rPr>
                <a:t> </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但以理</a:t>
              </a:r>
              <a:r>
                <a:rPr lang="en-US" sz="1800" b="1" i="1" dirty="0">
                  <a:solidFill>
                    <a:srgbClr val="000000"/>
                  </a:solidFill>
                  <a:latin typeface="Arial" charset="0"/>
                  <a:cs typeface="Arial" charset="0"/>
                </a:rPr>
                <a:t>  9:27b</a:t>
              </a:r>
            </a:p>
          </p:txBody>
        </p:sp>
        <p:grpSp>
          <p:nvGrpSpPr>
            <p:cNvPr id="922644"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1290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49"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50"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zh-CN" altLang="en-US" sz="1800" b="1" i="1" spc="-110" dirty="0">
                    <a:solidFill>
                      <a:srgbClr val="000000"/>
                    </a:solidFill>
                    <a:latin typeface="Arial"/>
                    <a:cs typeface="Arial"/>
                  </a:rPr>
                  <a:t>但以理</a:t>
                </a:r>
                <a:r>
                  <a:rPr lang="en-US" sz="1800" b="1" i="1" spc="-110" dirty="0">
                    <a:solidFill>
                      <a:srgbClr val="000000"/>
                    </a:solidFill>
                    <a:latin typeface="Arial"/>
                    <a:cs typeface="Arial"/>
                  </a:rPr>
                  <a:t> 12:11</a:t>
                </a:r>
                <a:endParaRPr lang="en-US" b="1" spc="-110" dirty="0">
                  <a:solidFill>
                    <a:srgbClr val="000000"/>
                  </a:solidFill>
                  <a:latin typeface="Arial"/>
                  <a:cs typeface="Arial"/>
                </a:endParaRPr>
              </a:p>
            </p:txBody>
          </p:sp>
        </p:grpSp>
        <p:sp>
          <p:nvSpPr>
            <p:cNvPr id="93" name="Text Box 10"/>
            <p:cNvSpPr txBox="1">
              <a:spLocks noChangeArrowheads="1"/>
            </p:cNvSpPr>
            <p:nvPr/>
          </p:nvSpPr>
          <p:spPr bwMode="auto">
            <a:xfrm>
              <a:off x="3204642" y="1743878"/>
              <a:ext cx="1006524" cy="3510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zh-CN" altLang="en-US" sz="2000" b="1" i="1" spc="-100" dirty="0">
                  <a:solidFill>
                    <a:srgbClr val="000000"/>
                  </a:solidFill>
                  <a:latin typeface="Arial"/>
                  <a:cs typeface="Arial"/>
                </a:rPr>
                <a:t>礼拜中</a:t>
              </a:r>
              <a:endParaRPr lang="en-US" sz="2000" b="1" i="1" spc="-100" dirty="0">
                <a:solidFill>
                  <a:srgbClr val="000000"/>
                </a:solidFill>
                <a:latin typeface="Arial"/>
                <a:cs typeface="Arial"/>
              </a:endParaRPr>
            </a:p>
          </p:txBody>
        </p:sp>
        <p:sp>
          <p:nvSpPr>
            <p:cNvPr id="922646"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endParaRPr lang="en-US">
                <a:solidFill>
                  <a:srgbClr val="000000"/>
                </a:solidFill>
                <a:latin typeface="Arial" charset="0"/>
                <a:cs typeface="Arial" charset="0"/>
              </a:endParaRPr>
            </a:p>
          </p:txBody>
        </p:sp>
        <p:sp>
          <p:nvSpPr>
            <p:cNvPr id="922647"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grpSp>
      <p:sp>
        <p:nvSpPr>
          <p:cNvPr id="922640" name="Text Box 10"/>
          <p:cNvSpPr txBox="1">
            <a:spLocks noChangeArrowheads="1"/>
          </p:cNvSpPr>
          <p:nvPr/>
        </p:nvSpPr>
        <p:spPr bwMode="auto">
          <a:xfrm>
            <a:off x="1131888" y="836613"/>
            <a:ext cx="6443662" cy="309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1400" i="1" dirty="0">
                <a:solidFill>
                  <a:srgbClr val="000000"/>
                </a:solidFill>
                <a:latin typeface="Arial" charset="0"/>
                <a:cs typeface="Arial" charset="0"/>
              </a:rPr>
              <a:t>Adapted from J. Dwight Pentecost, Dallas Theological Seminary, 1988</a:t>
            </a:r>
          </a:p>
        </p:txBody>
      </p:sp>
      <p:sp>
        <p:nvSpPr>
          <p:cNvPr id="45" name="Rounded Rectangle 44"/>
          <p:cNvSpPr>
            <a:spLocks noChangeArrowheads="1"/>
          </p:cNvSpPr>
          <p:nvPr/>
        </p:nvSpPr>
        <p:spPr bwMode="auto">
          <a:xfrm>
            <a:off x="1908175" y="6300788"/>
            <a:ext cx="4751388" cy="513191"/>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algn="ctr"/>
            <a:r>
              <a:rPr lang="zh-CN" altLang="en-US" b="1" dirty="0">
                <a:solidFill>
                  <a:srgbClr val="FFFFFF"/>
                </a:solidFill>
                <a:latin typeface="Arial" charset="0"/>
                <a:cs typeface="Times New Roman" charset="0"/>
              </a:rPr>
              <a:t>灾</a:t>
            </a:r>
            <a:r>
              <a:rPr lang="zh-CN" altLang="en-US" b="1" dirty="0">
                <a:solidFill>
                  <a:srgbClr val="FFFFFF"/>
                </a:solidFill>
                <a:latin typeface="Arial" charset="0"/>
              </a:rPr>
              <a:t>祸</a:t>
            </a:r>
            <a:endParaRPr lang="en-US" dirty="0">
              <a:solidFill>
                <a:srgbClr val="FFFFFF"/>
              </a:solidFill>
            </a:endParaRPr>
          </a:p>
        </p:txBody>
      </p:sp>
      <p:sp>
        <p:nvSpPr>
          <p:cNvPr id="126" name="Rounded Rectangle 125"/>
          <p:cNvSpPr>
            <a:spLocks noChangeArrowheads="1"/>
          </p:cNvSpPr>
          <p:nvPr/>
        </p:nvSpPr>
        <p:spPr bwMode="auto">
          <a:xfrm>
            <a:off x="4211638" y="5373688"/>
            <a:ext cx="2447925" cy="598321"/>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algn="ctr"/>
            <a:r>
              <a:rPr lang="zh-CN" altLang="en-US" sz="2900" dirty="0">
                <a:solidFill>
                  <a:srgbClr val="FFFFFF"/>
                </a:solidFill>
              </a:rPr>
              <a:t>最激烈的灾祸</a:t>
            </a:r>
            <a:endParaRPr lang="en-US" sz="2900" dirty="0">
              <a:solidFill>
                <a:srgbClr val="FFFFFF"/>
              </a:solidFill>
            </a:endParaRPr>
          </a:p>
        </p:txBody>
      </p:sp>
      <p:sp>
        <p:nvSpPr>
          <p:cNvPr id="65" name="Cloud Callout 64"/>
          <p:cNvSpPr/>
          <p:nvPr/>
        </p:nvSpPr>
        <p:spPr bwMode="auto">
          <a:xfrm>
            <a:off x="96634" y="1"/>
            <a:ext cx="4431363" cy="3258154"/>
          </a:xfrm>
          <a:prstGeom prst="cloudCallout">
            <a:avLst>
              <a:gd name="adj1" fmla="val 49038"/>
              <a:gd name="adj2" fmla="val 58746"/>
            </a:avLst>
          </a:prstGeom>
          <a:solidFill>
            <a:schemeClr val="accent4">
              <a:lumMod val="75000"/>
              <a:lumOff val="25000"/>
            </a:schemeClr>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a:solidFill>
                <a:srgbClr val="000000"/>
              </a:solidFill>
              <a:latin typeface="Comic Sans MS" pitchFamily="-112" charset="0"/>
            </a:endParaRPr>
          </a:p>
        </p:txBody>
      </p:sp>
      <p:sp>
        <p:nvSpPr>
          <p:cNvPr id="66" name="TextBox 65"/>
          <p:cNvSpPr txBox="1"/>
          <p:nvPr/>
        </p:nvSpPr>
        <p:spPr>
          <a:xfrm>
            <a:off x="561479" y="446592"/>
            <a:ext cx="3809994" cy="1938992"/>
          </a:xfrm>
          <a:prstGeom prst="rect">
            <a:avLst/>
          </a:prstGeom>
          <a:noFill/>
        </p:spPr>
        <p:txBody>
          <a:bodyPr wrap="square" rtlCol="0">
            <a:spAutoFit/>
          </a:bodyPr>
          <a:lstStyle/>
          <a:p>
            <a:r>
              <a:rPr lang="en-US" b="1" dirty="0">
                <a:solidFill>
                  <a:schemeClr val="bg1"/>
                </a:solidFill>
                <a:latin typeface="Arial"/>
                <a:cs typeface="Arial"/>
              </a:rPr>
              <a:t>"</a:t>
            </a:r>
            <a:r>
              <a:rPr lang="zh-CN" altLang="en-US" b="1" dirty="0">
                <a:solidFill>
                  <a:schemeClr val="bg1"/>
                </a:solidFill>
              </a:rPr>
              <a:t>妇 人 就 逃 到 旷 野 ， 在 那 里 有 神 给 他 预 备 的 地 方 ， 使 他 被 养 活 一 千 二 百 六 十 天 </a:t>
            </a:r>
            <a:r>
              <a:rPr lang="en-US" b="1" dirty="0">
                <a:solidFill>
                  <a:schemeClr val="bg1"/>
                </a:solidFill>
                <a:latin typeface="Arial"/>
                <a:cs typeface="Arial"/>
              </a:rPr>
              <a:t>" (12:6).</a:t>
            </a:r>
          </a:p>
        </p:txBody>
      </p:sp>
    </p:spTree>
    <p:extLst>
      <p:ext uri="{BB962C8B-B14F-4D97-AF65-F5344CB8AC3E}">
        <p14:creationId xmlns:p14="http://schemas.microsoft.com/office/powerpoint/2010/main" val="26665819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wipe(down)">
                                      <p:cBhvr>
                                        <p:cTn id="64" dur="500"/>
                                        <p:tgtEl>
                                          <p:spTgt spid="6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wipe(down)">
                                      <p:cBhvr>
                                        <p:cTn id="6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P spid="65" grpId="0" animBg="1"/>
      <p:bldP spid="66" grpId="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48226" name="Picture 1" descr="Rev 12.10 Angry Satan6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13"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9618" name="Rectangle 2"/>
          <p:cNvSpPr>
            <a:spLocks noGrp="1" noChangeArrowheads="1"/>
          </p:cNvSpPr>
          <p:nvPr>
            <p:ph type="ctrTitle"/>
          </p:nvPr>
        </p:nvSpPr>
        <p:spPr>
          <a:xfrm>
            <a:off x="6769100" y="1196975"/>
            <a:ext cx="2411413" cy="3924300"/>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zh-CN" altLang="en-US" sz="4000" b="1" dirty="0">
                <a:effectLst>
                  <a:glow rad="254000">
                    <a:schemeClr val="tx1">
                      <a:alpha val="75000"/>
                    </a:schemeClr>
                  </a:glow>
                </a:effectLst>
                <a:latin typeface="Arial" charset="0"/>
                <a:ea typeface="ＭＳ Ｐゴシック" charset="0"/>
                <a:cs typeface="ＭＳ Ｐゴシック" charset="0"/>
              </a:rPr>
              <a:t>撒旦的</a:t>
            </a:r>
            <a:br>
              <a:rPr lang="en-US" altLang="zh-CN" sz="4000" b="1" dirty="0">
                <a:effectLst>
                  <a:glow rad="254000">
                    <a:schemeClr val="tx1">
                      <a:alpha val="75000"/>
                    </a:schemeClr>
                  </a:glow>
                </a:effectLst>
                <a:latin typeface="Arial" charset="0"/>
                <a:ea typeface="ＭＳ Ｐゴシック" charset="0"/>
                <a:cs typeface="ＭＳ Ｐゴシック" charset="0"/>
              </a:rPr>
            </a:br>
            <a:r>
              <a:rPr lang="zh-CN" altLang="en-US" sz="4000" b="1" dirty="0">
                <a:effectLst>
                  <a:glow rad="254000">
                    <a:schemeClr val="tx1">
                      <a:alpha val="75000"/>
                    </a:schemeClr>
                  </a:glow>
                </a:effectLst>
                <a:latin typeface="Arial" charset="0"/>
                <a:ea typeface="ＭＳ Ｐゴシック" charset="0"/>
                <a:cs typeface="ＭＳ Ｐゴシック" charset="0"/>
              </a:rPr>
              <a:t>骄狂</a:t>
            </a:r>
            <a:r>
              <a:rPr lang="en-US" sz="4000" b="1" dirty="0">
                <a:effectLst>
                  <a:glow rad="254000">
                    <a:schemeClr val="tx1">
                      <a:alpha val="75000"/>
                    </a:schemeClr>
                  </a:glow>
                </a:effectLst>
                <a:latin typeface="Arial" charset="0"/>
                <a:ea typeface="ＭＳ Ｐゴシック" charset="0"/>
                <a:cs typeface="ＭＳ Ｐゴシック" charset="0"/>
              </a:rPr>
              <a:t> (12:7-13)</a:t>
            </a:r>
          </a:p>
        </p:txBody>
      </p:sp>
      <p:sp>
        <p:nvSpPr>
          <p:cNvPr id="4"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487370936"/>
      </p:ext>
    </p:extLst>
  </p:cSld>
  <p:clrMapOvr>
    <a:overrideClrMapping bg1="lt1" tx1="dk1" bg2="lt2" tx2="dk2" accent1="accent1" accent2="accent2" accent3="accent3" accent4="accent4" accent5="accent5" accent6="accent6" hlink="hlink" folHlink="folHlink"/>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2161" name="Picture 4" descr="Satan fall Rev 12 angels chas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2162" name="Title 1"/>
          <p:cNvSpPr>
            <a:spLocks noGrp="1"/>
          </p:cNvSpPr>
          <p:nvPr>
            <p:ph type="title"/>
          </p:nvPr>
        </p:nvSpPr>
        <p:spPr>
          <a:xfrm>
            <a:off x="410355" y="1921239"/>
            <a:ext cx="8323289" cy="1143000"/>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zh-CN" altLang="en-US" sz="4800" b="1" dirty="0">
                <a:solidFill>
                  <a:srgbClr val="FFFFFF"/>
                </a:solidFill>
                <a:effectLst>
                  <a:glow rad="254000">
                    <a:schemeClr val="tx1">
                      <a:alpha val="75000"/>
                    </a:schemeClr>
                  </a:glow>
                </a:effectLst>
                <a:latin typeface="Arial" charset="0"/>
                <a:ea typeface="ＭＳ Ｐゴシック" charset="0"/>
                <a:cs typeface="ＭＳ Ｐゴシック" charset="0"/>
              </a:rPr>
              <a:t>撒旦与他的使者将</a:t>
            </a:r>
            <a:r>
              <a:rPr lang="zh-TW" altLang="en-US" sz="4800" b="1" dirty="0">
                <a:solidFill>
                  <a:srgbClr val="FFFFFF"/>
                </a:solidFill>
                <a:effectLst>
                  <a:glow rad="254000">
                    <a:schemeClr val="tx1">
                      <a:alpha val="75000"/>
                    </a:schemeClr>
                  </a:glow>
                </a:effectLst>
                <a:latin typeface="Arial" charset="0"/>
                <a:ea typeface="ＭＳ Ｐゴシック" charset="0"/>
                <a:cs typeface="ＭＳ Ｐゴシック" charset="0"/>
              </a:rPr>
              <a:t>被</a:t>
            </a:r>
            <a:r>
              <a:rPr lang="zh-CN" altLang="en-US" sz="4800" b="1" dirty="0">
                <a:solidFill>
                  <a:srgbClr val="FFFFFF"/>
                </a:solidFill>
                <a:effectLst>
                  <a:glow rad="254000">
                    <a:schemeClr val="tx1">
                      <a:alpha val="75000"/>
                    </a:schemeClr>
                  </a:glow>
                </a:effectLst>
                <a:latin typeface="Arial" charset="0"/>
                <a:ea typeface="ＭＳ Ｐゴシック" charset="0"/>
                <a:cs typeface="ＭＳ Ｐゴシック" charset="0"/>
              </a:rPr>
              <a:t>踢出天堂 </a:t>
            </a:r>
            <a:r>
              <a:rPr lang="en-US" altLang="zh-CN" sz="4800" b="1" dirty="0">
                <a:solidFill>
                  <a:srgbClr val="FFFFFF"/>
                </a:solidFill>
                <a:effectLst>
                  <a:glow rad="254000">
                    <a:schemeClr val="tx1">
                      <a:alpha val="75000"/>
                    </a:schemeClr>
                  </a:glow>
                </a:effectLst>
                <a:latin typeface="Arial" charset="0"/>
                <a:ea typeface="ＭＳ Ｐゴシック" charset="0"/>
                <a:cs typeface="ＭＳ Ｐゴシック" charset="0"/>
              </a:rPr>
              <a:t>(12:8)</a:t>
            </a:r>
            <a:endParaRPr lang="en-US" sz="4800" b="1" dirty="0">
              <a:solidFill>
                <a:srgbClr val="FFFFFF"/>
              </a:solidFill>
              <a:effectLst>
                <a:glow rad="254000">
                  <a:schemeClr val="tx1">
                    <a:alpha val="75000"/>
                  </a:scheme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1582843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2 woman chased by beas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81666" name="Rectangle 2"/>
          <p:cNvSpPr>
            <a:spLocks noGrp="1" noChangeArrowheads="1"/>
          </p:cNvSpPr>
          <p:nvPr>
            <p:ph type="ctrTitle"/>
          </p:nvPr>
        </p:nvSpPr>
        <p:spPr>
          <a:xfrm>
            <a:off x="120315" y="0"/>
            <a:ext cx="3154947" cy="6858000"/>
          </a:xfrm>
          <a:effectLst>
            <a:outerShdw blurRad="63500" dist="35921" dir="2700000" algn="ctr" rotWithShape="0">
              <a:schemeClr val="tx2">
                <a:alpha val="74998"/>
              </a:schemeClr>
            </a:outerShdw>
          </a:effectLst>
        </p:spPr>
        <p:txBody>
          <a:bodyPr/>
          <a:lstStyle/>
          <a:p>
            <a:pPr>
              <a:defRPr/>
            </a:pPr>
            <a:r>
              <a:rPr lang="en-US" sz="4800" b="1" dirty="0">
                <a:solidFill>
                  <a:srgbClr val="FFFFFF"/>
                </a:solidFill>
                <a:effectLst>
                  <a:glow rad="254000">
                    <a:schemeClr val="tx1">
                      <a:alpha val="75000"/>
                    </a:schemeClr>
                  </a:glow>
                </a:effectLst>
                <a:latin typeface="Arial" charset="0"/>
                <a:ea typeface="ＭＳ Ｐゴシック" charset="0"/>
                <a:cs typeface="ＭＳ Ｐゴシック" charset="0"/>
              </a:rPr>
              <a:t>"龙见自己被摔在地上， 就迫害那生了男孩子的妇人" </a:t>
            </a:r>
            <a:br>
              <a:rPr lang="en-US" sz="4800" b="1" dirty="0">
                <a:solidFill>
                  <a:srgbClr val="FFFFFF"/>
                </a:solidFill>
                <a:effectLst>
                  <a:glow rad="254000">
                    <a:schemeClr val="tx1">
                      <a:alpha val="75000"/>
                    </a:schemeClr>
                  </a:glow>
                </a:effectLst>
                <a:latin typeface="Arial" charset="0"/>
                <a:ea typeface="ＭＳ Ｐゴシック" charset="0"/>
                <a:cs typeface="ＭＳ Ｐゴシック" charset="0"/>
              </a:rPr>
            </a:br>
            <a:r>
              <a:rPr lang="en-US" sz="4800" b="1" dirty="0">
                <a:solidFill>
                  <a:srgbClr val="FFFFFF"/>
                </a:solidFill>
                <a:effectLst>
                  <a:glow rad="254000">
                    <a:schemeClr val="tx1">
                      <a:alpha val="75000"/>
                    </a:schemeClr>
                  </a:glow>
                </a:effectLst>
                <a:latin typeface="Arial" charset="0"/>
                <a:ea typeface="ＭＳ Ｐゴシック" charset="0"/>
                <a:cs typeface="ＭＳ Ｐゴシック" charset="0"/>
              </a:rPr>
              <a:t>(12:13)</a:t>
            </a:r>
            <a:endParaRPr lang="en-US" sz="5400" dirty="0">
              <a:solidFill>
                <a:srgbClr val="FFFFFF"/>
              </a:solidFill>
              <a:effectLst>
                <a:glow rad="254000">
                  <a:schemeClr val="tx1">
                    <a:alpha val="75000"/>
                  </a:schemeClr>
                </a:glow>
              </a:effectLst>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73400569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pic>
        <p:nvPicPr>
          <p:cNvPr id="2" name="Picture 1" descr="Rev 12v15-dragon fire not wat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1693" y="0"/>
            <a:ext cx="7692307" cy="6858000"/>
          </a:xfrm>
          <a:prstGeom prst="rect">
            <a:avLst/>
          </a:prstGeom>
        </p:spPr>
      </p:pic>
      <p:sp>
        <p:nvSpPr>
          <p:cNvPr id="881666" name="Rectangle 2"/>
          <p:cNvSpPr>
            <a:spLocks noGrp="1" noChangeArrowheads="1"/>
          </p:cNvSpPr>
          <p:nvPr>
            <p:ph type="ctrTitle"/>
          </p:nvPr>
        </p:nvSpPr>
        <p:spPr>
          <a:xfrm>
            <a:off x="0" y="49605"/>
            <a:ext cx="8208211" cy="1273870"/>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zh-CN" altLang="en-US" sz="4800" b="1" dirty="0">
                <a:solidFill>
                  <a:schemeClr val="bg1"/>
                </a:solidFill>
                <a:effectLst>
                  <a:glow rad="254000">
                    <a:schemeClr val="tx1">
                      <a:alpha val="75000"/>
                    </a:schemeClr>
                  </a:glow>
                </a:effectLst>
                <a:latin typeface="Arial" charset="0"/>
                <a:ea typeface="ＭＳ Ｐゴシック" charset="0"/>
                <a:cs typeface="ＭＳ Ｐゴシック" charset="0"/>
              </a:rPr>
              <a:t>龙通常喷火</a:t>
            </a:r>
            <a:endParaRPr lang="en-US" sz="4800" b="1" dirty="0">
              <a:solidFill>
                <a:schemeClr val="bg1"/>
              </a:solidFill>
              <a:effectLst>
                <a:glow rad="254000">
                  <a:schemeClr val="tx1">
                    <a:alpha val="75000"/>
                  </a:schemeClr>
                </a:glow>
              </a:effectLst>
              <a:latin typeface="Arial" charset="0"/>
              <a:ea typeface="ＭＳ Ｐゴシック" charset="0"/>
              <a:cs typeface="ＭＳ Ｐゴシック"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84584139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endParaRPr>
          </a:p>
        </p:txBody>
      </p:sp>
      <p:sp>
        <p:nvSpPr>
          <p:cNvPr id="881666" name="Rectangle 2"/>
          <p:cNvSpPr>
            <a:spLocks noGrp="1" noChangeArrowheads="1"/>
          </p:cNvSpPr>
          <p:nvPr>
            <p:ph type="ctrTitle"/>
          </p:nvPr>
        </p:nvSpPr>
        <p:spPr>
          <a:xfrm>
            <a:off x="0" y="49605"/>
            <a:ext cx="8208211" cy="1273870"/>
          </a:xfrm>
          <a:effectLst/>
        </p:spPr>
        <p:txBody>
          <a:bodyPr/>
          <a:lstStyle/>
          <a:p>
            <a:pPr>
              <a:defRPr/>
            </a:pPr>
            <a:r>
              <a:rPr lang="en-US" sz="4000" b="1" dirty="0">
                <a:solidFill>
                  <a:schemeClr val="tx1"/>
                </a:solidFill>
                <a:effectLst>
                  <a:glow rad="152400">
                    <a:schemeClr val="bg1">
                      <a:alpha val="75000"/>
                    </a:schemeClr>
                  </a:glow>
                </a:effectLst>
                <a:latin typeface="Arial" charset="0"/>
                <a:ea typeface="ＭＳ Ｐゴシック" charset="0"/>
                <a:cs typeface="ＭＳ Ｐゴシック" charset="0"/>
              </a:rPr>
              <a:t>Flood</a:t>
            </a:r>
            <a:endParaRPr lang="en-US" dirty="0">
              <a:solidFill>
                <a:schemeClr val="tx1"/>
              </a:solidFill>
              <a:effectLst>
                <a:glow rad="152400">
                  <a:schemeClr val="bg1">
                    <a:alpha val="75000"/>
                  </a:schemeClr>
                </a:glow>
              </a:effectLst>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386</a:t>
            </a:r>
            <a:endParaRPr lang="en-US" dirty="0">
              <a:solidFill>
                <a:srgbClr val="FFFFFF"/>
              </a:solidFill>
              <a:latin typeface="Arial" charset="0"/>
              <a:cs typeface="Arial" charset="0"/>
            </a:endParaRPr>
          </a:p>
        </p:txBody>
      </p:sp>
      <p:pic>
        <p:nvPicPr>
          <p:cNvPr id="3" name="Picture 2" descr="REv 12.15 flood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760" y="154715"/>
            <a:ext cx="7873999" cy="6524171"/>
          </a:xfrm>
          <a:prstGeom prst="rect">
            <a:avLst/>
          </a:prstGeom>
        </p:spPr>
      </p:pic>
    </p:spTree>
    <p:extLst>
      <p:ext uri="{BB962C8B-B14F-4D97-AF65-F5344CB8AC3E}">
        <p14:creationId xmlns:p14="http://schemas.microsoft.com/office/powerpoint/2010/main" val="42311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descr="rev 7 144,000 worship1.jpg">
            <a:extLst>
              <a:ext uri="{FF2B5EF4-FFF2-40B4-BE49-F238E27FC236}">
                <a16:creationId xmlns:a16="http://schemas.microsoft.com/office/drawing/2014/main" id="{3041D68B-C8F8-2A4F-9B8B-AE2B5174E7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6513" y="-26988"/>
            <a:ext cx="9180513" cy="68849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0" name="Oval 9">
            <a:extLst>
              <a:ext uri="{FF2B5EF4-FFF2-40B4-BE49-F238E27FC236}">
                <a16:creationId xmlns:a16="http://schemas.microsoft.com/office/drawing/2014/main" id="{88CDF821-47C0-6B4A-A9FF-3CF8674179E1}"/>
              </a:ext>
            </a:extLst>
          </p:cNvPr>
          <p:cNvSpPr/>
          <p:nvPr/>
        </p:nvSpPr>
        <p:spPr bwMode="auto">
          <a:xfrm>
            <a:off x="-54443" y="2702484"/>
            <a:ext cx="421995" cy="584775"/>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5" charset="0"/>
              <a:ea typeface="ＭＳ Ｐゴシック" pitchFamily="-105" charset="-128"/>
              <a:cs typeface="ＭＳ Ｐゴシック" pitchFamily="-105" charset="-128"/>
            </a:endParaRPr>
          </a:p>
        </p:txBody>
      </p:sp>
      <p:sp>
        <p:nvSpPr>
          <p:cNvPr id="2232324" name="Text Box 4"/>
          <p:cNvSpPr txBox="1">
            <a:spLocks noChangeArrowheads="1"/>
          </p:cNvSpPr>
          <p:nvPr/>
        </p:nvSpPr>
        <p:spPr bwMode="auto">
          <a:xfrm>
            <a:off x="8153400" y="0"/>
            <a:ext cx="838200" cy="45720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377</a:t>
            </a:r>
            <a:endParaRPr kumimoji="0" lang="en-US" sz="24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232325" name="Rectangle 5"/>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zh-CN" altLang="en-US"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象征性的 还是实际的</a:t>
            </a:r>
            <a:r>
              <a:rPr lang="en-US" altLang="zh-CN"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144,000</a:t>
            </a:r>
            <a:r>
              <a:rPr lang="zh-CN" altLang="en-US"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a:t>
            </a:r>
            <a:endParaRPr lang="en-US" sz="1800" dirty="0">
              <a:solidFill>
                <a:schemeClr val="bg1"/>
              </a:solidFill>
              <a:latin typeface="Arial" charset="0"/>
              <a:ea typeface="ＭＳ Ｐゴシック" charset="0"/>
              <a:cs typeface="ＭＳ Ｐゴシック" charset="0"/>
            </a:endParaRPr>
          </a:p>
        </p:txBody>
      </p:sp>
      <p:sp>
        <p:nvSpPr>
          <p:cNvPr id="2232326" name="Text Box 6"/>
          <p:cNvSpPr txBox="1">
            <a:spLocks noChangeArrowheads="1"/>
          </p:cNvSpPr>
          <p:nvPr/>
        </p:nvSpPr>
        <p:spPr bwMode="auto">
          <a:xfrm>
            <a:off x="304800" y="1704975"/>
            <a:ext cx="3810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zh-CN" altLang="en-US" sz="3200" b="1" i="0" u="sng" strike="noStrike" kern="1200" cap="none" spc="0" normalizeH="0" baseline="0" noProof="0" dirty="0">
                <a:ln>
                  <a:noFill/>
                </a:ln>
                <a:solidFill>
                  <a:srgbClr val="FFFFFF"/>
                </a:solidFill>
                <a:effectLst>
                  <a:glow rad="139700">
                    <a:srgbClr val="000000">
                      <a:satMod val="175000"/>
                      <a:alpha val="40000"/>
                    </a:srgbClr>
                  </a:glow>
                </a:effectLst>
                <a:uLnTx/>
                <a:uFillTx/>
                <a:latin typeface="Arial" charset="0"/>
                <a:ea typeface="ＭＳ Ｐゴシック" charset="0"/>
              </a:rPr>
              <a:t>象征性（教会）</a:t>
            </a:r>
          </a:p>
        </p:txBody>
      </p:sp>
      <p:sp>
        <p:nvSpPr>
          <p:cNvPr id="2232327" name="Text Box 7"/>
          <p:cNvSpPr txBox="1">
            <a:spLocks noChangeArrowheads="1"/>
          </p:cNvSpPr>
          <p:nvPr/>
        </p:nvSpPr>
        <p:spPr bwMode="auto">
          <a:xfrm>
            <a:off x="4572000" y="1704975"/>
            <a:ext cx="3657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zh-CN" altLang="en-US" sz="3200" b="1" i="0" u="sng" strike="noStrike" kern="1200" cap="none" spc="0" normalizeH="0" baseline="0" noProof="0" dirty="0">
                <a:ln>
                  <a:noFill/>
                </a:ln>
                <a:solidFill>
                  <a:srgbClr val="FFFFFF"/>
                </a:solidFill>
                <a:effectLst>
                  <a:glow rad="139700">
                    <a:srgbClr val="000000">
                      <a:satMod val="175000"/>
                      <a:alpha val="40000"/>
                    </a:srgbClr>
                  </a:glow>
                </a:effectLst>
                <a:uLnTx/>
                <a:uFillTx/>
                <a:latin typeface="Arial" charset="0"/>
                <a:ea typeface="ＭＳ Ｐゴシック" charset="0"/>
              </a:rPr>
              <a:t>字面意义（犹太人）</a:t>
            </a:r>
          </a:p>
        </p:txBody>
      </p:sp>
      <p:sp>
        <p:nvSpPr>
          <p:cNvPr id="2232328" name="Text Box 8"/>
          <p:cNvSpPr txBox="1">
            <a:spLocks noChangeArrowheads="1"/>
          </p:cNvSpPr>
          <p:nvPr/>
        </p:nvSpPr>
        <p:spPr bwMode="auto">
          <a:xfrm>
            <a:off x="304800" y="2711450"/>
            <a:ext cx="3810000" cy="206210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lvl="0" indent="-7938" eaLnBrk="1" hangingPunct="1">
              <a:defRPr/>
            </a:pPr>
            <a:r>
              <a:rPr lang="zh-CN" altLang="en-US" sz="3200" dirty="0">
                <a:solidFill>
                  <a:srgbClr val="FFFFFF"/>
                </a:solidFill>
                <a:effectLst>
                  <a:glow rad="139700">
                    <a:srgbClr val="000000">
                      <a:satMod val="175000"/>
                      <a:alpha val="67000"/>
                    </a:srgbClr>
                  </a:glow>
                </a:effectLst>
                <a:latin typeface="SimSun" panose="02010600030101010101" pitchFamily="2" charset="-122"/>
                <a:ea typeface="SimSun" panose="02010600030101010101" pitchFamily="2" charset="-122"/>
                <a:cs typeface="Times New Roman" panose="02020603050405020304" pitchFamily="18" charset="0"/>
              </a:rPr>
              <a:t>启示录经常使用象征性的数字，因此</a:t>
            </a:r>
            <a:r>
              <a:rPr lang="en-US" altLang="zh-CN" sz="3200" dirty="0">
                <a:solidFill>
                  <a:srgbClr val="FFFFFF"/>
                </a:solidFill>
                <a:effectLst>
                  <a:glow rad="139700">
                    <a:srgbClr val="000000">
                      <a:satMod val="175000"/>
                      <a:alpha val="67000"/>
                    </a:srgbClr>
                  </a:glow>
                </a:effectLst>
                <a:latin typeface="SimSun" panose="02010600030101010101" pitchFamily="2" charset="-122"/>
                <a:ea typeface="SimSun" panose="02010600030101010101" pitchFamily="2" charset="-122"/>
                <a:cs typeface="Times New Roman" panose="02020603050405020304" pitchFamily="18" charset="0"/>
              </a:rPr>
              <a:t>144,000</a:t>
            </a:r>
            <a:r>
              <a:rPr lang="zh-CN" altLang="en-US" sz="3200" dirty="0">
                <a:solidFill>
                  <a:srgbClr val="FFFFFF"/>
                </a:solidFill>
                <a:effectLst>
                  <a:glow rad="139700">
                    <a:srgbClr val="000000">
                      <a:satMod val="175000"/>
                      <a:alpha val="67000"/>
                    </a:srgbClr>
                  </a:glow>
                </a:effectLst>
                <a:latin typeface="SimSun" panose="02010600030101010101" pitchFamily="2" charset="-122"/>
                <a:ea typeface="SimSun" panose="02010600030101010101" pitchFamily="2" charset="-122"/>
                <a:cs typeface="Times New Roman" panose="02020603050405020304" pitchFamily="18" charset="0"/>
              </a:rPr>
              <a:t>代表 </a:t>
            </a:r>
            <a:r>
              <a:rPr lang="en-US" altLang="zh-CN" sz="3200" dirty="0">
                <a:solidFill>
                  <a:srgbClr val="FFFFFF"/>
                </a:solidFill>
                <a:effectLst>
                  <a:glow rad="139700">
                    <a:srgbClr val="000000">
                      <a:satMod val="175000"/>
                      <a:alpha val="67000"/>
                    </a:srgbClr>
                  </a:glow>
                </a:effectLst>
                <a:latin typeface="SimSun" panose="02010600030101010101" pitchFamily="2" charset="-122"/>
                <a:ea typeface="SimSun" panose="02010600030101010101" pitchFamily="2" charset="-122"/>
                <a:cs typeface="Times New Roman" panose="02020603050405020304" pitchFamily="18" charset="0"/>
              </a:rPr>
              <a:t>12 × 12,000</a:t>
            </a:r>
            <a:r>
              <a:rPr lang="zh-CN" altLang="en-US" sz="3200" dirty="0">
                <a:solidFill>
                  <a:srgbClr val="FFFFFF"/>
                </a:solidFill>
                <a:effectLst>
                  <a:glow rad="139700">
                    <a:srgbClr val="000000">
                      <a:satMod val="175000"/>
                      <a:alpha val="67000"/>
                    </a:srgbClr>
                  </a:glow>
                </a:effectLst>
                <a:latin typeface="SimSun" panose="02010600030101010101" pitchFamily="2" charset="-122"/>
                <a:ea typeface="SimSun" panose="02010600030101010101" pitchFamily="2" charset="-122"/>
                <a:cs typeface="Times New Roman" panose="02020603050405020304" pitchFamily="18" charset="0"/>
              </a:rPr>
              <a:t>。</a:t>
            </a:r>
          </a:p>
        </p:txBody>
      </p:sp>
      <p:sp>
        <p:nvSpPr>
          <p:cNvPr id="2232329" name="Text Box 9"/>
          <p:cNvSpPr txBox="1">
            <a:spLocks noChangeArrowheads="1"/>
          </p:cNvSpPr>
          <p:nvPr/>
        </p:nvSpPr>
        <p:spPr bwMode="auto">
          <a:xfrm>
            <a:off x="4572000" y="2711450"/>
            <a:ext cx="42672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lvl="0" indent="-7938" eaLnBrk="1" hangingPunct="1">
              <a:defRPr/>
            </a:pPr>
            <a:r>
              <a:rPr lang="zh-CN" altLang="en-US" sz="3200" dirty="0">
                <a:solidFill>
                  <a:srgbClr val="FFFFFF"/>
                </a:solidFill>
                <a:effectLst>
                  <a:glow rad="139700">
                    <a:srgbClr val="000000">
                      <a:satMod val="175000"/>
                      <a:alpha val="67000"/>
                    </a:srgbClr>
                  </a:glow>
                </a:effectLst>
                <a:latin typeface="SimSun" panose="02010600030101010101" pitchFamily="2" charset="-122"/>
                <a:ea typeface="SimSun" panose="02010600030101010101" pitchFamily="2" charset="-122"/>
              </a:rPr>
              <a:t>启示录中的每个数字都完全可以按照字面意义理解为实际的数字。</a:t>
            </a:r>
          </a:p>
        </p:txBody>
      </p:sp>
      <p:sp>
        <p:nvSpPr>
          <p:cNvPr id="9" name="Text Box 9">
            <a:extLst>
              <a:ext uri="{FF2B5EF4-FFF2-40B4-BE49-F238E27FC236}">
                <a16:creationId xmlns:a16="http://schemas.microsoft.com/office/drawing/2014/main" id="{EFB762BA-5BC5-8D45-8156-CFCD4118958D}"/>
              </a:ext>
            </a:extLst>
          </p:cNvPr>
          <p:cNvSpPr txBox="1">
            <a:spLocks noChangeArrowheads="1"/>
          </p:cNvSpPr>
          <p:nvPr/>
        </p:nvSpPr>
        <p:spPr bwMode="auto">
          <a:xfrm>
            <a:off x="-62752" y="2702484"/>
            <a:ext cx="51098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4</a:t>
            </a:r>
            <a:endParaRPr kumimoji="0" lang="en-US" sz="2400" b="1" i="1"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11" name="Rectangle 2">
            <a:extLst>
              <a:ext uri="{FF2B5EF4-FFF2-40B4-BE49-F238E27FC236}">
                <a16:creationId xmlns:a16="http://schemas.microsoft.com/office/drawing/2014/main" id="{1B53D291-4B13-894F-ADDE-732EEBDB384C}"/>
              </a:ext>
            </a:extLst>
          </p:cNvPr>
          <p:cNvSpPr txBox="1">
            <a:spLocks noChangeArrowheads="1"/>
          </p:cNvSpPr>
          <p:nvPr/>
        </p:nvSpPr>
        <p:spPr>
          <a:xfrm>
            <a:off x="-1" y="6499412"/>
            <a:ext cx="4391025" cy="358587"/>
          </a:xfrm>
          <a:prstGeom prst="rect">
            <a:avLst/>
          </a:prstGeom>
        </p:spPr>
        <p:txBody>
          <a:bodyPr anchor="ct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r>
              <a:rPr lang="en-US" altLang="zh-CN" sz="1600" dirty="0"/>
              <a:t>—</a:t>
            </a:r>
            <a:r>
              <a:rPr lang="zh-CN" altLang="en-US" sz="1600" dirty="0"/>
              <a:t>汤姆</a:t>
            </a:r>
            <a:r>
              <a:rPr lang="en-US" altLang="zh-CN" sz="1600" dirty="0"/>
              <a:t>·</a:t>
            </a:r>
            <a:r>
              <a:rPr lang="zh-CN" altLang="en-US" sz="1600" dirty="0"/>
              <a:t>施赖纳（</a:t>
            </a:r>
            <a:r>
              <a:rPr lang="en-US" altLang="zh-CN" sz="1600" dirty="0"/>
              <a:t>Tom Schreiner</a:t>
            </a:r>
            <a:r>
              <a:rPr lang="zh-CN" altLang="en-US" sz="1600" dirty="0"/>
              <a:t>），南方神学院</a:t>
            </a:r>
          </a:p>
        </p:txBody>
      </p:sp>
    </p:spTree>
    <p:extLst>
      <p:ext uri="{BB962C8B-B14F-4D97-AF65-F5344CB8AC3E}">
        <p14:creationId xmlns:p14="http://schemas.microsoft.com/office/powerpoint/2010/main" val="260849152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32328"/>
                                        </p:tgtEl>
                                        <p:attrNameLst>
                                          <p:attrName>style.visibility</p:attrName>
                                        </p:attrNameLst>
                                      </p:cBhvr>
                                      <p:to>
                                        <p:strVal val="visible"/>
                                      </p:to>
                                    </p:set>
                                    <p:anim calcmode="lin" valueType="num">
                                      <p:cBhvr>
                                        <p:cTn id="7" dur="1000" fill="hold"/>
                                        <p:tgtEl>
                                          <p:spTgt spid="2232328"/>
                                        </p:tgtEl>
                                        <p:attrNameLst>
                                          <p:attrName>ppt_w</p:attrName>
                                        </p:attrNameLst>
                                      </p:cBhvr>
                                      <p:tavLst>
                                        <p:tav tm="0">
                                          <p:val>
                                            <p:fltVal val="0"/>
                                          </p:val>
                                        </p:tav>
                                        <p:tav tm="100000">
                                          <p:val>
                                            <p:strVal val="#ppt_w"/>
                                          </p:val>
                                        </p:tav>
                                      </p:tavLst>
                                    </p:anim>
                                    <p:anim calcmode="lin" valueType="num">
                                      <p:cBhvr>
                                        <p:cTn id="8" dur="1000" fill="hold"/>
                                        <p:tgtEl>
                                          <p:spTgt spid="2232328"/>
                                        </p:tgtEl>
                                        <p:attrNameLst>
                                          <p:attrName>ppt_h</p:attrName>
                                        </p:attrNameLst>
                                      </p:cBhvr>
                                      <p:tavLst>
                                        <p:tav tm="0">
                                          <p:val>
                                            <p:fltVal val="0"/>
                                          </p:val>
                                        </p:tav>
                                        <p:tav tm="100000">
                                          <p:val>
                                            <p:strVal val="#ppt_h"/>
                                          </p:val>
                                        </p:tav>
                                      </p:tavLst>
                                    </p:anim>
                                    <p:anim calcmode="lin" valueType="num">
                                      <p:cBhvr>
                                        <p:cTn id="9" dur="1000" fill="hold"/>
                                        <p:tgtEl>
                                          <p:spTgt spid="22323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323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32329"/>
                                        </p:tgtEl>
                                        <p:attrNameLst>
                                          <p:attrName>style.visibility</p:attrName>
                                        </p:attrNameLst>
                                      </p:cBhvr>
                                      <p:to>
                                        <p:strVal val="visible"/>
                                      </p:to>
                                    </p:set>
                                    <p:anim calcmode="lin" valueType="num">
                                      <p:cBhvr>
                                        <p:cTn id="15" dur="1000" fill="hold"/>
                                        <p:tgtEl>
                                          <p:spTgt spid="2232329"/>
                                        </p:tgtEl>
                                        <p:attrNameLst>
                                          <p:attrName>ppt_w</p:attrName>
                                        </p:attrNameLst>
                                      </p:cBhvr>
                                      <p:tavLst>
                                        <p:tav tm="0">
                                          <p:val>
                                            <p:fltVal val="0"/>
                                          </p:val>
                                        </p:tav>
                                        <p:tav tm="100000">
                                          <p:val>
                                            <p:strVal val="#ppt_w"/>
                                          </p:val>
                                        </p:tav>
                                      </p:tavLst>
                                    </p:anim>
                                    <p:anim calcmode="lin" valueType="num">
                                      <p:cBhvr>
                                        <p:cTn id="16" dur="1000" fill="hold"/>
                                        <p:tgtEl>
                                          <p:spTgt spid="2232329"/>
                                        </p:tgtEl>
                                        <p:attrNameLst>
                                          <p:attrName>ppt_h</p:attrName>
                                        </p:attrNameLst>
                                      </p:cBhvr>
                                      <p:tavLst>
                                        <p:tav tm="0">
                                          <p:val>
                                            <p:fltVal val="0"/>
                                          </p:val>
                                        </p:tav>
                                        <p:tav tm="100000">
                                          <p:val>
                                            <p:strVal val="#ppt_h"/>
                                          </p:val>
                                        </p:tav>
                                      </p:tavLst>
                                    </p:anim>
                                    <p:anim calcmode="lin" valueType="num">
                                      <p:cBhvr>
                                        <p:cTn id="17" dur="1000" fill="hold"/>
                                        <p:tgtEl>
                                          <p:spTgt spid="223232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3232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28" grpId="0"/>
      <p:bldP spid="2232329"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2.16-Waterfall Ho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81666" name="Rectangle 2"/>
          <p:cNvSpPr>
            <a:spLocks noGrp="1" noChangeArrowheads="1"/>
          </p:cNvSpPr>
          <p:nvPr>
            <p:ph type="ctrTitle"/>
          </p:nvPr>
        </p:nvSpPr>
        <p:spPr>
          <a:xfrm>
            <a:off x="49755" y="0"/>
            <a:ext cx="3636950" cy="6858000"/>
          </a:xfrm>
          <a:effectLst>
            <a:outerShdw blurRad="63500" dist="35921" dir="2700000" algn="ctr" rotWithShape="0">
              <a:schemeClr val="tx2">
                <a:alpha val="74998"/>
              </a:schemeClr>
            </a:outerShdw>
          </a:effectLst>
        </p:spPr>
        <p:txBody>
          <a:bodyPr/>
          <a:lstStyle/>
          <a:p>
            <a:pPr>
              <a:defRPr/>
            </a:pPr>
            <a:r>
              <a:rPr lang="en-US" b="1" dirty="0">
                <a:solidFill>
                  <a:srgbClr val="FFFFFF"/>
                </a:solidFill>
                <a:effectLst>
                  <a:glow rad="254000">
                    <a:schemeClr val="tx1">
                      <a:alpha val="75000"/>
                    </a:schemeClr>
                  </a:glow>
                </a:effectLst>
                <a:latin typeface="Arial" charset="0"/>
                <a:ea typeface="ＭＳ Ｐゴシック" charset="0"/>
                <a:cs typeface="ＭＳ Ｐゴシック" charset="0"/>
              </a:rPr>
              <a:t>"地却帮助了那妇人， 张开口， 把从龙口中吐出来的河水吞了" </a:t>
            </a:r>
            <a:br>
              <a:rPr lang="en-US" b="1" dirty="0">
                <a:solidFill>
                  <a:srgbClr val="FFFFFF"/>
                </a:solidFill>
                <a:effectLst>
                  <a:glow rad="254000">
                    <a:schemeClr val="tx1">
                      <a:alpha val="75000"/>
                    </a:schemeClr>
                  </a:glow>
                </a:effectLst>
                <a:latin typeface="Arial" charset="0"/>
                <a:ea typeface="ＭＳ Ｐゴシック" charset="0"/>
                <a:cs typeface="ＭＳ Ｐゴシック" charset="0"/>
              </a:rPr>
            </a:br>
            <a:r>
              <a:rPr lang="en-US" b="1" dirty="0">
                <a:solidFill>
                  <a:srgbClr val="FFFFFF"/>
                </a:solidFill>
                <a:effectLst>
                  <a:glow rad="254000">
                    <a:schemeClr val="tx1">
                      <a:alpha val="75000"/>
                    </a:schemeClr>
                  </a:glow>
                </a:effectLst>
                <a:latin typeface="Arial" charset="0"/>
                <a:ea typeface="ＭＳ Ｐゴシック" charset="0"/>
                <a:cs typeface="ＭＳ Ｐゴシック" charset="0"/>
              </a:rPr>
              <a:t>(12:16)</a:t>
            </a:r>
            <a:endParaRPr lang="en-US" sz="4800" dirty="0">
              <a:solidFill>
                <a:srgbClr val="FFFFFF"/>
              </a:solidFill>
              <a:effectLst>
                <a:glow rad="254000">
                  <a:schemeClr val="tx1">
                    <a:alpha val="75000"/>
                  </a:schemeClr>
                </a:glow>
              </a:effectLst>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436279" y="12452"/>
            <a:ext cx="695270"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386</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90466130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3810000" y="914400"/>
            <a:ext cx="4953000" cy="1752600"/>
          </a:xfrm>
        </p:spPr>
        <p:txBody>
          <a:bodyPr/>
          <a:lstStyle/>
          <a:p>
            <a:r>
              <a:rPr lang="zh-CN" altLang="en-US" b="1">
                <a:solidFill>
                  <a:srgbClr val="996633"/>
                </a:solidFill>
                <a:ea typeface="SimSun" charset="0"/>
                <a:cs typeface="SimSun" charset="0"/>
              </a:rPr>
              <a:t>地理背景</a:t>
            </a:r>
          </a:p>
        </p:txBody>
      </p:sp>
      <p:graphicFrame>
        <p:nvGraphicFramePr>
          <p:cNvPr id="104451" name="Object 3"/>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name="Photo Editor Photo" r:id="rId3" imgW="5133333" imgH="8097380" progId="MSPhotoEd.3">
                  <p:embed/>
                </p:oleObj>
              </mc:Choice>
              <mc:Fallback>
                <p:oleObj name="Photo Editor Photo" r:id="rId3" imgW="5133333" imgH="8097380"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4452" name="AutoShape 4">
            <a:hlinkClick r:id="rId5"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lang="en-US">
              <a:solidFill>
                <a:srgbClr val="463634"/>
              </a:solidFill>
              <a:latin typeface="Times New Roman" charset="0"/>
              <a:cs typeface="+mn-cs"/>
            </a:endParaRPr>
          </a:p>
        </p:txBody>
      </p:sp>
      <p:sp>
        <p:nvSpPr>
          <p:cNvPr id="104453" name="Text Box 5" descr="Purple mesh"/>
          <p:cNvSpPr txBox="1">
            <a:spLocks noChangeArrowheads="1"/>
          </p:cNvSpPr>
          <p:nvPr/>
        </p:nvSpPr>
        <p:spPr bwMode="auto">
          <a:xfrm>
            <a:off x="2400300" y="6262688"/>
            <a:ext cx="1235075" cy="519112"/>
          </a:xfrm>
          <a:prstGeom prst="rect">
            <a:avLst/>
          </a:prstGeom>
          <a:blipFill dpi="0" rotWithShape="0">
            <a:blip r:embed="rId6"/>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r>
              <a:rPr lang="zh-CN" altLang="en-US" sz="2800" b="1">
                <a:solidFill>
                  <a:srgbClr val="F9DBD3"/>
                </a:solidFill>
                <a:latin typeface="Times New Roman" charset="0"/>
                <a:ea typeface="SimSun" charset="0"/>
                <a:cs typeface="SimSun" charset="0"/>
              </a:rPr>
              <a:t>以东</a:t>
            </a:r>
          </a:p>
        </p:txBody>
      </p:sp>
      <p:sp>
        <p:nvSpPr>
          <p:cNvPr id="104454" name="Text Box 6"/>
          <p:cNvSpPr txBox="1">
            <a:spLocks noChangeArrowheads="1"/>
          </p:cNvSpPr>
          <p:nvPr/>
        </p:nvSpPr>
        <p:spPr bwMode="auto">
          <a:xfrm>
            <a:off x="8305800" y="76200"/>
            <a:ext cx="811213" cy="822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b="1">
                <a:solidFill>
                  <a:srgbClr val="463634"/>
                </a:solidFill>
                <a:latin typeface="Times New Roman" charset="0"/>
                <a:cs typeface="+mn-cs"/>
              </a:rPr>
              <a:t>444</a:t>
            </a:r>
          </a:p>
          <a:p>
            <a:pPr eaLnBrk="1" hangingPunct="1"/>
            <a:r>
              <a:rPr lang="en-US" b="1">
                <a:solidFill>
                  <a:srgbClr val="463634"/>
                </a:solidFill>
                <a:latin typeface="Times New Roman" charset="0"/>
                <a:cs typeface="+mn-cs"/>
              </a:rPr>
              <a:t>598d</a:t>
            </a:r>
          </a:p>
        </p:txBody>
      </p:sp>
      <p:sp>
        <p:nvSpPr>
          <p:cNvPr id="104455" name="Text Box 7" descr="Purple mesh"/>
          <p:cNvSpPr txBox="1">
            <a:spLocks noChangeArrowheads="1"/>
          </p:cNvSpPr>
          <p:nvPr/>
        </p:nvSpPr>
        <p:spPr bwMode="auto">
          <a:xfrm>
            <a:off x="2400300" y="5410200"/>
            <a:ext cx="1235075" cy="519113"/>
          </a:xfrm>
          <a:prstGeom prst="rect">
            <a:avLst/>
          </a:prstGeom>
          <a:blipFill dpi="0" rotWithShape="0">
            <a:blip r:embed="rId6"/>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r>
              <a:rPr lang="zh-CN" altLang="en-US" sz="2800" b="1">
                <a:solidFill>
                  <a:srgbClr val="F9DBD3"/>
                </a:solidFill>
                <a:latin typeface="Times New Roman" charset="0"/>
                <a:ea typeface="SimSun" charset="0"/>
                <a:cs typeface="SimSun" charset="0"/>
              </a:rPr>
              <a:t>以扫</a:t>
            </a:r>
          </a:p>
        </p:txBody>
      </p:sp>
      <p:sp>
        <p:nvSpPr>
          <p:cNvPr id="104456" name="AutoShape 8"/>
          <p:cNvSpPr>
            <a:spLocks noChangeArrowheads="1"/>
          </p:cNvSpPr>
          <p:nvPr/>
        </p:nvSpPr>
        <p:spPr bwMode="auto">
          <a:xfrm rot="16200000" flipV="1">
            <a:off x="2781300" y="5905500"/>
            <a:ext cx="533400" cy="457200"/>
          </a:xfrm>
          <a:prstGeom prst="leftArrow">
            <a:avLst>
              <a:gd name="adj1" fmla="val 50000"/>
              <a:gd name="adj2" fmla="val 291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lang="en-US">
              <a:solidFill>
                <a:srgbClr val="463634"/>
              </a:solidFill>
              <a:latin typeface="Times New Roman" charset="0"/>
              <a:cs typeface="+mn-cs"/>
            </a:endParaRPr>
          </a:p>
        </p:txBody>
      </p:sp>
      <p:sp>
        <p:nvSpPr>
          <p:cNvPr id="104457" name="Text Box 9"/>
          <p:cNvSpPr txBox="1">
            <a:spLocks noChangeArrowheads="1"/>
          </p:cNvSpPr>
          <p:nvPr/>
        </p:nvSpPr>
        <p:spPr bwMode="auto">
          <a:xfrm>
            <a:off x="914400" y="4814888"/>
            <a:ext cx="1524000" cy="519112"/>
          </a:xfrm>
          <a:prstGeom prst="rect">
            <a:avLst/>
          </a:prstGeom>
          <a:gradFill rotWithShape="0">
            <a:gsLst>
              <a:gs pos="0">
                <a:srgbClr val="FF0000"/>
              </a:gs>
              <a:gs pos="100000">
                <a:srgbClr val="FF0000">
                  <a:gamma/>
                  <a:shade val="46275"/>
                  <a:invGamma/>
                </a:srgbClr>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r>
              <a:rPr lang="zh-CN" altLang="en-US" sz="2800" b="1">
                <a:solidFill>
                  <a:srgbClr val="F9DBD3"/>
                </a:solidFill>
                <a:latin typeface="Times New Roman" charset="0"/>
                <a:ea typeface="SimSun" charset="0"/>
                <a:cs typeface="SimSun" charset="0"/>
              </a:rPr>
              <a:t>以色列</a:t>
            </a:r>
          </a:p>
        </p:txBody>
      </p:sp>
      <p:sp>
        <p:nvSpPr>
          <p:cNvPr id="104458" name="Text Box 10"/>
          <p:cNvSpPr txBox="1">
            <a:spLocks noChangeArrowheads="1"/>
          </p:cNvSpPr>
          <p:nvPr/>
        </p:nvSpPr>
        <p:spPr bwMode="auto">
          <a:xfrm>
            <a:off x="1066800" y="3962400"/>
            <a:ext cx="1235075" cy="519113"/>
          </a:xfrm>
          <a:prstGeom prst="rect">
            <a:avLst/>
          </a:prstGeom>
          <a:gradFill rotWithShape="0">
            <a:gsLst>
              <a:gs pos="0">
                <a:srgbClr val="FF0000"/>
              </a:gs>
              <a:gs pos="100000">
                <a:srgbClr val="FF0000">
                  <a:gamma/>
                  <a:shade val="46275"/>
                  <a:invGamma/>
                </a:srgbClr>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r>
              <a:rPr lang="zh-CN" altLang="en-US" sz="2800" b="1">
                <a:solidFill>
                  <a:srgbClr val="F9DBD3"/>
                </a:solidFill>
                <a:latin typeface="Times New Roman" charset="0"/>
                <a:ea typeface="SimSun" charset="0"/>
                <a:cs typeface="SimSun" charset="0"/>
              </a:rPr>
              <a:t>雅各</a:t>
            </a:r>
          </a:p>
        </p:txBody>
      </p:sp>
      <p:sp>
        <p:nvSpPr>
          <p:cNvPr id="104459" name="AutoShape 11"/>
          <p:cNvSpPr>
            <a:spLocks noChangeArrowheads="1"/>
          </p:cNvSpPr>
          <p:nvPr/>
        </p:nvSpPr>
        <p:spPr bwMode="auto">
          <a:xfrm rot="16200000" flipV="1">
            <a:off x="1447800" y="4457700"/>
            <a:ext cx="533400" cy="457200"/>
          </a:xfrm>
          <a:prstGeom prst="leftArrow">
            <a:avLst>
              <a:gd name="adj1" fmla="val 50000"/>
              <a:gd name="adj2" fmla="val 291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1" hangingPunct="1"/>
            <a:endParaRPr lang="en-US">
              <a:solidFill>
                <a:srgbClr val="463634"/>
              </a:solidFill>
              <a:latin typeface="Times New Roman" charset="0"/>
              <a:cs typeface="+mn-cs"/>
            </a:endParaRPr>
          </a:p>
        </p:txBody>
      </p:sp>
    </p:spTree>
    <p:extLst>
      <p:ext uri="{BB962C8B-B14F-4D97-AF65-F5344CB8AC3E}">
        <p14:creationId xmlns:p14="http://schemas.microsoft.com/office/powerpoint/2010/main" val="499935305"/>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4458"/>
                                        </p:tgtEl>
                                        <p:attrNameLst>
                                          <p:attrName>style.visibility</p:attrName>
                                        </p:attrNameLst>
                                      </p:cBhvr>
                                      <p:to>
                                        <p:strVal val="visible"/>
                                      </p:to>
                                    </p:set>
                                    <p:animEffect transition="in" filter="strips(downLeft)">
                                      <p:cBhvr>
                                        <p:cTn id="7" dur="500"/>
                                        <p:tgtEl>
                                          <p:spTgt spid="104458"/>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04455"/>
                                        </p:tgtEl>
                                        <p:attrNameLst>
                                          <p:attrName>style.visibility</p:attrName>
                                        </p:attrNameLst>
                                      </p:cBhvr>
                                      <p:to>
                                        <p:strVal val="visible"/>
                                      </p:to>
                                    </p:set>
                                    <p:animEffect transition="in" filter="strips(downLeft)">
                                      <p:cBhvr>
                                        <p:cTn id="11" dur="500"/>
                                        <p:tgtEl>
                                          <p:spTgt spid="1044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4459"/>
                                        </p:tgtEl>
                                        <p:attrNameLst>
                                          <p:attrName>style.visibility</p:attrName>
                                        </p:attrNameLst>
                                      </p:cBhvr>
                                      <p:to>
                                        <p:strVal val="visible"/>
                                      </p:to>
                                    </p:set>
                                    <p:animEffect transition="in" filter="wipe(up)">
                                      <p:cBhvr>
                                        <p:cTn id="16" dur="500"/>
                                        <p:tgtEl>
                                          <p:spTgt spid="104459"/>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04457"/>
                                        </p:tgtEl>
                                        <p:attrNameLst>
                                          <p:attrName>style.visibility</p:attrName>
                                        </p:attrNameLst>
                                      </p:cBhvr>
                                      <p:to>
                                        <p:strVal val="visible"/>
                                      </p:to>
                                    </p:set>
                                    <p:animEffect transition="in" filter="dissolve">
                                      <p:cBhvr>
                                        <p:cTn id="20" dur="500"/>
                                        <p:tgtEl>
                                          <p:spTgt spid="10445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4456"/>
                                        </p:tgtEl>
                                        <p:attrNameLst>
                                          <p:attrName>style.visibility</p:attrName>
                                        </p:attrNameLst>
                                      </p:cBhvr>
                                      <p:to>
                                        <p:strVal val="visible"/>
                                      </p:to>
                                    </p:set>
                                    <p:animEffect transition="in" filter="wipe(up)">
                                      <p:cBhvr>
                                        <p:cTn id="25" dur="500"/>
                                        <p:tgtEl>
                                          <p:spTgt spid="104456"/>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04453"/>
                                        </p:tgtEl>
                                        <p:attrNameLst>
                                          <p:attrName>style.visibility</p:attrName>
                                        </p:attrNameLst>
                                      </p:cBhvr>
                                      <p:to>
                                        <p:strVal val="visible"/>
                                      </p:to>
                                    </p:set>
                                    <p:animEffect transition="in" filter="dissolve">
                                      <p:cBhvr>
                                        <p:cTn id="29" dur="500"/>
                                        <p:tgtEl>
                                          <p:spTgt spid="104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animBg="1"/>
      <p:bldP spid="104455" grpId="0" animBg="1"/>
      <p:bldP spid="104456" grpId="0" animBg="1"/>
      <p:bldP spid="104457" grpId="0" animBg="1"/>
      <p:bldP spid="104458" grpId="0" animBg="1"/>
      <p:bldP spid="104459"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4648200" y="0"/>
            <a:ext cx="3352800" cy="4572000"/>
          </a:xfrm>
        </p:spPr>
        <p:txBody>
          <a:bodyPr/>
          <a:lstStyle/>
          <a:p>
            <a:r>
              <a:rPr lang="zh-CN" altLang="en-US" b="1" dirty="0">
                <a:ea typeface="SimSun" charset="0"/>
                <a:cs typeface="SimSun" charset="0"/>
              </a:rPr>
              <a:t>国家地理有几篇文章提到</a:t>
            </a:r>
            <a:r>
              <a:rPr lang="en-US" b="1" dirty="0"/>
              <a:t> Petra</a:t>
            </a:r>
            <a:r>
              <a:rPr lang="zh-CN" altLang="en-US" b="1" dirty="0"/>
              <a:t> （佩特拉）</a:t>
            </a:r>
            <a:r>
              <a:rPr lang="zh-CN" altLang="en-US" b="1" dirty="0">
                <a:ea typeface="SimSun" charset="0"/>
                <a:cs typeface="SimSun" charset="0"/>
              </a:rPr>
              <a:t>这地方从</a:t>
            </a:r>
            <a:r>
              <a:rPr lang="en-US" b="1" dirty="0"/>
              <a:t> 1907</a:t>
            </a:r>
            <a:r>
              <a:rPr lang="zh-CN" altLang="en-US" b="1" dirty="0">
                <a:ea typeface="SimSun" charset="0"/>
                <a:cs typeface="SimSun" charset="0"/>
              </a:rPr>
              <a:t>年到现在</a:t>
            </a:r>
            <a:endParaRPr lang="zh-CN" altLang="en-US" dirty="0">
              <a:ea typeface="SimSun" charset="0"/>
              <a:cs typeface="SimSun" charset="0"/>
            </a:endParaRPr>
          </a:p>
        </p:txBody>
      </p:sp>
      <p:sp>
        <p:nvSpPr>
          <p:cNvPr id="148483" name="Rectangle 3"/>
          <p:cNvSpPr>
            <a:spLocks noGrp="1" noChangeArrowheads="1"/>
          </p:cNvSpPr>
          <p:nvPr>
            <p:ph type="subTitle" idx="1"/>
          </p:nvPr>
        </p:nvSpPr>
        <p:spPr>
          <a:xfrm rot="10800000" flipV="1">
            <a:off x="5029200" y="6248400"/>
            <a:ext cx="3810000" cy="609600"/>
          </a:xfrm>
        </p:spPr>
        <p:txBody>
          <a:bodyPr/>
          <a:lstStyle/>
          <a:p>
            <a:r>
              <a:rPr lang="en-US"/>
              <a:t>Dec</a:t>
            </a:r>
            <a:r>
              <a:rPr lang="en-US" dirty="0"/>
              <a:t>. 1998</a:t>
            </a:r>
          </a:p>
        </p:txBody>
      </p:sp>
      <p:pic>
        <p:nvPicPr>
          <p:cNvPr id="148484" name="Picture 4" descr="298LC0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52475">
            <a:off x="0" y="-273050"/>
            <a:ext cx="4718050" cy="71310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2185887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ctrTitle"/>
          </p:nvPr>
        </p:nvSpPr>
        <p:spPr/>
        <p:txBody>
          <a:bodyPr/>
          <a:lstStyle/>
          <a:p>
            <a:r>
              <a:rPr lang="en-US"/>
              <a:t>Petra Article Front Page</a:t>
            </a:r>
          </a:p>
        </p:txBody>
      </p:sp>
      <p:sp>
        <p:nvSpPr>
          <p:cNvPr id="171011" name="Rectangle 3"/>
          <p:cNvSpPr>
            <a:spLocks noGrp="1" noChangeArrowheads="1"/>
          </p:cNvSpPr>
          <p:nvPr>
            <p:ph type="subTitle" idx="1"/>
          </p:nvPr>
        </p:nvSpPr>
        <p:spPr/>
        <p:txBody>
          <a:bodyPr/>
          <a:lstStyle/>
          <a:p>
            <a:endParaRPr lang="en-GB"/>
          </a:p>
        </p:txBody>
      </p:sp>
      <p:pic>
        <p:nvPicPr>
          <p:cNvPr id="171012" name="Picture 4" descr="ArticleIntro"/>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34911" y="4991725"/>
            <a:ext cx="8739266" cy="1107996"/>
          </a:xfrm>
          <a:prstGeom prst="rect">
            <a:avLst/>
          </a:prstGeom>
          <a:solidFill>
            <a:schemeClr val="bg2"/>
          </a:solidFill>
        </p:spPr>
        <p:txBody>
          <a:bodyPr wrap="square" rtlCol="0">
            <a:spAutoFit/>
          </a:bodyPr>
          <a:lstStyle/>
          <a:p>
            <a:r>
              <a:rPr lang="zh-CN" altLang="en-US" sz="6600" b="1" dirty="0">
                <a:solidFill>
                  <a:srgbClr val="FFFFFF"/>
                </a:solidFill>
              </a:rPr>
              <a:t>佩特拉</a:t>
            </a:r>
            <a:r>
              <a:rPr lang="en-US" altLang="zh-CN" sz="6600" b="1" dirty="0">
                <a:solidFill>
                  <a:srgbClr val="FFFFFF"/>
                </a:solidFill>
              </a:rPr>
              <a:t>-</a:t>
            </a:r>
            <a:r>
              <a:rPr lang="zh-CN" altLang="en-US" sz="6600" b="1" dirty="0">
                <a:solidFill>
                  <a:srgbClr val="FFFFFF"/>
                </a:solidFill>
              </a:rPr>
              <a:t> 古老的石头城</a:t>
            </a:r>
            <a:endParaRPr lang="en-SG" sz="6600" b="1" dirty="0">
              <a:solidFill>
                <a:srgbClr val="FFFFFF"/>
              </a:solidFill>
            </a:endParaRPr>
          </a:p>
        </p:txBody>
      </p:sp>
    </p:spTree>
    <p:extLst>
      <p:ext uri="{BB962C8B-B14F-4D97-AF65-F5344CB8AC3E}">
        <p14:creationId xmlns:p14="http://schemas.microsoft.com/office/powerpoint/2010/main" val="243179333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descr="MonasterybyA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extLst>
            <a:ext uri="{909E8E84-426E-40dd-AFC4-6F175D3DCCD1}">
              <a14:hiddenFill xmlns:a14="http://schemas.microsoft.com/office/drawing/2010/main" xmlns="">
                <a:solidFill>
                  <a:srgbClr val="FFFFFF"/>
                </a:solidFill>
              </a14:hiddenFill>
            </a:ext>
          </a:extLst>
        </p:spPr>
      </p:pic>
      <p:pic>
        <p:nvPicPr>
          <p:cNvPr id="149509" name="Picture 5" descr="MonasterybyAi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52400" y="0"/>
            <a:ext cx="4495800" cy="6902450"/>
          </a:xfrm>
          <a:prstGeom prst="rect">
            <a:avLst/>
          </a:prstGeom>
          <a:noFill/>
          <a:extLst>
            <a:ext uri="{909E8E84-426E-40dd-AFC4-6F175D3DCCD1}">
              <a14:hiddenFill xmlns:a14="http://schemas.microsoft.com/office/drawing/2010/main" xmlns="">
                <a:solidFill>
                  <a:srgbClr val="FFFFFF"/>
                </a:solidFill>
              </a14:hiddenFill>
            </a:ext>
          </a:extLst>
        </p:spPr>
      </p:pic>
      <p:sp>
        <p:nvSpPr>
          <p:cNvPr id="149506" name="Rectangle 2"/>
          <p:cNvSpPr>
            <a:spLocks noGrp="1" noChangeArrowheads="1"/>
          </p:cNvSpPr>
          <p:nvPr>
            <p:ph type="title"/>
          </p:nvPr>
        </p:nvSpPr>
        <p:spPr>
          <a:xfrm>
            <a:off x="0" y="6172200"/>
            <a:ext cx="9144000" cy="685800"/>
          </a:xfrm>
          <a:solidFill>
            <a:srgbClr val="FFFFFF"/>
          </a:solidFill>
        </p:spPr>
        <p:txBody>
          <a:bodyPr/>
          <a:lstStyle/>
          <a:p>
            <a:r>
              <a:rPr lang="zh-CN" altLang="en-US" b="1">
                <a:ea typeface="SimSun" charset="0"/>
                <a:cs typeface="SimSun" charset="0"/>
              </a:rPr>
              <a:t>想像居住在这样的地理环境</a:t>
            </a:r>
            <a:r>
              <a:rPr lang="en-US" b="1"/>
              <a:t>!</a:t>
            </a:r>
            <a:endParaRPr lang="en-US"/>
          </a:p>
        </p:txBody>
      </p:sp>
    </p:spTree>
    <p:extLst>
      <p:ext uri="{BB962C8B-B14F-4D97-AF65-F5344CB8AC3E}">
        <p14:creationId xmlns:p14="http://schemas.microsoft.com/office/powerpoint/2010/main" val="44772966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4" descr="Siq"/>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41275"/>
            <a:ext cx="9144000" cy="6975475"/>
          </a:xfrm>
          <a:noFill/>
        </p:spPr>
      </p:pic>
      <p:sp>
        <p:nvSpPr>
          <p:cNvPr id="39941" name="Rectangle 5"/>
          <p:cNvSpPr>
            <a:spLocks noGrp="1" noChangeArrowheads="1"/>
          </p:cNvSpPr>
          <p:nvPr>
            <p:ph type="title"/>
          </p:nvPr>
        </p:nvSpPr>
        <p:spPr>
          <a:xfrm>
            <a:off x="0" y="0"/>
            <a:ext cx="4460456" cy="1826302"/>
          </a:xfrm>
          <a:solidFill>
            <a:schemeClr val="tx1"/>
          </a:solidFill>
        </p:spPr>
        <p:txBody>
          <a:bodyPr/>
          <a:lstStyle/>
          <a:p>
            <a:pPr eaLnBrk="1" hangingPunct="1"/>
            <a:r>
              <a:rPr lang="zh-CN" altLang="en-US" sz="4800" b="1" dirty="0">
                <a:solidFill>
                  <a:srgbClr val="FFFFFF"/>
                </a:solidFill>
                <a:latin typeface="Arial" charset="0"/>
                <a:ea typeface="Geneva" charset="0"/>
              </a:rPr>
              <a:t>“蛇道”</a:t>
            </a:r>
            <a:br>
              <a:rPr lang="en-US" altLang="zh-CN" sz="4800" b="1" dirty="0">
                <a:solidFill>
                  <a:srgbClr val="FFFFFF"/>
                </a:solidFill>
                <a:latin typeface="Arial" charset="0"/>
                <a:ea typeface="Geneva" charset="0"/>
              </a:rPr>
            </a:br>
            <a:r>
              <a:rPr lang="zh-CN" altLang="en-US" sz="4800" b="1" dirty="0">
                <a:solidFill>
                  <a:srgbClr val="FFFFFF"/>
                </a:solidFill>
                <a:latin typeface="Arial" charset="0"/>
                <a:ea typeface="Geneva" charset="0"/>
              </a:rPr>
              <a:t>（</a:t>
            </a:r>
            <a:r>
              <a:rPr lang="en-US" sz="4800" b="1" dirty="0">
                <a:solidFill>
                  <a:srgbClr val="FFFFFF"/>
                </a:solidFill>
                <a:latin typeface="Arial" charset="0"/>
                <a:ea typeface="Geneva" charset="0"/>
              </a:rPr>
              <a:t>The </a:t>
            </a:r>
            <a:r>
              <a:rPr lang="en-US" sz="4800" b="1" dirty="0" err="1">
                <a:solidFill>
                  <a:srgbClr val="FFFFFF"/>
                </a:solidFill>
                <a:latin typeface="Arial" charset="0"/>
                <a:ea typeface="Geneva" charset="0"/>
              </a:rPr>
              <a:t>Siq</a:t>
            </a:r>
            <a:r>
              <a:rPr lang="zh-CN" altLang="en-US" sz="4800" b="1" dirty="0">
                <a:solidFill>
                  <a:srgbClr val="FFFFFF"/>
                </a:solidFill>
                <a:latin typeface="Arial" charset="0"/>
                <a:ea typeface="Geneva" charset="0"/>
              </a:rPr>
              <a:t>）</a:t>
            </a:r>
            <a:r>
              <a:rPr lang="en-US" sz="4800" b="1" dirty="0">
                <a:solidFill>
                  <a:srgbClr val="FFFFFF"/>
                </a:solidFill>
                <a:latin typeface="Arial" charset="0"/>
                <a:ea typeface="Geneva" charset="0"/>
              </a:rPr>
              <a:t> </a:t>
            </a:r>
            <a:br>
              <a:rPr lang="en-US" sz="4800" b="1" dirty="0">
                <a:solidFill>
                  <a:srgbClr val="FFFFFF"/>
                </a:solidFill>
                <a:latin typeface="Arial" charset="0"/>
                <a:ea typeface="Geneva" charset="0"/>
              </a:rPr>
            </a:br>
            <a:endParaRPr lang="en-US" sz="3200" b="1" dirty="0">
              <a:solidFill>
                <a:srgbClr val="FFFFFF"/>
              </a:solidFill>
              <a:latin typeface="Arial" charset="0"/>
              <a:ea typeface="Geneva" charset="0"/>
            </a:endParaRPr>
          </a:p>
        </p:txBody>
      </p:sp>
      <p:sp>
        <p:nvSpPr>
          <p:cNvPr id="39943" name="Rectangle 7"/>
          <p:cNvSpPr>
            <a:spLocks noChangeArrowheads="1"/>
          </p:cNvSpPr>
          <p:nvPr/>
        </p:nvSpPr>
        <p:spPr bwMode="auto">
          <a:xfrm>
            <a:off x="0" y="1961213"/>
            <a:ext cx="3962400" cy="1981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zh-CN" altLang="en-US" sz="4400" b="1" dirty="0">
                <a:solidFill>
                  <a:srgbClr val="FFFFFF"/>
                </a:solidFill>
                <a:latin typeface="Arial" charset="0"/>
                <a:cs typeface="Arial" charset="0"/>
              </a:rPr>
              <a:t>佩特拉古城的唯一入口</a:t>
            </a:r>
            <a:endParaRPr lang="en-US" sz="2800" b="1" dirty="0">
              <a:solidFill>
                <a:srgbClr val="FFFFFF"/>
              </a:solidFill>
              <a:latin typeface="Arial" charset="0"/>
              <a:cs typeface="Arial" charset="0"/>
            </a:endParaRPr>
          </a:p>
        </p:txBody>
      </p:sp>
      <p:sp>
        <p:nvSpPr>
          <p:cNvPr id="39944" name="AutoShape 8"/>
          <p:cNvSpPr>
            <a:spLocks noChangeArrowheads="1"/>
          </p:cNvSpPr>
          <p:nvPr/>
        </p:nvSpPr>
        <p:spPr bwMode="auto">
          <a:xfrm rot="-1080250">
            <a:off x="0" y="5257800"/>
            <a:ext cx="4343400" cy="1066800"/>
          </a:xfrm>
          <a:prstGeom prst="rightArrowCallout">
            <a:avLst>
              <a:gd name="adj1" fmla="val 25000"/>
              <a:gd name="adj2" fmla="val 25000"/>
              <a:gd name="adj3" fmla="val 67857"/>
              <a:gd name="adj4" fmla="val 72574"/>
            </a:avLst>
          </a:prstGeom>
          <a:solidFill>
            <a:srgbClr val="0033CC"/>
          </a:solidFill>
          <a:ln w="9525">
            <a:solidFill>
              <a:schemeClr val="tx1"/>
            </a:solidFill>
            <a:miter lim="800000"/>
            <a:headEnd/>
            <a:tailEnd/>
          </a:ln>
        </p:spPr>
        <p:txBody>
          <a:bodyPr wrap="none" anchor="ctr"/>
          <a:lstStyle/>
          <a:p>
            <a:pPr algn="ctr" eaLnBrk="1" hangingPunct="1"/>
            <a:r>
              <a:rPr lang="zh-CN" altLang="en-US" sz="6000" b="1" dirty="0">
                <a:solidFill>
                  <a:srgbClr val="FFFFFF"/>
                </a:solidFill>
                <a:latin typeface="Arial" charset="0"/>
                <a:cs typeface="Arial" charset="0"/>
              </a:rPr>
              <a:t>水道</a:t>
            </a:r>
            <a:endParaRPr lang="en-US" sz="6000" b="1" dirty="0">
              <a:solidFill>
                <a:srgbClr val="FFFFFF"/>
              </a:solidFill>
              <a:latin typeface="Arial" charset="0"/>
              <a:cs typeface="Arial" charset="0"/>
            </a:endParaRPr>
          </a:p>
        </p:txBody>
      </p:sp>
      <p:sp>
        <p:nvSpPr>
          <p:cNvPr id="111621" name="Text Box 9"/>
          <p:cNvSpPr txBox="1">
            <a:spLocks noChangeArrowheads="1"/>
          </p:cNvSpPr>
          <p:nvPr/>
        </p:nvSpPr>
        <p:spPr bwMode="auto">
          <a:xfrm>
            <a:off x="9455913" y="76200"/>
            <a:ext cx="158754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FF"/>
                </a:solidFill>
                <a:latin typeface="Arial" charset="0"/>
                <a:cs typeface="Arial" charset="0"/>
              </a:rPr>
              <a:t>OTS 598c</a:t>
            </a:r>
          </a:p>
        </p:txBody>
      </p:sp>
    </p:spTree>
    <p:extLst>
      <p:ext uri="{BB962C8B-B14F-4D97-AF65-F5344CB8AC3E}">
        <p14:creationId xmlns:p14="http://schemas.microsoft.com/office/powerpoint/2010/main" val="2001517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Effect transition="in" filter="dissolve">
                                      <p:cBhvr>
                                        <p:cTn id="7" dur="500"/>
                                        <p:tgtEl>
                                          <p:spTgt spid="399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943"/>
                                        </p:tgtEl>
                                        <p:attrNameLst>
                                          <p:attrName>style.visibility</p:attrName>
                                        </p:attrNameLst>
                                      </p:cBhvr>
                                      <p:to>
                                        <p:strVal val="visible"/>
                                      </p:to>
                                    </p:set>
                                    <p:animEffect transition="in" filter="dissolve">
                                      <p:cBhvr>
                                        <p:cTn id="12" dur="5000"/>
                                        <p:tgtEl>
                                          <p:spTgt spid="399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39944"/>
                                        </p:tgtEl>
                                        <p:attrNameLst>
                                          <p:attrName>style.visibility</p:attrName>
                                        </p:attrNameLst>
                                      </p:cBhvr>
                                      <p:to>
                                        <p:strVal val="visible"/>
                                      </p:to>
                                    </p:set>
                                    <p:anim calcmode="lin" valueType="num">
                                      <p:cBhvr>
                                        <p:cTn id="17" dur="500" fill="hold"/>
                                        <p:tgtEl>
                                          <p:spTgt spid="39944"/>
                                        </p:tgtEl>
                                        <p:attrNameLst>
                                          <p:attrName>ppt_w</p:attrName>
                                        </p:attrNameLst>
                                      </p:cBhvr>
                                      <p:tavLst>
                                        <p:tav tm="0">
                                          <p:val>
                                            <p:fltVal val="0"/>
                                          </p:val>
                                        </p:tav>
                                        <p:tav tm="100000">
                                          <p:val>
                                            <p:strVal val="#ppt_w"/>
                                          </p:val>
                                        </p:tav>
                                      </p:tavLst>
                                    </p:anim>
                                    <p:anim calcmode="lin" valueType="num">
                                      <p:cBhvr>
                                        <p:cTn id="18" dur="500" fill="hold"/>
                                        <p:tgtEl>
                                          <p:spTgt spid="39944"/>
                                        </p:tgtEl>
                                        <p:attrNameLst>
                                          <p:attrName>ppt_h</p:attrName>
                                        </p:attrNameLst>
                                      </p:cBhvr>
                                      <p:tavLst>
                                        <p:tav tm="0">
                                          <p:val>
                                            <p:fltVal val="0"/>
                                          </p:val>
                                        </p:tav>
                                        <p:tav tm="100000">
                                          <p:val>
                                            <p:strVal val="#ppt_h"/>
                                          </p:val>
                                        </p:tav>
                                      </p:tavLst>
                                    </p:anim>
                                    <p:anim calcmode="lin" valueType="num">
                                      <p:cBhvr>
                                        <p:cTn id="19" dur="500" fill="hold"/>
                                        <p:tgtEl>
                                          <p:spTgt spid="39944"/>
                                        </p:tgtEl>
                                        <p:attrNameLst>
                                          <p:attrName>style.rotation</p:attrName>
                                        </p:attrNameLst>
                                      </p:cBhvr>
                                      <p:tavLst>
                                        <p:tav tm="0">
                                          <p:val>
                                            <p:fltVal val="360"/>
                                          </p:val>
                                        </p:tav>
                                        <p:tav tm="100000">
                                          <p:val>
                                            <p:fltVal val="0"/>
                                          </p:val>
                                        </p:tav>
                                      </p:tavLst>
                                    </p:anim>
                                    <p:animEffect transition="in" filter="fade">
                                      <p:cBhvr>
                                        <p:cTn id="20" dur="500"/>
                                        <p:tgtEl>
                                          <p:spTgt spid="39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P spid="39943" grpId="0" animBg="1"/>
      <p:bldP spid="39944"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80" name="Picture 4" descr="Mosaic"/>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990600"/>
            <a:ext cx="5867400" cy="3992563"/>
          </a:xfrm>
          <a:prstGeom prst="rect">
            <a:avLst/>
          </a:prstGeom>
          <a:noFill/>
          <a:extLst>
            <a:ext uri="{909E8E84-426E-40dd-AFC4-6F175D3DCCD1}">
              <a14:hiddenFill xmlns:a14="http://schemas.microsoft.com/office/drawing/2010/main" xmlns="">
                <a:solidFill>
                  <a:srgbClr val="FFFFFF"/>
                </a:solidFill>
              </a14:hiddenFill>
            </a:ext>
          </a:extLst>
        </p:spPr>
      </p:pic>
      <p:sp>
        <p:nvSpPr>
          <p:cNvPr id="178178" name="Rectangle 2"/>
          <p:cNvSpPr>
            <a:spLocks noGrp="1" noChangeArrowheads="1"/>
          </p:cNvSpPr>
          <p:nvPr>
            <p:ph type="title"/>
          </p:nvPr>
        </p:nvSpPr>
        <p:spPr>
          <a:xfrm>
            <a:off x="0" y="6096000"/>
            <a:ext cx="9144000" cy="762000"/>
          </a:xfrm>
          <a:solidFill>
            <a:srgbClr val="FFFFFF"/>
          </a:solidFill>
        </p:spPr>
        <p:txBody>
          <a:bodyPr/>
          <a:lstStyle/>
          <a:p>
            <a:r>
              <a:rPr lang="zh-CN" altLang="en-US" b="1">
                <a:ea typeface="SimSun" charset="0"/>
                <a:cs typeface="SimSun" charset="0"/>
              </a:rPr>
              <a:t>水道被埋了几百年</a:t>
            </a:r>
          </a:p>
        </p:txBody>
      </p:sp>
      <p:pic>
        <p:nvPicPr>
          <p:cNvPr id="178181" name="Picture 5" descr="Mosaic"/>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14400" y="990600"/>
            <a:ext cx="4800600" cy="39925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56309755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Rectangle 5"/>
          <p:cNvSpPr>
            <a:spLocks noGrp="1" noChangeArrowheads="1"/>
          </p:cNvSpPr>
          <p:nvPr>
            <p:ph type="title"/>
          </p:nvPr>
        </p:nvSpPr>
        <p:spPr>
          <a:xfrm>
            <a:off x="4038600" y="4800600"/>
            <a:ext cx="3810000" cy="1143000"/>
          </a:xfrm>
        </p:spPr>
        <p:txBody>
          <a:bodyPr/>
          <a:lstStyle/>
          <a:p>
            <a:r>
              <a:rPr lang="zh-CN" altLang="en-US" b="1">
                <a:solidFill>
                  <a:schemeClr val="tx1"/>
                </a:solidFill>
                <a:ea typeface="SimSun" charset="0"/>
                <a:cs typeface="SimSun" charset="0"/>
              </a:rPr>
              <a:t>窄洞的出口</a:t>
            </a:r>
          </a:p>
        </p:txBody>
      </p:sp>
      <p:pic>
        <p:nvPicPr>
          <p:cNvPr id="41988" name="Picture 4" descr="Siq0001"/>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4152275" cy="688789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41991" name="Text Box 7"/>
          <p:cNvSpPr txBox="1">
            <a:spLocks noChangeArrowheads="1"/>
          </p:cNvSpPr>
          <p:nvPr/>
        </p:nvSpPr>
        <p:spPr bwMode="auto">
          <a:xfrm>
            <a:off x="8305800" y="76200"/>
            <a:ext cx="8112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b="1">
                <a:solidFill>
                  <a:srgbClr val="795241"/>
                </a:solidFill>
                <a:latin typeface="Times New Roman" charset="0"/>
                <a:cs typeface="+mn-cs"/>
              </a:rPr>
              <a:t>598b</a:t>
            </a:r>
          </a:p>
        </p:txBody>
      </p:sp>
      <p:sp>
        <p:nvSpPr>
          <p:cNvPr id="2" name="TextBox 1"/>
          <p:cNvSpPr txBox="1"/>
          <p:nvPr/>
        </p:nvSpPr>
        <p:spPr>
          <a:xfrm>
            <a:off x="2188564" y="1229193"/>
            <a:ext cx="1978702" cy="769441"/>
          </a:xfrm>
          <a:prstGeom prst="rect">
            <a:avLst/>
          </a:prstGeom>
          <a:noFill/>
        </p:spPr>
        <p:txBody>
          <a:bodyPr wrap="square" rtlCol="0">
            <a:spAutoFit/>
          </a:bodyPr>
          <a:lstStyle/>
          <a:p>
            <a:r>
              <a:rPr lang="zh-CN" altLang="en-US" sz="4400" b="1" dirty="0">
                <a:solidFill>
                  <a:srgbClr val="FFFFFF"/>
                </a:solidFill>
              </a:rPr>
              <a:t>佩特拉</a:t>
            </a:r>
            <a:endParaRPr lang="en-SG" sz="4400" b="1" dirty="0">
              <a:solidFill>
                <a:srgbClr val="FFFFFF"/>
              </a:solidFill>
            </a:endParaRPr>
          </a:p>
        </p:txBody>
      </p:sp>
    </p:spTree>
    <p:extLst>
      <p:ext uri="{BB962C8B-B14F-4D97-AF65-F5344CB8AC3E}">
        <p14:creationId xmlns:p14="http://schemas.microsoft.com/office/powerpoint/2010/main" val="253146100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r>
              <a:rPr lang="en-US"/>
              <a:t>Dark Siq Exit</a:t>
            </a:r>
          </a:p>
        </p:txBody>
      </p:sp>
      <p:sp>
        <p:nvSpPr>
          <p:cNvPr id="175107" name="Rectangle 3"/>
          <p:cNvSpPr>
            <a:spLocks noGrp="1" noChangeArrowheads="1"/>
          </p:cNvSpPr>
          <p:nvPr>
            <p:ph type="body" idx="1"/>
          </p:nvPr>
        </p:nvSpPr>
        <p:spPr/>
        <p:txBody>
          <a:bodyPr/>
          <a:lstStyle/>
          <a:p>
            <a:endParaRPr lang="en-GB"/>
          </a:p>
        </p:txBody>
      </p:sp>
      <p:pic>
        <p:nvPicPr>
          <p:cNvPr id="175108" name="Picture 4" descr="SiqEx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0"/>
            <a:ext cx="9144000" cy="6502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26828622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2" name="Picture 6" descr="Petra_Kazneh4_tb_n031901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5298" name="Rectangle 2"/>
          <p:cNvSpPr>
            <a:spLocks noGrp="1" noChangeArrowheads="1"/>
          </p:cNvSpPr>
          <p:nvPr>
            <p:ph type="title"/>
          </p:nvPr>
        </p:nvSpPr>
        <p:spPr>
          <a:xfrm>
            <a:off x="0" y="5715000"/>
            <a:ext cx="4038600" cy="1143000"/>
          </a:xfrm>
        </p:spPr>
        <p:txBody>
          <a:bodyPr/>
          <a:lstStyle/>
          <a:p>
            <a:r>
              <a:rPr lang="zh-CN" altLang="en-US" sz="4800" b="1">
                <a:solidFill>
                  <a:srgbClr val="FFFFFF"/>
                </a:solidFill>
                <a:ea typeface="SimSun" charset="0"/>
                <a:cs typeface="SimSun" charset="0"/>
              </a:rPr>
              <a:t>国库</a:t>
            </a:r>
          </a:p>
        </p:txBody>
      </p:sp>
      <p:sp>
        <p:nvSpPr>
          <p:cNvPr id="55303" name="Text Box 7"/>
          <p:cNvSpPr txBox="1">
            <a:spLocks noChangeArrowheads="1"/>
          </p:cNvSpPr>
          <p:nvPr/>
        </p:nvSpPr>
        <p:spPr bwMode="auto">
          <a:xfrm>
            <a:off x="8305800" y="76200"/>
            <a:ext cx="811213" cy="457200"/>
          </a:xfrm>
          <a:prstGeom prst="rect">
            <a:avLst/>
          </a:prstGeom>
          <a:solidFill>
            <a:srgbClr val="0033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b="1">
                <a:solidFill>
                  <a:srgbClr val="FFFFFF"/>
                </a:solidFill>
                <a:latin typeface="Times New Roman" charset="0"/>
                <a:cs typeface="+mn-cs"/>
              </a:rPr>
              <a:t>598b</a:t>
            </a:r>
          </a:p>
        </p:txBody>
      </p:sp>
    </p:spTree>
    <p:extLst>
      <p:ext uri="{BB962C8B-B14F-4D97-AF65-F5344CB8AC3E}">
        <p14:creationId xmlns:p14="http://schemas.microsoft.com/office/powerpoint/2010/main" val="3030102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descr="rev 7 144,000 worship1.jpg">
            <a:extLst>
              <a:ext uri="{FF2B5EF4-FFF2-40B4-BE49-F238E27FC236}">
                <a16:creationId xmlns:a16="http://schemas.microsoft.com/office/drawing/2014/main" id="{3041D68B-C8F8-2A4F-9B8B-AE2B5174E7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6513" y="-26988"/>
            <a:ext cx="9180513" cy="68849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0" name="Oval 9">
            <a:extLst>
              <a:ext uri="{FF2B5EF4-FFF2-40B4-BE49-F238E27FC236}">
                <a16:creationId xmlns:a16="http://schemas.microsoft.com/office/drawing/2014/main" id="{67A302F0-6696-3345-BABF-FACA4F7F2B62}"/>
              </a:ext>
            </a:extLst>
          </p:cNvPr>
          <p:cNvSpPr/>
          <p:nvPr/>
        </p:nvSpPr>
        <p:spPr bwMode="auto">
          <a:xfrm>
            <a:off x="-54443" y="2702484"/>
            <a:ext cx="421995" cy="584775"/>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5" charset="0"/>
              <a:ea typeface="ＭＳ Ｐゴシック" pitchFamily="-105" charset="-128"/>
              <a:cs typeface="ＭＳ Ｐゴシック" pitchFamily="-105" charset="-128"/>
            </a:endParaRPr>
          </a:p>
        </p:txBody>
      </p:sp>
      <p:sp>
        <p:nvSpPr>
          <p:cNvPr id="2232324" name="Text Box 4"/>
          <p:cNvSpPr txBox="1">
            <a:spLocks noChangeArrowheads="1"/>
          </p:cNvSpPr>
          <p:nvPr/>
        </p:nvSpPr>
        <p:spPr bwMode="auto">
          <a:xfrm>
            <a:off x="8153400" y="0"/>
            <a:ext cx="838200" cy="45720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377</a:t>
            </a:r>
            <a:endParaRPr kumimoji="0" lang="en-US" sz="24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232325" name="Rectangle 5"/>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zh-CN" altLang="en-US"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象征性的 还是实际的</a:t>
            </a:r>
            <a:r>
              <a:rPr lang="en-US" altLang="zh-CN"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144,000</a:t>
            </a:r>
            <a:r>
              <a:rPr lang="zh-CN" altLang="en-US"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a:t>
            </a:r>
            <a:endParaRPr lang="en-US" sz="1800" dirty="0">
              <a:solidFill>
                <a:schemeClr val="bg1"/>
              </a:solidFill>
              <a:latin typeface="Arial" charset="0"/>
              <a:ea typeface="ＭＳ Ｐゴシック" charset="0"/>
              <a:cs typeface="ＭＳ Ｐゴシック" charset="0"/>
            </a:endParaRPr>
          </a:p>
        </p:txBody>
      </p:sp>
      <p:sp>
        <p:nvSpPr>
          <p:cNvPr id="2232326" name="Text Box 6"/>
          <p:cNvSpPr txBox="1">
            <a:spLocks noChangeArrowheads="1"/>
          </p:cNvSpPr>
          <p:nvPr/>
        </p:nvSpPr>
        <p:spPr bwMode="auto">
          <a:xfrm>
            <a:off x="304800" y="1704975"/>
            <a:ext cx="3810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zh-CN" altLang="en-US" sz="3200" b="1" i="0" u="sng" strike="noStrike" kern="1200" cap="none" spc="0" normalizeH="0" baseline="0" noProof="0" dirty="0">
                <a:ln>
                  <a:noFill/>
                </a:ln>
                <a:solidFill>
                  <a:srgbClr val="FFFFFF"/>
                </a:solidFill>
                <a:effectLst>
                  <a:glow rad="139700">
                    <a:srgbClr val="000000">
                      <a:satMod val="175000"/>
                      <a:alpha val="40000"/>
                    </a:srgbClr>
                  </a:glow>
                </a:effectLst>
                <a:uLnTx/>
                <a:uFillTx/>
                <a:latin typeface="Arial" charset="0"/>
                <a:ea typeface="ＭＳ Ｐゴシック" charset="0"/>
              </a:rPr>
              <a:t>象征性（教会）</a:t>
            </a:r>
          </a:p>
        </p:txBody>
      </p:sp>
      <p:sp>
        <p:nvSpPr>
          <p:cNvPr id="2232327" name="Text Box 7"/>
          <p:cNvSpPr txBox="1">
            <a:spLocks noChangeArrowheads="1"/>
          </p:cNvSpPr>
          <p:nvPr/>
        </p:nvSpPr>
        <p:spPr bwMode="auto">
          <a:xfrm>
            <a:off x="4572000" y="1704975"/>
            <a:ext cx="3657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zh-CN" altLang="en-US" sz="3200" b="1" i="0" u="sng" strike="noStrike" kern="1200" cap="none" spc="0" normalizeH="0" baseline="0" noProof="0" dirty="0">
                <a:ln>
                  <a:noFill/>
                </a:ln>
                <a:solidFill>
                  <a:srgbClr val="FFFFFF"/>
                </a:solidFill>
                <a:effectLst>
                  <a:glow rad="139700">
                    <a:srgbClr val="000000">
                      <a:satMod val="175000"/>
                      <a:alpha val="40000"/>
                    </a:srgbClr>
                  </a:glow>
                </a:effectLst>
                <a:uLnTx/>
                <a:uFillTx/>
                <a:latin typeface="Arial" charset="0"/>
                <a:ea typeface="ＭＳ Ｐゴシック" charset="0"/>
              </a:rPr>
              <a:t>字面意义（犹太人）</a:t>
            </a:r>
          </a:p>
        </p:txBody>
      </p:sp>
      <p:sp>
        <p:nvSpPr>
          <p:cNvPr id="2232328" name="Text Box 8"/>
          <p:cNvSpPr txBox="1">
            <a:spLocks noChangeArrowheads="1"/>
          </p:cNvSpPr>
          <p:nvPr/>
        </p:nvSpPr>
        <p:spPr bwMode="auto">
          <a:xfrm>
            <a:off x="304800" y="2711450"/>
            <a:ext cx="3810000" cy="255454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lvl="0" indent="-7938" eaLnBrk="1" hangingPunct="1">
              <a:defRPr/>
            </a:pPr>
            <a:r>
              <a:rPr lang="zh-CN" altLang="en-US" sz="3200" b="1" dirty="0">
                <a:solidFill>
                  <a:srgbClr val="FFFFFF"/>
                </a:solidFill>
                <a:effectLst>
                  <a:glow rad="139700">
                    <a:srgbClr val="000000">
                      <a:satMod val="175000"/>
                      <a:alpha val="67000"/>
                    </a:srgbClr>
                  </a:glow>
                </a:effectLst>
                <a:latin typeface="SimSun" panose="02010600030101010101" pitchFamily="2" charset="-122"/>
                <a:ea typeface="SimSun" panose="02010600030101010101" pitchFamily="2" charset="-122"/>
                <a:cs typeface="Times New Roman" panose="02020603050405020304" pitchFamily="18" charset="0"/>
              </a:rPr>
              <a:t>犹太人被称为“撒但的会堂”（启 </a:t>
            </a:r>
            <a:r>
              <a:rPr lang="en-US" altLang="zh-CN" sz="3200" b="1" dirty="0">
                <a:solidFill>
                  <a:srgbClr val="FFFFFF"/>
                </a:solidFill>
                <a:effectLst>
                  <a:glow rad="139700">
                    <a:srgbClr val="000000">
                      <a:satMod val="175000"/>
                      <a:alpha val="67000"/>
                    </a:srgbClr>
                  </a:glow>
                </a:effectLst>
                <a:latin typeface="SimSun" panose="02010600030101010101" pitchFamily="2" charset="-122"/>
                <a:ea typeface="SimSun" panose="02010600030101010101" pitchFamily="2" charset="-122"/>
                <a:cs typeface="Times New Roman" panose="02020603050405020304" pitchFamily="18" charset="0"/>
              </a:rPr>
              <a:t>2:9</a:t>
            </a:r>
            <a:r>
              <a:rPr lang="zh-CN" altLang="en-US" sz="3200" b="1" dirty="0">
                <a:solidFill>
                  <a:srgbClr val="FFFFFF"/>
                </a:solidFill>
                <a:effectLst>
                  <a:glow rad="139700">
                    <a:srgbClr val="000000">
                      <a:satMod val="175000"/>
                      <a:alpha val="67000"/>
                    </a:srgbClr>
                  </a:glow>
                </a:effectLst>
                <a:latin typeface="SimSun" panose="02010600030101010101" pitchFamily="2" charset="-122"/>
                <a:ea typeface="SimSun" panose="02010600030101010101" pitchFamily="2" charset="-122"/>
                <a:cs typeface="Times New Roman" panose="02020603050405020304" pitchFamily="18" charset="0"/>
              </a:rPr>
              <a:t>；</a:t>
            </a:r>
            <a:r>
              <a:rPr lang="en-US" altLang="zh-CN" sz="3200" b="1" dirty="0">
                <a:solidFill>
                  <a:srgbClr val="FFFFFF"/>
                </a:solidFill>
                <a:effectLst>
                  <a:glow rad="139700">
                    <a:srgbClr val="000000">
                      <a:satMod val="175000"/>
                      <a:alpha val="67000"/>
                    </a:srgbClr>
                  </a:glow>
                </a:effectLst>
                <a:latin typeface="SimSun" panose="02010600030101010101" pitchFamily="2" charset="-122"/>
                <a:ea typeface="SimSun" panose="02010600030101010101" pitchFamily="2" charset="-122"/>
                <a:cs typeface="Times New Roman" panose="02020603050405020304" pitchFamily="18" charset="0"/>
              </a:rPr>
              <a:t>3:9</a:t>
            </a:r>
            <a:r>
              <a:rPr lang="zh-CN" altLang="en-US" sz="3200" b="1" dirty="0">
                <a:solidFill>
                  <a:srgbClr val="FFFFFF"/>
                </a:solidFill>
                <a:effectLst>
                  <a:glow rad="139700">
                    <a:srgbClr val="000000">
                      <a:satMod val="175000"/>
                      <a:alpha val="67000"/>
                    </a:srgbClr>
                  </a:glow>
                </a:effectLst>
                <a:latin typeface="SimSun" panose="02010600030101010101" pitchFamily="2" charset="-122"/>
                <a:ea typeface="SimSun" panose="02010600030101010101" pitchFamily="2" charset="-122"/>
                <a:cs typeface="Times New Roman" panose="02020603050405020304" pitchFamily="18" charset="0"/>
              </a:rPr>
              <a:t>），因此犹太人在启示录中并没有被正面描绘。</a:t>
            </a:r>
          </a:p>
        </p:txBody>
      </p:sp>
      <p:sp>
        <p:nvSpPr>
          <p:cNvPr id="2232329" name="Text Box 9"/>
          <p:cNvSpPr txBox="1">
            <a:spLocks noChangeArrowheads="1"/>
          </p:cNvSpPr>
          <p:nvPr/>
        </p:nvSpPr>
        <p:spPr bwMode="auto">
          <a:xfrm>
            <a:off x="4571999" y="2711450"/>
            <a:ext cx="4356847" cy="255454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lvl="0" indent="-7938" eaLnBrk="1" hangingPunct="1">
              <a:defRPr/>
            </a:pPr>
            <a:r>
              <a:rPr lang="zh-CN" altLang="en-US" sz="3200" dirty="0">
                <a:solidFill>
                  <a:srgbClr val="FFFFFF"/>
                </a:solidFill>
                <a:effectLst>
                  <a:glow rad="139700">
                    <a:srgbClr val="000000">
                      <a:satMod val="175000"/>
                      <a:alpha val="67000"/>
                    </a:srgbClr>
                  </a:glow>
                </a:effectLst>
                <a:latin typeface="SimSun" panose="02010600030101010101" pitchFamily="2" charset="-122"/>
                <a:ea typeface="SimSun" panose="02010600030101010101" pitchFamily="2" charset="-122"/>
              </a:rPr>
              <a:t>然而，在启示录第</a:t>
            </a:r>
            <a:r>
              <a:rPr lang="en-US" altLang="zh-CN" sz="3200" dirty="0">
                <a:solidFill>
                  <a:srgbClr val="FFFFFF"/>
                </a:solidFill>
                <a:effectLst>
                  <a:glow rad="139700">
                    <a:srgbClr val="000000">
                      <a:satMod val="175000"/>
                      <a:alpha val="67000"/>
                    </a:srgbClr>
                  </a:glow>
                </a:effectLst>
                <a:latin typeface="SimSun" panose="02010600030101010101" pitchFamily="2" charset="-122"/>
                <a:ea typeface="SimSun" panose="02010600030101010101" pitchFamily="2" charset="-122"/>
              </a:rPr>
              <a:t>7</a:t>
            </a:r>
            <a:r>
              <a:rPr lang="zh-CN" altLang="en-US" sz="3200" dirty="0">
                <a:solidFill>
                  <a:srgbClr val="FFFFFF"/>
                </a:solidFill>
                <a:effectLst>
                  <a:glow rad="139700">
                    <a:srgbClr val="000000">
                      <a:satMod val="175000"/>
                      <a:alpha val="67000"/>
                    </a:srgbClr>
                  </a:glow>
                </a:effectLst>
                <a:latin typeface="SimSun" panose="02010600030101010101" pitchFamily="2" charset="-122"/>
                <a:ea typeface="SimSun" panose="02010600030101010101" pitchFamily="2" charset="-122"/>
              </a:rPr>
              <a:t>章中，犹太人确实被正面描绘，因为</a:t>
            </a:r>
            <a:r>
              <a:rPr lang="en-US" altLang="zh-CN" sz="3200" dirty="0">
                <a:solidFill>
                  <a:srgbClr val="FFFFFF"/>
                </a:solidFill>
                <a:effectLst>
                  <a:glow rad="139700">
                    <a:srgbClr val="000000">
                      <a:satMod val="175000"/>
                      <a:alpha val="67000"/>
                    </a:srgbClr>
                  </a:glow>
                </a:effectLst>
                <a:latin typeface="SimSun" panose="02010600030101010101" pitchFamily="2" charset="-122"/>
                <a:ea typeface="SimSun" panose="02010600030101010101" pitchFamily="2" charset="-122"/>
              </a:rPr>
              <a:t>144,000</a:t>
            </a:r>
            <a:r>
              <a:rPr lang="zh-CN" altLang="en-US" sz="3200" dirty="0">
                <a:solidFill>
                  <a:srgbClr val="FFFFFF"/>
                </a:solidFill>
                <a:effectLst>
                  <a:glow rad="139700">
                    <a:srgbClr val="000000">
                      <a:satMod val="175000"/>
                      <a:alpha val="67000"/>
                    </a:srgbClr>
                  </a:glow>
                </a:effectLst>
                <a:latin typeface="SimSun" panose="02010600030101010101" pitchFamily="2" charset="-122"/>
                <a:ea typeface="SimSun" panose="02010600030101010101" pitchFamily="2" charset="-122"/>
              </a:rPr>
              <a:t>人将被封印，并为神作见证。</a:t>
            </a:r>
          </a:p>
        </p:txBody>
      </p:sp>
      <p:sp>
        <p:nvSpPr>
          <p:cNvPr id="9" name="Text Box 9">
            <a:extLst>
              <a:ext uri="{FF2B5EF4-FFF2-40B4-BE49-F238E27FC236}">
                <a16:creationId xmlns:a16="http://schemas.microsoft.com/office/drawing/2014/main" id="{EFB762BA-5BC5-8D45-8156-CFCD4118958D}"/>
              </a:ext>
            </a:extLst>
          </p:cNvPr>
          <p:cNvSpPr txBox="1">
            <a:spLocks noChangeArrowheads="1"/>
          </p:cNvSpPr>
          <p:nvPr/>
        </p:nvSpPr>
        <p:spPr bwMode="auto">
          <a:xfrm>
            <a:off x="-62752" y="2702484"/>
            <a:ext cx="51098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5</a:t>
            </a:r>
            <a:endParaRPr kumimoji="0" lang="en-US" sz="2400" b="1" i="1"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11" name="Rectangle 2">
            <a:extLst>
              <a:ext uri="{FF2B5EF4-FFF2-40B4-BE49-F238E27FC236}">
                <a16:creationId xmlns:a16="http://schemas.microsoft.com/office/drawing/2014/main" id="{861EE2E4-7BAA-3448-8FDD-2E8B2984386B}"/>
              </a:ext>
            </a:extLst>
          </p:cNvPr>
          <p:cNvSpPr txBox="1">
            <a:spLocks noChangeArrowheads="1"/>
          </p:cNvSpPr>
          <p:nvPr/>
        </p:nvSpPr>
        <p:spPr>
          <a:xfrm>
            <a:off x="-1" y="6499412"/>
            <a:ext cx="4391025" cy="358587"/>
          </a:xfrm>
          <a:prstGeom prst="rect">
            <a:avLst/>
          </a:prstGeom>
        </p:spPr>
        <p:txBody>
          <a:bodyPr anchor="ct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r>
              <a:rPr lang="en-US" altLang="zh-CN" sz="1600" dirty="0"/>
              <a:t>—</a:t>
            </a:r>
            <a:r>
              <a:rPr lang="zh-CN" altLang="en-US" sz="1600" dirty="0"/>
              <a:t>汤姆</a:t>
            </a:r>
            <a:r>
              <a:rPr lang="en-US" altLang="zh-CN" sz="1600" dirty="0"/>
              <a:t>·</a:t>
            </a:r>
            <a:r>
              <a:rPr lang="zh-CN" altLang="en-US" sz="1600" dirty="0"/>
              <a:t>施赖纳（</a:t>
            </a:r>
            <a:r>
              <a:rPr lang="en-US" altLang="zh-CN" sz="1600" dirty="0"/>
              <a:t>Tom Schreiner</a:t>
            </a:r>
            <a:r>
              <a:rPr lang="zh-CN" altLang="en-US" sz="1600" dirty="0"/>
              <a:t>），南方神学院</a:t>
            </a:r>
          </a:p>
        </p:txBody>
      </p:sp>
    </p:spTree>
    <p:extLst>
      <p:ext uri="{BB962C8B-B14F-4D97-AF65-F5344CB8AC3E}">
        <p14:creationId xmlns:p14="http://schemas.microsoft.com/office/powerpoint/2010/main" val="173412451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32328"/>
                                        </p:tgtEl>
                                        <p:attrNameLst>
                                          <p:attrName>style.visibility</p:attrName>
                                        </p:attrNameLst>
                                      </p:cBhvr>
                                      <p:to>
                                        <p:strVal val="visible"/>
                                      </p:to>
                                    </p:set>
                                    <p:anim calcmode="lin" valueType="num">
                                      <p:cBhvr>
                                        <p:cTn id="7" dur="1000" fill="hold"/>
                                        <p:tgtEl>
                                          <p:spTgt spid="2232328"/>
                                        </p:tgtEl>
                                        <p:attrNameLst>
                                          <p:attrName>ppt_w</p:attrName>
                                        </p:attrNameLst>
                                      </p:cBhvr>
                                      <p:tavLst>
                                        <p:tav tm="0">
                                          <p:val>
                                            <p:fltVal val="0"/>
                                          </p:val>
                                        </p:tav>
                                        <p:tav tm="100000">
                                          <p:val>
                                            <p:strVal val="#ppt_w"/>
                                          </p:val>
                                        </p:tav>
                                      </p:tavLst>
                                    </p:anim>
                                    <p:anim calcmode="lin" valueType="num">
                                      <p:cBhvr>
                                        <p:cTn id="8" dur="1000" fill="hold"/>
                                        <p:tgtEl>
                                          <p:spTgt spid="2232328"/>
                                        </p:tgtEl>
                                        <p:attrNameLst>
                                          <p:attrName>ppt_h</p:attrName>
                                        </p:attrNameLst>
                                      </p:cBhvr>
                                      <p:tavLst>
                                        <p:tav tm="0">
                                          <p:val>
                                            <p:fltVal val="0"/>
                                          </p:val>
                                        </p:tav>
                                        <p:tav tm="100000">
                                          <p:val>
                                            <p:strVal val="#ppt_h"/>
                                          </p:val>
                                        </p:tav>
                                      </p:tavLst>
                                    </p:anim>
                                    <p:anim calcmode="lin" valueType="num">
                                      <p:cBhvr>
                                        <p:cTn id="9" dur="1000" fill="hold"/>
                                        <p:tgtEl>
                                          <p:spTgt spid="22323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323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32329"/>
                                        </p:tgtEl>
                                        <p:attrNameLst>
                                          <p:attrName>style.visibility</p:attrName>
                                        </p:attrNameLst>
                                      </p:cBhvr>
                                      <p:to>
                                        <p:strVal val="visible"/>
                                      </p:to>
                                    </p:set>
                                    <p:anim calcmode="lin" valueType="num">
                                      <p:cBhvr>
                                        <p:cTn id="15" dur="1000" fill="hold"/>
                                        <p:tgtEl>
                                          <p:spTgt spid="2232329"/>
                                        </p:tgtEl>
                                        <p:attrNameLst>
                                          <p:attrName>ppt_w</p:attrName>
                                        </p:attrNameLst>
                                      </p:cBhvr>
                                      <p:tavLst>
                                        <p:tav tm="0">
                                          <p:val>
                                            <p:fltVal val="0"/>
                                          </p:val>
                                        </p:tav>
                                        <p:tav tm="100000">
                                          <p:val>
                                            <p:strVal val="#ppt_w"/>
                                          </p:val>
                                        </p:tav>
                                      </p:tavLst>
                                    </p:anim>
                                    <p:anim calcmode="lin" valueType="num">
                                      <p:cBhvr>
                                        <p:cTn id="16" dur="1000" fill="hold"/>
                                        <p:tgtEl>
                                          <p:spTgt spid="2232329"/>
                                        </p:tgtEl>
                                        <p:attrNameLst>
                                          <p:attrName>ppt_h</p:attrName>
                                        </p:attrNameLst>
                                      </p:cBhvr>
                                      <p:tavLst>
                                        <p:tav tm="0">
                                          <p:val>
                                            <p:fltVal val="0"/>
                                          </p:val>
                                        </p:tav>
                                        <p:tav tm="100000">
                                          <p:val>
                                            <p:strVal val="#ppt_h"/>
                                          </p:val>
                                        </p:tav>
                                      </p:tavLst>
                                    </p:anim>
                                    <p:anim calcmode="lin" valueType="num">
                                      <p:cBhvr>
                                        <p:cTn id="17" dur="1000" fill="hold"/>
                                        <p:tgtEl>
                                          <p:spTgt spid="223232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3232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28" grpId="0"/>
      <p:bldP spid="2232329"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300" name="Picture 4" descr="AtopTreasu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2925"/>
          </a:xfrm>
          <a:prstGeom prst="rect">
            <a:avLst/>
          </a:prstGeom>
          <a:noFill/>
          <a:extLst>
            <a:ext uri="{909E8E84-426E-40dd-AFC4-6F175D3DCCD1}">
              <a14:hiddenFill xmlns:a14="http://schemas.microsoft.com/office/drawing/2010/main" xmlns="">
                <a:solidFill>
                  <a:srgbClr val="FFFFFF"/>
                </a:solidFill>
              </a14:hiddenFill>
            </a:ext>
          </a:extLst>
        </p:spPr>
      </p:pic>
      <p:sp>
        <p:nvSpPr>
          <p:cNvPr id="183298" name="Rectangle 2"/>
          <p:cNvSpPr>
            <a:spLocks noGrp="1" noChangeArrowheads="1"/>
          </p:cNvSpPr>
          <p:nvPr>
            <p:ph type="ctrTitle"/>
          </p:nvPr>
        </p:nvSpPr>
        <p:spPr>
          <a:xfrm>
            <a:off x="0" y="6019800"/>
            <a:ext cx="9144000" cy="838200"/>
          </a:xfrm>
          <a:solidFill>
            <a:srgbClr val="FFFFFF"/>
          </a:solidFill>
        </p:spPr>
        <p:txBody>
          <a:bodyPr/>
          <a:lstStyle/>
          <a:p>
            <a:r>
              <a:rPr lang="zh-CN" altLang="en-US" b="1">
                <a:ea typeface="SimSun" charset="0"/>
                <a:cs typeface="SimSun" charset="0"/>
              </a:rPr>
              <a:t>从国库往下看</a:t>
            </a:r>
          </a:p>
        </p:txBody>
      </p:sp>
    </p:spTree>
    <p:extLst>
      <p:ext uri="{BB962C8B-B14F-4D97-AF65-F5344CB8AC3E}">
        <p14:creationId xmlns:p14="http://schemas.microsoft.com/office/powerpoint/2010/main" val="411957799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ctrTitle"/>
          </p:nvPr>
        </p:nvSpPr>
        <p:spPr>
          <a:xfrm>
            <a:off x="268444" y="2408420"/>
            <a:ext cx="4419600" cy="4038600"/>
          </a:xfrm>
        </p:spPr>
        <p:txBody>
          <a:bodyPr/>
          <a:lstStyle/>
          <a:p>
            <a:r>
              <a:rPr lang="en-US" sz="3800" b="1" dirty="0" err="1"/>
              <a:t>Nabataean</a:t>
            </a:r>
            <a:r>
              <a:rPr lang="en-US" sz="3800" b="1" dirty="0"/>
              <a:t> </a:t>
            </a:r>
            <a:r>
              <a:rPr lang="zh-CN" altLang="en-US" sz="3800" b="1" dirty="0"/>
              <a:t>（纳巴特）</a:t>
            </a:r>
            <a:r>
              <a:rPr lang="zh-CN" altLang="en-US" sz="3800" b="1" dirty="0">
                <a:ea typeface="SimSun" charset="0"/>
                <a:cs typeface="SimSun" charset="0"/>
              </a:rPr>
              <a:t>的工程师聪明地收集每年仅</a:t>
            </a:r>
            <a:r>
              <a:rPr lang="en-US" altLang="zh-CN" sz="3800" b="1" dirty="0">
                <a:ea typeface="SimSun" charset="0"/>
                <a:cs typeface="SimSun" charset="0"/>
              </a:rPr>
              <a:t>6</a:t>
            </a:r>
            <a:r>
              <a:rPr lang="zh-CN" altLang="en-US" sz="3800" b="1" dirty="0">
                <a:ea typeface="SimSun" charset="0"/>
                <a:cs typeface="SimSun" charset="0"/>
              </a:rPr>
              <a:t>寸的雨水。</a:t>
            </a:r>
          </a:p>
        </p:txBody>
      </p:sp>
      <p:pic>
        <p:nvPicPr>
          <p:cNvPr id="152580" name="Picture 4" descr="Waterway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3113" y="0"/>
            <a:ext cx="4560887"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639806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6" name="Picture 4" descr="Tom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77157" name="Picture 5" descr="Tomb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495800" y="0"/>
            <a:ext cx="44958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77154" name="Rectangle 2"/>
          <p:cNvSpPr>
            <a:spLocks noGrp="1" noChangeArrowheads="1"/>
          </p:cNvSpPr>
          <p:nvPr>
            <p:ph type="title"/>
          </p:nvPr>
        </p:nvSpPr>
        <p:spPr>
          <a:xfrm>
            <a:off x="0" y="6019800"/>
            <a:ext cx="9144000" cy="838200"/>
          </a:xfrm>
          <a:solidFill>
            <a:srgbClr val="FFFFFF"/>
          </a:solidFill>
        </p:spPr>
        <p:txBody>
          <a:bodyPr/>
          <a:lstStyle/>
          <a:p>
            <a:r>
              <a:rPr lang="en-US" sz="3600" b="1" dirty="0" err="1"/>
              <a:t>Nabataean</a:t>
            </a:r>
            <a:r>
              <a:rPr lang="en-US" sz="3600" b="1" dirty="0"/>
              <a:t> </a:t>
            </a:r>
            <a:r>
              <a:rPr lang="zh-CN" altLang="en-US" sz="3600" b="1" dirty="0"/>
              <a:t>（纳巴特）</a:t>
            </a:r>
            <a:r>
              <a:rPr lang="zh-CN" altLang="en-US" sz="3600" b="1" dirty="0">
                <a:ea typeface="SimSun" charset="0"/>
                <a:cs typeface="SimSun" charset="0"/>
              </a:rPr>
              <a:t>市区中心东面的坟墓</a:t>
            </a:r>
          </a:p>
        </p:txBody>
      </p:sp>
    </p:spTree>
    <p:extLst>
      <p:ext uri="{BB962C8B-B14F-4D97-AF65-F5344CB8AC3E}">
        <p14:creationId xmlns:p14="http://schemas.microsoft.com/office/powerpoint/2010/main" val="376331315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4" descr="Siq000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41275"/>
            <a:ext cx="9144000" cy="6899275"/>
          </a:xfrm>
          <a:noFill/>
        </p:spPr>
      </p:pic>
      <p:sp>
        <p:nvSpPr>
          <p:cNvPr id="44037" name="Rectangle 5"/>
          <p:cNvSpPr>
            <a:spLocks noGrp="1" noChangeArrowheads="1"/>
          </p:cNvSpPr>
          <p:nvPr>
            <p:ph type="title"/>
          </p:nvPr>
        </p:nvSpPr>
        <p:spPr>
          <a:xfrm>
            <a:off x="0" y="152400"/>
            <a:ext cx="9144000" cy="1600200"/>
          </a:xfrm>
          <a:gradFill rotWithShape="1">
            <a:gsLst>
              <a:gs pos="0">
                <a:schemeClr val="bg2">
                  <a:alpha val="11000"/>
                </a:schemeClr>
              </a:gs>
              <a:gs pos="100000">
                <a:schemeClr val="accent1">
                  <a:gamma/>
                  <a:shade val="46275"/>
                  <a:invGamma/>
                </a:schemeClr>
              </a:gs>
            </a:gsLst>
            <a:lin ang="5400000" scaled="1"/>
          </a:gradFill>
        </p:spPr>
        <p:txBody>
          <a:bodyPr/>
          <a:lstStyle/>
          <a:p>
            <a:r>
              <a:rPr lang="en-US" sz="3200" b="1" i="0" dirty="0">
                <a:solidFill>
                  <a:srgbClr val="FFFFFF"/>
                </a:solidFill>
                <a:effectLst>
                  <a:outerShdw blurRad="50800" dist="50800" dir="2700000" algn="tl" rotWithShape="0">
                    <a:srgbClr val="000000">
                      <a:alpha val="80000"/>
                    </a:srgbClr>
                  </a:outerShdw>
                </a:effectLst>
                <a:ea typeface="+mj-ea"/>
                <a:cs typeface="+mj-cs"/>
              </a:rPr>
              <a:t>你心中的傲气欺骗了你； 你这住在巖石的隐密处， 居所在高处的啊！ 你心里说： </a:t>
            </a:r>
            <a:br>
              <a:rPr lang="en-US" sz="3200" b="1" i="0" dirty="0">
                <a:solidFill>
                  <a:srgbClr val="FFFFFF"/>
                </a:solidFill>
                <a:effectLst>
                  <a:outerShdw blurRad="50800" dist="50800" dir="2700000" algn="tl" rotWithShape="0">
                    <a:srgbClr val="000000">
                      <a:alpha val="80000"/>
                    </a:srgbClr>
                  </a:outerShdw>
                </a:effectLst>
                <a:ea typeface="+mj-ea"/>
                <a:cs typeface="+mj-cs"/>
              </a:rPr>
            </a:br>
            <a:r>
              <a:rPr lang="en-US" sz="3200" b="1" i="0" dirty="0">
                <a:solidFill>
                  <a:srgbClr val="FFFFFF"/>
                </a:solidFill>
                <a:effectLst>
                  <a:outerShdw blurRad="50800" dist="50800" dir="2700000" algn="tl" rotWithShape="0">
                    <a:srgbClr val="000000">
                      <a:alpha val="80000"/>
                    </a:srgbClr>
                  </a:outerShdw>
                </a:effectLst>
                <a:ea typeface="+mj-ea"/>
                <a:cs typeface="+mj-cs"/>
              </a:rPr>
              <a:t>	“谁能把我拉下地呢？ (</a:t>
            </a:r>
            <a:r>
              <a:rPr lang="zh-TW" altLang="en-US" sz="3200" b="1" i="0" dirty="0">
                <a:solidFill>
                  <a:srgbClr val="FFFFFF"/>
                </a:solidFill>
                <a:effectLst>
                  <a:outerShdw blurRad="50800" dist="50800" dir="2700000" algn="tl" rotWithShape="0">
                    <a:srgbClr val="000000">
                      <a:alpha val="80000"/>
                    </a:srgbClr>
                  </a:outerShdw>
                </a:effectLst>
                <a:ea typeface="+mj-ea"/>
                <a:cs typeface="+mj-cs"/>
              </a:rPr>
              <a:t>俄巴底亚书</a:t>
            </a:r>
            <a:r>
              <a:rPr lang="en-US" altLang="zh-TW" sz="3200" b="1" i="0" dirty="0">
                <a:solidFill>
                  <a:srgbClr val="FFFFFF"/>
                </a:solidFill>
                <a:effectLst>
                  <a:outerShdw blurRad="50800" dist="50800" dir="2700000" algn="tl" rotWithShape="0">
                    <a:srgbClr val="000000">
                      <a:alpha val="80000"/>
                    </a:srgbClr>
                  </a:outerShdw>
                </a:effectLst>
                <a:ea typeface="+mj-ea"/>
                <a:cs typeface="+mj-cs"/>
              </a:rPr>
              <a:t> </a:t>
            </a:r>
            <a:r>
              <a:rPr lang="en-US" sz="3200" b="1" i="0" dirty="0">
                <a:solidFill>
                  <a:srgbClr val="FFFFFF"/>
                </a:solidFill>
                <a:effectLst>
                  <a:outerShdw blurRad="50800" dist="50800" dir="2700000" algn="tl" rotWithShape="0">
                    <a:srgbClr val="000000">
                      <a:alpha val="80000"/>
                    </a:srgbClr>
                  </a:outerShdw>
                </a:effectLst>
                <a:ea typeface="+mj-ea"/>
                <a:cs typeface="+mj-cs"/>
              </a:rPr>
              <a:t>3)</a:t>
            </a:r>
          </a:p>
        </p:txBody>
      </p:sp>
      <p:sp>
        <p:nvSpPr>
          <p:cNvPr id="130051" name="Text Box 7"/>
          <p:cNvSpPr txBox="1">
            <a:spLocks noChangeArrowheads="1"/>
          </p:cNvSpPr>
          <p:nvPr/>
        </p:nvSpPr>
        <p:spPr bwMode="auto">
          <a:xfrm>
            <a:off x="9302180" y="-76200"/>
            <a:ext cx="1475734" cy="461665"/>
          </a:xfrm>
          <a:prstGeom prst="rect">
            <a:avLst/>
          </a:prstGeom>
          <a:solidFill>
            <a:srgbClr val="0033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FF"/>
                </a:solidFill>
              </a:rPr>
              <a:t>OTS 598c</a:t>
            </a:r>
          </a:p>
        </p:txBody>
      </p:sp>
    </p:spTree>
    <p:extLst>
      <p:ext uri="{BB962C8B-B14F-4D97-AF65-F5344CB8AC3E}">
        <p14:creationId xmlns:p14="http://schemas.microsoft.com/office/powerpoint/2010/main" val="581650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dissolve">
                                      <p:cBhvr>
                                        <p:cTn id="7"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70466630"/>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50274440"/>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descr="rev 7 144,000 worship1.jpg">
            <a:extLst>
              <a:ext uri="{FF2B5EF4-FFF2-40B4-BE49-F238E27FC236}">
                <a16:creationId xmlns:a16="http://schemas.microsoft.com/office/drawing/2014/main" id="{3041D68B-C8F8-2A4F-9B8B-AE2B5174E7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6513" y="-26988"/>
            <a:ext cx="9180513" cy="68849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0" name="Oval 9">
            <a:extLst>
              <a:ext uri="{FF2B5EF4-FFF2-40B4-BE49-F238E27FC236}">
                <a16:creationId xmlns:a16="http://schemas.microsoft.com/office/drawing/2014/main" id="{BC6A0801-0393-E04A-B679-F2500C4AA7B9}"/>
              </a:ext>
            </a:extLst>
          </p:cNvPr>
          <p:cNvSpPr/>
          <p:nvPr/>
        </p:nvSpPr>
        <p:spPr bwMode="auto">
          <a:xfrm>
            <a:off x="-54443" y="2702484"/>
            <a:ext cx="421995" cy="584775"/>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5" charset="0"/>
              <a:ea typeface="ＭＳ Ｐゴシック" pitchFamily="-105" charset="-128"/>
              <a:cs typeface="ＭＳ Ｐゴシック" pitchFamily="-105" charset="-128"/>
            </a:endParaRPr>
          </a:p>
        </p:txBody>
      </p:sp>
      <p:sp>
        <p:nvSpPr>
          <p:cNvPr id="2232324" name="Text Box 4"/>
          <p:cNvSpPr txBox="1">
            <a:spLocks noChangeArrowheads="1"/>
          </p:cNvSpPr>
          <p:nvPr/>
        </p:nvSpPr>
        <p:spPr bwMode="auto">
          <a:xfrm>
            <a:off x="8153400" y="0"/>
            <a:ext cx="838200" cy="45720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377</a:t>
            </a:r>
            <a:endParaRPr kumimoji="0" lang="en-US" sz="24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232325" name="Rectangle 5"/>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zh-CN" altLang="en-US"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象征性的 还是实际的</a:t>
            </a:r>
            <a:r>
              <a:rPr lang="en-US" altLang="zh-CN"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144,000</a:t>
            </a:r>
            <a:r>
              <a:rPr lang="zh-CN" altLang="en-US"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a:t>
            </a:r>
            <a:endParaRPr lang="en-US" sz="1800" dirty="0">
              <a:solidFill>
                <a:schemeClr val="bg1"/>
              </a:solidFill>
              <a:latin typeface="Arial" charset="0"/>
              <a:ea typeface="ＭＳ Ｐゴシック" charset="0"/>
              <a:cs typeface="ＭＳ Ｐゴシック" charset="0"/>
            </a:endParaRPr>
          </a:p>
        </p:txBody>
      </p:sp>
      <p:sp>
        <p:nvSpPr>
          <p:cNvPr id="2232326" name="Text Box 6"/>
          <p:cNvSpPr txBox="1">
            <a:spLocks noChangeArrowheads="1"/>
          </p:cNvSpPr>
          <p:nvPr/>
        </p:nvSpPr>
        <p:spPr bwMode="auto">
          <a:xfrm>
            <a:off x="304800" y="1704975"/>
            <a:ext cx="3810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zh-CN" altLang="en-US" sz="3200" b="1" i="0" u="sng" strike="noStrike" kern="1200" cap="none" spc="0" normalizeH="0" baseline="0" noProof="0" dirty="0">
                <a:ln>
                  <a:noFill/>
                </a:ln>
                <a:solidFill>
                  <a:srgbClr val="FFFFFF"/>
                </a:solidFill>
                <a:effectLst>
                  <a:glow rad="139700">
                    <a:srgbClr val="000000">
                      <a:satMod val="175000"/>
                      <a:alpha val="40000"/>
                    </a:srgbClr>
                  </a:glow>
                </a:effectLst>
                <a:uLnTx/>
                <a:uFillTx/>
                <a:latin typeface="Arial" charset="0"/>
                <a:ea typeface="ＭＳ Ｐゴシック" charset="0"/>
              </a:rPr>
              <a:t>象征性（教会）</a:t>
            </a:r>
          </a:p>
        </p:txBody>
      </p:sp>
      <p:sp>
        <p:nvSpPr>
          <p:cNvPr id="2232327" name="Text Box 7"/>
          <p:cNvSpPr txBox="1">
            <a:spLocks noChangeArrowheads="1"/>
          </p:cNvSpPr>
          <p:nvPr/>
        </p:nvSpPr>
        <p:spPr bwMode="auto">
          <a:xfrm>
            <a:off x="4572000" y="1704975"/>
            <a:ext cx="3657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zh-CN" altLang="en-US" sz="3200" b="1" i="0" u="sng" strike="noStrike" kern="1200" cap="none" spc="0" normalizeH="0" baseline="0" noProof="0" dirty="0">
                <a:ln>
                  <a:noFill/>
                </a:ln>
                <a:solidFill>
                  <a:srgbClr val="FFFFFF"/>
                </a:solidFill>
                <a:effectLst>
                  <a:glow rad="139700">
                    <a:srgbClr val="000000">
                      <a:satMod val="175000"/>
                      <a:alpha val="40000"/>
                    </a:srgbClr>
                  </a:glow>
                </a:effectLst>
                <a:uLnTx/>
                <a:uFillTx/>
                <a:latin typeface="Arial" charset="0"/>
                <a:ea typeface="ＭＳ Ｐゴシック" charset="0"/>
              </a:rPr>
              <a:t>字面意义（犹太人）</a:t>
            </a:r>
          </a:p>
        </p:txBody>
      </p:sp>
      <p:sp>
        <p:nvSpPr>
          <p:cNvPr id="2232328" name="Text Box 8"/>
          <p:cNvSpPr txBox="1">
            <a:spLocks noChangeArrowheads="1"/>
          </p:cNvSpPr>
          <p:nvPr/>
        </p:nvSpPr>
        <p:spPr bwMode="auto">
          <a:xfrm>
            <a:off x="304800" y="2711450"/>
            <a:ext cx="4267200" cy="353943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lvl="0" indent="-7938" eaLnBrk="1" hangingPunct="1">
              <a:defRPr/>
            </a:pPr>
            <a:r>
              <a:rPr lang="zh-CN" altLang="en-US" sz="3200" b="1" dirty="0">
                <a:solidFill>
                  <a:srgbClr val="FFFFFF"/>
                </a:solidFill>
                <a:effectLst>
                  <a:glow rad="139700">
                    <a:srgbClr val="000000">
                      <a:satMod val="175000"/>
                      <a:alpha val="67000"/>
                    </a:srgbClr>
                  </a:glow>
                </a:effectLst>
                <a:latin typeface="SimSun" panose="02010600030101010101" pitchFamily="2" charset="-122"/>
                <a:ea typeface="SimSun" panose="02010600030101010101" pitchFamily="2" charset="-122"/>
                <a:cs typeface="Times New Roman" panose="02020603050405020304" pitchFamily="18" charset="0"/>
              </a:rPr>
              <a:t>这份支派名单与圣经中的其他支派名单都不相匹配，其中犹大支派被列为首位，以显示神的子民在耶稣的权柄之下，因祂来自犹大支派。</a:t>
            </a:r>
          </a:p>
        </p:txBody>
      </p:sp>
      <p:sp>
        <p:nvSpPr>
          <p:cNvPr id="2232329" name="Text Box 9"/>
          <p:cNvSpPr txBox="1">
            <a:spLocks noChangeArrowheads="1"/>
          </p:cNvSpPr>
          <p:nvPr/>
        </p:nvSpPr>
        <p:spPr bwMode="auto">
          <a:xfrm>
            <a:off x="4572000" y="2711450"/>
            <a:ext cx="4267200" cy="304698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lvl="0" indent="-7938" eaLnBrk="1" hangingPunct="1">
              <a:defRPr/>
            </a:pPr>
            <a:r>
              <a:rPr lang="zh-CN" altLang="en-US" sz="3200" dirty="0">
                <a:solidFill>
                  <a:srgbClr val="FFFFFF"/>
                </a:solidFill>
                <a:effectLst>
                  <a:glow rad="139700">
                    <a:srgbClr val="000000">
                      <a:satMod val="175000"/>
                      <a:alpha val="67000"/>
                    </a:srgbClr>
                  </a:glow>
                </a:effectLst>
                <a:latin typeface="SimSun" panose="02010600030101010101" pitchFamily="2" charset="-122"/>
                <a:ea typeface="SimSun" panose="02010600030101010101" pitchFamily="2" charset="-122"/>
              </a:rPr>
              <a:t>“圣经中包含</a:t>
            </a:r>
            <a:r>
              <a:rPr lang="en-US" altLang="zh-CN" sz="3200" dirty="0">
                <a:solidFill>
                  <a:srgbClr val="FFFFFF"/>
                </a:solidFill>
                <a:effectLst>
                  <a:glow rad="139700">
                    <a:srgbClr val="000000">
                      <a:satMod val="175000"/>
                      <a:alpha val="67000"/>
                    </a:srgbClr>
                  </a:glow>
                </a:effectLst>
                <a:latin typeface="SimSun" panose="02010600030101010101" pitchFamily="2" charset="-122"/>
                <a:ea typeface="SimSun" panose="02010600030101010101" pitchFamily="2" charset="-122"/>
              </a:rPr>
              <a:t>29</a:t>
            </a:r>
            <a:r>
              <a:rPr lang="zh-CN" altLang="en-US" sz="3200" dirty="0">
                <a:solidFill>
                  <a:srgbClr val="FFFFFF"/>
                </a:solidFill>
                <a:effectLst>
                  <a:glow rad="139700">
                    <a:srgbClr val="000000">
                      <a:satMod val="175000"/>
                      <a:alpha val="67000"/>
                    </a:srgbClr>
                  </a:glow>
                </a:effectLst>
                <a:latin typeface="SimSun" panose="02010600030101010101" pitchFamily="2" charset="-122"/>
                <a:ea typeface="SimSun" panose="02010600030101010101" pitchFamily="2" charset="-122"/>
              </a:rPr>
              <a:t>份以色列支派的名单”（</a:t>
            </a:r>
            <a:r>
              <a:rPr lang="en-US" sz="3200" dirty="0">
                <a:solidFill>
                  <a:srgbClr val="FFFFFF"/>
                </a:solidFill>
                <a:effectLst>
                  <a:glow rad="139700">
                    <a:srgbClr val="000000">
                      <a:satMod val="175000"/>
                      <a:alpha val="67000"/>
                    </a:srgbClr>
                  </a:glow>
                </a:effectLst>
                <a:latin typeface="SimSun" panose="02010600030101010101" pitchFamily="2" charset="-122"/>
                <a:ea typeface="SimSun" panose="02010600030101010101" pitchFamily="2" charset="-122"/>
              </a:rPr>
              <a:t>Walvoord，《</a:t>
            </a:r>
            <a:r>
              <a:rPr lang="zh-CN" altLang="en-US" sz="3200" dirty="0">
                <a:solidFill>
                  <a:srgbClr val="FFFFFF"/>
                </a:solidFill>
                <a:effectLst>
                  <a:glow rad="139700">
                    <a:srgbClr val="000000">
                      <a:satMod val="175000"/>
                      <a:alpha val="67000"/>
                    </a:srgbClr>
                  </a:glow>
                </a:effectLst>
                <a:latin typeface="SimSun" panose="02010600030101010101" pitchFamily="2" charset="-122"/>
                <a:ea typeface="SimSun" panose="02010600030101010101" pitchFamily="2" charset="-122"/>
              </a:rPr>
              <a:t>圣经知识注释</a:t>
            </a:r>
            <a:r>
              <a:rPr lang="en-US" altLang="zh-CN" sz="3200" dirty="0">
                <a:solidFill>
                  <a:srgbClr val="FFFFFF"/>
                </a:solidFill>
                <a:effectLst>
                  <a:glow rad="139700">
                    <a:srgbClr val="000000">
                      <a:satMod val="175000"/>
                      <a:alpha val="67000"/>
                    </a:srgbClr>
                  </a:glow>
                </a:effectLst>
                <a:latin typeface="SimSun" panose="02010600030101010101" pitchFamily="2" charset="-122"/>
                <a:ea typeface="SimSun" panose="02010600030101010101" pitchFamily="2" charset="-122"/>
              </a:rPr>
              <a:t>》</a:t>
            </a:r>
            <a:r>
              <a:rPr lang="zh-CN" altLang="en-US" sz="3200" dirty="0">
                <a:solidFill>
                  <a:srgbClr val="FFFFFF"/>
                </a:solidFill>
                <a:effectLst>
                  <a:glow rad="139700">
                    <a:srgbClr val="000000">
                      <a:satMod val="175000"/>
                      <a:alpha val="67000"/>
                    </a:srgbClr>
                  </a:glow>
                </a:effectLst>
                <a:latin typeface="SimSun" panose="02010600030101010101" pitchFamily="2" charset="-122"/>
                <a:ea typeface="SimSun" panose="02010600030101010101" pitchFamily="2" charset="-122"/>
              </a:rPr>
              <a:t>），其排列方式各有不同（参见第</a:t>
            </a:r>
            <a:r>
              <a:rPr lang="en-US" altLang="zh-CN" sz="3200" dirty="0">
                <a:solidFill>
                  <a:srgbClr val="FFFFFF"/>
                </a:solidFill>
                <a:effectLst>
                  <a:glow rad="139700">
                    <a:srgbClr val="000000">
                      <a:satMod val="175000"/>
                      <a:alpha val="67000"/>
                    </a:srgbClr>
                  </a:glow>
                </a:effectLst>
                <a:latin typeface="SimSun" panose="02010600030101010101" pitchFamily="2" charset="-122"/>
                <a:ea typeface="SimSun" panose="02010600030101010101" pitchFamily="2" charset="-122"/>
              </a:rPr>
              <a:t>379</a:t>
            </a:r>
            <a:r>
              <a:rPr lang="zh-CN" altLang="en-US" sz="3200" dirty="0">
                <a:solidFill>
                  <a:srgbClr val="FFFFFF"/>
                </a:solidFill>
                <a:effectLst>
                  <a:glow rad="139700">
                    <a:srgbClr val="000000">
                      <a:satMod val="175000"/>
                      <a:alpha val="67000"/>
                    </a:srgbClr>
                  </a:glow>
                </a:effectLst>
                <a:latin typeface="SimSun" panose="02010600030101010101" pitchFamily="2" charset="-122"/>
                <a:ea typeface="SimSun" panose="02010600030101010101" pitchFamily="2" charset="-122"/>
              </a:rPr>
              <a:t>页）。</a:t>
            </a:r>
          </a:p>
        </p:txBody>
      </p:sp>
      <p:sp>
        <p:nvSpPr>
          <p:cNvPr id="9" name="Text Box 9">
            <a:extLst>
              <a:ext uri="{FF2B5EF4-FFF2-40B4-BE49-F238E27FC236}">
                <a16:creationId xmlns:a16="http://schemas.microsoft.com/office/drawing/2014/main" id="{EFB762BA-5BC5-8D45-8156-CFCD4118958D}"/>
              </a:ext>
            </a:extLst>
          </p:cNvPr>
          <p:cNvSpPr txBox="1">
            <a:spLocks noChangeArrowheads="1"/>
          </p:cNvSpPr>
          <p:nvPr/>
        </p:nvSpPr>
        <p:spPr bwMode="auto">
          <a:xfrm>
            <a:off x="-62752" y="2702484"/>
            <a:ext cx="51098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6</a:t>
            </a:r>
            <a:endParaRPr kumimoji="0" lang="en-US" sz="2400" b="1" i="1"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11" name="Rectangle 2">
            <a:extLst>
              <a:ext uri="{FF2B5EF4-FFF2-40B4-BE49-F238E27FC236}">
                <a16:creationId xmlns:a16="http://schemas.microsoft.com/office/drawing/2014/main" id="{872E1C25-94EA-EA4F-A85E-1058CA73E24D}"/>
              </a:ext>
            </a:extLst>
          </p:cNvPr>
          <p:cNvSpPr txBox="1">
            <a:spLocks noChangeArrowheads="1"/>
          </p:cNvSpPr>
          <p:nvPr/>
        </p:nvSpPr>
        <p:spPr>
          <a:xfrm>
            <a:off x="0" y="6499413"/>
            <a:ext cx="4419600" cy="358587"/>
          </a:xfrm>
          <a:prstGeom prst="rect">
            <a:avLst/>
          </a:prstGeom>
        </p:spPr>
        <p:txBody>
          <a:bodyPr anchor="ct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r>
              <a:rPr lang="en-US" altLang="zh-CN" sz="1600" dirty="0"/>
              <a:t>—</a:t>
            </a:r>
            <a:r>
              <a:rPr lang="zh-CN" altLang="en-US" sz="1600" dirty="0"/>
              <a:t>汤姆</a:t>
            </a:r>
            <a:r>
              <a:rPr lang="en-US" altLang="zh-CN" sz="1600" dirty="0"/>
              <a:t>·</a:t>
            </a:r>
            <a:r>
              <a:rPr lang="zh-CN" altLang="en-US" sz="1600" dirty="0"/>
              <a:t>施赖纳（</a:t>
            </a:r>
            <a:r>
              <a:rPr lang="en-US" altLang="zh-CN" sz="1600" dirty="0"/>
              <a:t>Tom Schreiner</a:t>
            </a:r>
            <a:r>
              <a:rPr lang="zh-CN" altLang="en-US" sz="1600" dirty="0"/>
              <a:t>），南方神学院</a:t>
            </a:r>
          </a:p>
        </p:txBody>
      </p:sp>
    </p:spTree>
    <p:extLst>
      <p:ext uri="{BB962C8B-B14F-4D97-AF65-F5344CB8AC3E}">
        <p14:creationId xmlns:p14="http://schemas.microsoft.com/office/powerpoint/2010/main" val="165547813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32328"/>
                                        </p:tgtEl>
                                        <p:attrNameLst>
                                          <p:attrName>style.visibility</p:attrName>
                                        </p:attrNameLst>
                                      </p:cBhvr>
                                      <p:to>
                                        <p:strVal val="visible"/>
                                      </p:to>
                                    </p:set>
                                    <p:anim calcmode="lin" valueType="num">
                                      <p:cBhvr>
                                        <p:cTn id="7" dur="1000" fill="hold"/>
                                        <p:tgtEl>
                                          <p:spTgt spid="2232328"/>
                                        </p:tgtEl>
                                        <p:attrNameLst>
                                          <p:attrName>ppt_w</p:attrName>
                                        </p:attrNameLst>
                                      </p:cBhvr>
                                      <p:tavLst>
                                        <p:tav tm="0">
                                          <p:val>
                                            <p:fltVal val="0"/>
                                          </p:val>
                                        </p:tav>
                                        <p:tav tm="100000">
                                          <p:val>
                                            <p:strVal val="#ppt_w"/>
                                          </p:val>
                                        </p:tav>
                                      </p:tavLst>
                                    </p:anim>
                                    <p:anim calcmode="lin" valueType="num">
                                      <p:cBhvr>
                                        <p:cTn id="8" dur="1000" fill="hold"/>
                                        <p:tgtEl>
                                          <p:spTgt spid="2232328"/>
                                        </p:tgtEl>
                                        <p:attrNameLst>
                                          <p:attrName>ppt_h</p:attrName>
                                        </p:attrNameLst>
                                      </p:cBhvr>
                                      <p:tavLst>
                                        <p:tav tm="0">
                                          <p:val>
                                            <p:fltVal val="0"/>
                                          </p:val>
                                        </p:tav>
                                        <p:tav tm="100000">
                                          <p:val>
                                            <p:strVal val="#ppt_h"/>
                                          </p:val>
                                        </p:tav>
                                      </p:tavLst>
                                    </p:anim>
                                    <p:anim calcmode="lin" valueType="num">
                                      <p:cBhvr>
                                        <p:cTn id="9" dur="1000" fill="hold"/>
                                        <p:tgtEl>
                                          <p:spTgt spid="22323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323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32329"/>
                                        </p:tgtEl>
                                        <p:attrNameLst>
                                          <p:attrName>style.visibility</p:attrName>
                                        </p:attrNameLst>
                                      </p:cBhvr>
                                      <p:to>
                                        <p:strVal val="visible"/>
                                      </p:to>
                                    </p:set>
                                    <p:anim calcmode="lin" valueType="num">
                                      <p:cBhvr>
                                        <p:cTn id="15" dur="1000" fill="hold"/>
                                        <p:tgtEl>
                                          <p:spTgt spid="2232329"/>
                                        </p:tgtEl>
                                        <p:attrNameLst>
                                          <p:attrName>ppt_w</p:attrName>
                                        </p:attrNameLst>
                                      </p:cBhvr>
                                      <p:tavLst>
                                        <p:tav tm="0">
                                          <p:val>
                                            <p:fltVal val="0"/>
                                          </p:val>
                                        </p:tav>
                                        <p:tav tm="100000">
                                          <p:val>
                                            <p:strVal val="#ppt_w"/>
                                          </p:val>
                                        </p:tav>
                                      </p:tavLst>
                                    </p:anim>
                                    <p:anim calcmode="lin" valueType="num">
                                      <p:cBhvr>
                                        <p:cTn id="16" dur="1000" fill="hold"/>
                                        <p:tgtEl>
                                          <p:spTgt spid="2232329"/>
                                        </p:tgtEl>
                                        <p:attrNameLst>
                                          <p:attrName>ppt_h</p:attrName>
                                        </p:attrNameLst>
                                      </p:cBhvr>
                                      <p:tavLst>
                                        <p:tav tm="0">
                                          <p:val>
                                            <p:fltVal val="0"/>
                                          </p:val>
                                        </p:tav>
                                        <p:tav tm="100000">
                                          <p:val>
                                            <p:strVal val="#ppt_h"/>
                                          </p:val>
                                        </p:tav>
                                      </p:tavLst>
                                    </p:anim>
                                    <p:anim calcmode="lin" valueType="num">
                                      <p:cBhvr>
                                        <p:cTn id="17" dur="1000" fill="hold"/>
                                        <p:tgtEl>
                                          <p:spTgt spid="223232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3232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28" grpId="0"/>
      <p:bldP spid="22323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descr="rev 7 144,000 worship1.jpg">
            <a:extLst>
              <a:ext uri="{FF2B5EF4-FFF2-40B4-BE49-F238E27FC236}">
                <a16:creationId xmlns:a16="http://schemas.microsoft.com/office/drawing/2014/main" id="{3041D68B-C8F8-2A4F-9B8B-AE2B5174E7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6513" y="-26988"/>
            <a:ext cx="9180513" cy="68849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0" name="Oval 9">
            <a:extLst>
              <a:ext uri="{FF2B5EF4-FFF2-40B4-BE49-F238E27FC236}">
                <a16:creationId xmlns:a16="http://schemas.microsoft.com/office/drawing/2014/main" id="{79B10603-03B0-F243-92AF-49F531F9B308}"/>
              </a:ext>
            </a:extLst>
          </p:cNvPr>
          <p:cNvSpPr/>
          <p:nvPr/>
        </p:nvSpPr>
        <p:spPr bwMode="auto">
          <a:xfrm>
            <a:off x="-54443" y="2702484"/>
            <a:ext cx="421995" cy="584775"/>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5" charset="0"/>
              <a:ea typeface="ＭＳ Ｐゴシック" pitchFamily="-105" charset="-128"/>
              <a:cs typeface="ＭＳ Ｐゴシック" pitchFamily="-105" charset="-128"/>
            </a:endParaRPr>
          </a:p>
        </p:txBody>
      </p:sp>
      <p:sp>
        <p:nvSpPr>
          <p:cNvPr id="2232324" name="Text Box 4"/>
          <p:cNvSpPr txBox="1">
            <a:spLocks noChangeArrowheads="1"/>
          </p:cNvSpPr>
          <p:nvPr/>
        </p:nvSpPr>
        <p:spPr bwMode="auto">
          <a:xfrm>
            <a:off x="8153400" y="0"/>
            <a:ext cx="838200" cy="45720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377</a:t>
            </a:r>
            <a:endParaRPr kumimoji="0" lang="en-US" sz="24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232325" name="Rectangle 5"/>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zh-CN" altLang="en-US"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象征性的 还是实际的</a:t>
            </a:r>
            <a:r>
              <a:rPr lang="en-US" altLang="zh-CN"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144,000</a:t>
            </a:r>
            <a:r>
              <a:rPr lang="zh-CN" altLang="en-US"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a:t>
            </a:r>
            <a:endParaRPr lang="en-US" sz="1800" dirty="0">
              <a:solidFill>
                <a:schemeClr val="bg1"/>
              </a:solidFill>
              <a:latin typeface="Arial" charset="0"/>
              <a:ea typeface="ＭＳ Ｐゴシック" charset="0"/>
              <a:cs typeface="ＭＳ Ｐゴシック" charset="0"/>
            </a:endParaRPr>
          </a:p>
        </p:txBody>
      </p:sp>
      <p:sp>
        <p:nvSpPr>
          <p:cNvPr id="2232326" name="Text Box 6"/>
          <p:cNvSpPr txBox="1">
            <a:spLocks noChangeArrowheads="1"/>
          </p:cNvSpPr>
          <p:nvPr/>
        </p:nvSpPr>
        <p:spPr bwMode="auto">
          <a:xfrm>
            <a:off x="304800" y="1704975"/>
            <a:ext cx="3810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zh-CN" altLang="en-US" sz="3200" b="1" i="0" u="sng" strike="noStrike" kern="1200" cap="none" spc="0" normalizeH="0" baseline="0" noProof="0" dirty="0">
                <a:ln>
                  <a:noFill/>
                </a:ln>
                <a:solidFill>
                  <a:srgbClr val="FFFFFF"/>
                </a:solidFill>
                <a:effectLst>
                  <a:glow rad="139700">
                    <a:srgbClr val="000000">
                      <a:satMod val="175000"/>
                      <a:alpha val="40000"/>
                    </a:srgbClr>
                  </a:glow>
                </a:effectLst>
                <a:uLnTx/>
                <a:uFillTx/>
                <a:latin typeface="Arial" charset="0"/>
                <a:ea typeface="ＭＳ Ｐゴシック" charset="0"/>
              </a:rPr>
              <a:t>象征性（教会）</a:t>
            </a:r>
          </a:p>
        </p:txBody>
      </p:sp>
      <p:sp>
        <p:nvSpPr>
          <p:cNvPr id="2232327" name="Text Box 7"/>
          <p:cNvSpPr txBox="1">
            <a:spLocks noChangeArrowheads="1"/>
          </p:cNvSpPr>
          <p:nvPr/>
        </p:nvSpPr>
        <p:spPr bwMode="auto">
          <a:xfrm>
            <a:off x="4572000" y="1704975"/>
            <a:ext cx="3657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zh-CN" altLang="en-US" sz="3200" b="1" i="0" u="sng" strike="noStrike" kern="1200" cap="none" spc="0" normalizeH="0" baseline="0" noProof="0" dirty="0">
                <a:ln>
                  <a:noFill/>
                </a:ln>
                <a:solidFill>
                  <a:srgbClr val="FFFFFF"/>
                </a:solidFill>
                <a:effectLst>
                  <a:glow rad="139700">
                    <a:srgbClr val="000000">
                      <a:satMod val="175000"/>
                      <a:alpha val="40000"/>
                    </a:srgbClr>
                  </a:glow>
                </a:effectLst>
                <a:uLnTx/>
                <a:uFillTx/>
                <a:latin typeface="Arial" charset="0"/>
                <a:ea typeface="ＭＳ Ｐゴシック" charset="0"/>
              </a:rPr>
              <a:t>字面意义（犹太人）</a:t>
            </a:r>
          </a:p>
        </p:txBody>
      </p:sp>
      <p:sp>
        <p:nvSpPr>
          <p:cNvPr id="2232328" name="Text Box 8"/>
          <p:cNvSpPr txBox="1">
            <a:spLocks noChangeArrowheads="1"/>
          </p:cNvSpPr>
          <p:nvPr/>
        </p:nvSpPr>
        <p:spPr bwMode="auto">
          <a:xfrm>
            <a:off x="304800" y="2711450"/>
            <a:ext cx="3810000" cy="255454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lvl="0" indent="-7938" eaLnBrk="1" hangingPunct="1">
              <a:defRPr/>
            </a:pPr>
            <a:r>
              <a:rPr lang="zh-CN" altLang="en-US" sz="3200" b="1" dirty="0">
                <a:solidFill>
                  <a:srgbClr val="FFFFFF"/>
                </a:solidFill>
                <a:effectLst>
                  <a:glow rad="139700">
                    <a:srgbClr val="000000">
                      <a:satMod val="175000"/>
                      <a:alpha val="67000"/>
                    </a:srgbClr>
                  </a:glow>
                </a:effectLst>
                <a:latin typeface="SimSun" panose="02010600030101010101" pitchFamily="2" charset="-122"/>
                <a:ea typeface="SimSun" panose="02010600030101010101" pitchFamily="2" charset="-122"/>
                <a:cs typeface="Times New Roman" panose="02020603050405020304" pitchFamily="18" charset="0"/>
              </a:rPr>
              <a:t>未来犹太人的支派名单是不可能列出的，因为今天没有任何犹太人知道自己属于哪个支派。</a:t>
            </a:r>
          </a:p>
        </p:txBody>
      </p:sp>
      <p:sp>
        <p:nvSpPr>
          <p:cNvPr id="2232329" name="Text Box 9"/>
          <p:cNvSpPr txBox="1">
            <a:spLocks noChangeArrowheads="1"/>
          </p:cNvSpPr>
          <p:nvPr/>
        </p:nvSpPr>
        <p:spPr bwMode="auto">
          <a:xfrm>
            <a:off x="4572000" y="2711450"/>
            <a:ext cx="4159624"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lvl="0" indent="-7938" eaLnBrk="1" hangingPunct="1">
              <a:defRPr/>
            </a:pPr>
            <a:r>
              <a:rPr lang="zh-CN" altLang="en-US" sz="3200" dirty="0">
                <a:solidFill>
                  <a:srgbClr val="FFFFFF"/>
                </a:solidFill>
                <a:effectLst>
                  <a:glow rad="139700">
                    <a:srgbClr val="000000">
                      <a:satMod val="175000"/>
                      <a:alpha val="67000"/>
                    </a:srgbClr>
                  </a:glow>
                </a:effectLst>
                <a:latin typeface="SimSun" panose="02010600030101010101" pitchFamily="2" charset="-122"/>
                <a:ea typeface="SimSun" panose="02010600030101010101" pitchFamily="2" charset="-122"/>
              </a:rPr>
              <a:t>神知道每个犹太人的起源，因此我们今天不需要知道这一点。</a:t>
            </a:r>
          </a:p>
        </p:txBody>
      </p:sp>
      <p:sp>
        <p:nvSpPr>
          <p:cNvPr id="9" name="Text Box 9">
            <a:extLst>
              <a:ext uri="{FF2B5EF4-FFF2-40B4-BE49-F238E27FC236}">
                <a16:creationId xmlns:a16="http://schemas.microsoft.com/office/drawing/2014/main" id="{EFB762BA-5BC5-8D45-8156-CFCD4118958D}"/>
              </a:ext>
            </a:extLst>
          </p:cNvPr>
          <p:cNvSpPr txBox="1">
            <a:spLocks noChangeArrowheads="1"/>
          </p:cNvSpPr>
          <p:nvPr/>
        </p:nvSpPr>
        <p:spPr bwMode="auto">
          <a:xfrm>
            <a:off x="-62752" y="2702484"/>
            <a:ext cx="51098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7</a:t>
            </a:r>
            <a:endParaRPr kumimoji="0" lang="en-US" sz="2400" b="1" i="1"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11" name="Rectangle 2">
            <a:extLst>
              <a:ext uri="{FF2B5EF4-FFF2-40B4-BE49-F238E27FC236}">
                <a16:creationId xmlns:a16="http://schemas.microsoft.com/office/drawing/2014/main" id="{A765282A-4A85-934B-9E38-2272E0E5568A}"/>
              </a:ext>
            </a:extLst>
          </p:cNvPr>
          <p:cNvSpPr txBox="1">
            <a:spLocks noChangeArrowheads="1"/>
          </p:cNvSpPr>
          <p:nvPr/>
        </p:nvSpPr>
        <p:spPr>
          <a:xfrm>
            <a:off x="0" y="6499412"/>
            <a:ext cx="4305300" cy="358587"/>
          </a:xfrm>
          <a:prstGeom prst="rect">
            <a:avLst/>
          </a:prstGeom>
        </p:spPr>
        <p:txBody>
          <a:bodyPr anchor="ct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r>
              <a:rPr lang="en-US" altLang="zh-CN" sz="1600" dirty="0"/>
              <a:t>—</a:t>
            </a:r>
            <a:r>
              <a:rPr lang="zh-CN" altLang="en-US" sz="1600" dirty="0"/>
              <a:t>汤姆</a:t>
            </a:r>
            <a:r>
              <a:rPr lang="en-US" altLang="zh-CN" sz="1600" dirty="0"/>
              <a:t>·</a:t>
            </a:r>
            <a:r>
              <a:rPr lang="zh-CN" altLang="en-US" sz="1600" dirty="0"/>
              <a:t>施赖纳（</a:t>
            </a:r>
            <a:r>
              <a:rPr lang="en-US" altLang="zh-CN" sz="1600" dirty="0"/>
              <a:t>Tom Schreiner</a:t>
            </a:r>
            <a:r>
              <a:rPr lang="zh-CN" altLang="en-US" sz="1600" dirty="0"/>
              <a:t>），南方神学院</a:t>
            </a:r>
          </a:p>
        </p:txBody>
      </p:sp>
    </p:spTree>
    <p:extLst>
      <p:ext uri="{BB962C8B-B14F-4D97-AF65-F5344CB8AC3E}">
        <p14:creationId xmlns:p14="http://schemas.microsoft.com/office/powerpoint/2010/main" val="328062775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32328"/>
                                        </p:tgtEl>
                                        <p:attrNameLst>
                                          <p:attrName>style.visibility</p:attrName>
                                        </p:attrNameLst>
                                      </p:cBhvr>
                                      <p:to>
                                        <p:strVal val="visible"/>
                                      </p:to>
                                    </p:set>
                                    <p:anim calcmode="lin" valueType="num">
                                      <p:cBhvr>
                                        <p:cTn id="7" dur="1000" fill="hold"/>
                                        <p:tgtEl>
                                          <p:spTgt spid="2232328"/>
                                        </p:tgtEl>
                                        <p:attrNameLst>
                                          <p:attrName>ppt_w</p:attrName>
                                        </p:attrNameLst>
                                      </p:cBhvr>
                                      <p:tavLst>
                                        <p:tav tm="0">
                                          <p:val>
                                            <p:fltVal val="0"/>
                                          </p:val>
                                        </p:tav>
                                        <p:tav tm="100000">
                                          <p:val>
                                            <p:strVal val="#ppt_w"/>
                                          </p:val>
                                        </p:tav>
                                      </p:tavLst>
                                    </p:anim>
                                    <p:anim calcmode="lin" valueType="num">
                                      <p:cBhvr>
                                        <p:cTn id="8" dur="1000" fill="hold"/>
                                        <p:tgtEl>
                                          <p:spTgt spid="2232328"/>
                                        </p:tgtEl>
                                        <p:attrNameLst>
                                          <p:attrName>ppt_h</p:attrName>
                                        </p:attrNameLst>
                                      </p:cBhvr>
                                      <p:tavLst>
                                        <p:tav tm="0">
                                          <p:val>
                                            <p:fltVal val="0"/>
                                          </p:val>
                                        </p:tav>
                                        <p:tav tm="100000">
                                          <p:val>
                                            <p:strVal val="#ppt_h"/>
                                          </p:val>
                                        </p:tav>
                                      </p:tavLst>
                                    </p:anim>
                                    <p:anim calcmode="lin" valueType="num">
                                      <p:cBhvr>
                                        <p:cTn id="9" dur="1000" fill="hold"/>
                                        <p:tgtEl>
                                          <p:spTgt spid="22323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323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32329"/>
                                        </p:tgtEl>
                                        <p:attrNameLst>
                                          <p:attrName>style.visibility</p:attrName>
                                        </p:attrNameLst>
                                      </p:cBhvr>
                                      <p:to>
                                        <p:strVal val="visible"/>
                                      </p:to>
                                    </p:set>
                                    <p:anim calcmode="lin" valueType="num">
                                      <p:cBhvr>
                                        <p:cTn id="15" dur="1000" fill="hold"/>
                                        <p:tgtEl>
                                          <p:spTgt spid="2232329"/>
                                        </p:tgtEl>
                                        <p:attrNameLst>
                                          <p:attrName>ppt_w</p:attrName>
                                        </p:attrNameLst>
                                      </p:cBhvr>
                                      <p:tavLst>
                                        <p:tav tm="0">
                                          <p:val>
                                            <p:fltVal val="0"/>
                                          </p:val>
                                        </p:tav>
                                        <p:tav tm="100000">
                                          <p:val>
                                            <p:strVal val="#ppt_w"/>
                                          </p:val>
                                        </p:tav>
                                      </p:tavLst>
                                    </p:anim>
                                    <p:anim calcmode="lin" valueType="num">
                                      <p:cBhvr>
                                        <p:cTn id="16" dur="1000" fill="hold"/>
                                        <p:tgtEl>
                                          <p:spTgt spid="2232329"/>
                                        </p:tgtEl>
                                        <p:attrNameLst>
                                          <p:attrName>ppt_h</p:attrName>
                                        </p:attrNameLst>
                                      </p:cBhvr>
                                      <p:tavLst>
                                        <p:tav tm="0">
                                          <p:val>
                                            <p:fltVal val="0"/>
                                          </p:val>
                                        </p:tav>
                                        <p:tav tm="100000">
                                          <p:val>
                                            <p:strVal val="#ppt_h"/>
                                          </p:val>
                                        </p:tav>
                                      </p:tavLst>
                                    </p:anim>
                                    <p:anim calcmode="lin" valueType="num">
                                      <p:cBhvr>
                                        <p:cTn id="17" dur="1000" fill="hold"/>
                                        <p:tgtEl>
                                          <p:spTgt spid="223232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3232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28" grpId="0"/>
      <p:bldP spid="22323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descr="rev 7 144,000 worship1.jpg">
            <a:extLst>
              <a:ext uri="{FF2B5EF4-FFF2-40B4-BE49-F238E27FC236}">
                <a16:creationId xmlns:a16="http://schemas.microsoft.com/office/drawing/2014/main" id="{3041D68B-C8F8-2A4F-9B8B-AE2B5174E7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36513" y="-26988"/>
            <a:ext cx="9180513" cy="68849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0" name="Oval 9">
            <a:extLst>
              <a:ext uri="{FF2B5EF4-FFF2-40B4-BE49-F238E27FC236}">
                <a16:creationId xmlns:a16="http://schemas.microsoft.com/office/drawing/2014/main" id="{07990D25-E409-1344-8AF0-B8A154C798E2}"/>
              </a:ext>
            </a:extLst>
          </p:cNvPr>
          <p:cNvSpPr/>
          <p:nvPr/>
        </p:nvSpPr>
        <p:spPr bwMode="auto">
          <a:xfrm>
            <a:off x="-54443" y="2702484"/>
            <a:ext cx="421995" cy="584775"/>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5" charset="0"/>
              <a:ea typeface="ＭＳ Ｐゴシック" pitchFamily="-105" charset="-128"/>
              <a:cs typeface="ＭＳ Ｐゴシック" pitchFamily="-105" charset="-128"/>
            </a:endParaRPr>
          </a:p>
        </p:txBody>
      </p:sp>
      <p:sp>
        <p:nvSpPr>
          <p:cNvPr id="2232324" name="Text Box 4"/>
          <p:cNvSpPr txBox="1">
            <a:spLocks noChangeArrowheads="1"/>
          </p:cNvSpPr>
          <p:nvPr/>
        </p:nvSpPr>
        <p:spPr bwMode="auto">
          <a:xfrm>
            <a:off x="8153400" y="0"/>
            <a:ext cx="838200" cy="45720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377</a:t>
            </a:r>
            <a:endParaRPr kumimoji="0" lang="en-US" sz="24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232325" name="Rectangle 5"/>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zh-CN" altLang="en-US"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象征性的 还是实际的</a:t>
            </a:r>
            <a:r>
              <a:rPr lang="en-US" altLang="zh-CN"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144,000</a:t>
            </a:r>
            <a:r>
              <a:rPr lang="zh-CN" altLang="en-US"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a:t>
            </a:r>
            <a:endParaRPr lang="en-US" sz="1800" dirty="0">
              <a:solidFill>
                <a:schemeClr val="bg1"/>
              </a:solidFill>
              <a:latin typeface="Arial" charset="0"/>
              <a:ea typeface="ＭＳ Ｐゴシック" charset="0"/>
              <a:cs typeface="ＭＳ Ｐゴシック" charset="0"/>
            </a:endParaRPr>
          </a:p>
        </p:txBody>
      </p:sp>
      <p:sp>
        <p:nvSpPr>
          <p:cNvPr id="2232326" name="Text Box 6"/>
          <p:cNvSpPr txBox="1">
            <a:spLocks noChangeArrowheads="1"/>
          </p:cNvSpPr>
          <p:nvPr/>
        </p:nvSpPr>
        <p:spPr bwMode="auto">
          <a:xfrm>
            <a:off x="304800" y="1704975"/>
            <a:ext cx="3810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zh-CN" altLang="en-US" sz="3200" b="1" i="0" u="sng" strike="noStrike" kern="1200" cap="none" spc="0" normalizeH="0" baseline="0" noProof="0" dirty="0">
                <a:ln>
                  <a:noFill/>
                </a:ln>
                <a:solidFill>
                  <a:srgbClr val="FFFFFF"/>
                </a:solidFill>
                <a:effectLst>
                  <a:glow rad="139700">
                    <a:srgbClr val="000000">
                      <a:satMod val="175000"/>
                      <a:alpha val="40000"/>
                    </a:srgbClr>
                  </a:glow>
                </a:effectLst>
                <a:uLnTx/>
                <a:uFillTx/>
                <a:latin typeface="Arial" charset="0"/>
                <a:ea typeface="ＭＳ Ｐゴシック" charset="0"/>
              </a:rPr>
              <a:t>象征性（教会）</a:t>
            </a:r>
          </a:p>
        </p:txBody>
      </p:sp>
      <p:sp>
        <p:nvSpPr>
          <p:cNvPr id="2232327" name="Text Box 7"/>
          <p:cNvSpPr txBox="1">
            <a:spLocks noChangeArrowheads="1"/>
          </p:cNvSpPr>
          <p:nvPr/>
        </p:nvSpPr>
        <p:spPr bwMode="auto">
          <a:xfrm>
            <a:off x="4572000" y="1704975"/>
            <a:ext cx="3657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zh-CN" altLang="en-US" sz="3200" b="1" i="0" u="sng" strike="noStrike" kern="1200" cap="none" spc="0" normalizeH="0" baseline="0" noProof="0" dirty="0">
                <a:ln>
                  <a:noFill/>
                </a:ln>
                <a:solidFill>
                  <a:srgbClr val="FFFFFF"/>
                </a:solidFill>
                <a:effectLst>
                  <a:glow rad="139700">
                    <a:srgbClr val="000000">
                      <a:satMod val="175000"/>
                      <a:alpha val="40000"/>
                    </a:srgbClr>
                  </a:glow>
                </a:effectLst>
                <a:uLnTx/>
                <a:uFillTx/>
                <a:latin typeface="Arial" charset="0"/>
                <a:ea typeface="ＭＳ Ｐゴシック" charset="0"/>
              </a:rPr>
              <a:t>字面意义（犹太人）</a:t>
            </a:r>
          </a:p>
        </p:txBody>
      </p:sp>
      <p:sp>
        <p:nvSpPr>
          <p:cNvPr id="2232328" name="Text Box 8"/>
          <p:cNvSpPr txBox="1">
            <a:spLocks noChangeArrowheads="1"/>
          </p:cNvSpPr>
          <p:nvPr/>
        </p:nvSpPr>
        <p:spPr bwMode="auto">
          <a:xfrm>
            <a:off x="304800" y="2711450"/>
            <a:ext cx="3810000" cy="30469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lvl="0" indent="-7938" eaLnBrk="1" hangingPunct="1">
              <a:defRPr/>
            </a:pPr>
            <a:r>
              <a:rPr lang="zh-CN" altLang="en-US" sz="3200" b="1" dirty="0">
                <a:solidFill>
                  <a:srgbClr val="FFFFFF"/>
                </a:solidFill>
                <a:effectLst>
                  <a:glow rad="139700">
                    <a:srgbClr val="000000">
                      <a:satMod val="175000"/>
                      <a:alpha val="67000"/>
                    </a:srgbClr>
                  </a:glow>
                </a:effectLst>
                <a:latin typeface="SimSun" panose="02010600030101010101" pitchFamily="2" charset="-122"/>
                <a:ea typeface="SimSun" panose="02010600030101010101" pitchFamily="2" charset="-122"/>
                <a:cs typeface="Times New Roman" panose="02020603050405020304" pitchFamily="18" charset="0"/>
              </a:rPr>
              <a:t>如果我们按字面意思理解这十四万四千人，那么这一段经文就不是关于我们的，而是关于犹太人的故事。</a:t>
            </a:r>
          </a:p>
        </p:txBody>
      </p:sp>
      <p:sp>
        <p:nvSpPr>
          <p:cNvPr id="2232329" name="Text Box 9"/>
          <p:cNvSpPr txBox="1">
            <a:spLocks noChangeArrowheads="1"/>
          </p:cNvSpPr>
          <p:nvPr/>
        </p:nvSpPr>
        <p:spPr bwMode="auto">
          <a:xfrm>
            <a:off x="4572000" y="2711450"/>
            <a:ext cx="44196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lvl="0" indent="-7938" eaLnBrk="1" hangingPunct="1">
              <a:defRPr/>
            </a:pPr>
            <a:r>
              <a:rPr lang="zh-CN" altLang="en-US" sz="3200" dirty="0">
                <a:solidFill>
                  <a:srgbClr val="FFFFFF"/>
                </a:solidFill>
                <a:effectLst>
                  <a:glow rad="139700">
                    <a:srgbClr val="000000">
                      <a:satMod val="175000"/>
                      <a:alpha val="67000"/>
                    </a:srgbClr>
                  </a:glow>
                </a:effectLst>
                <a:latin typeface="SimSun" panose="02010600030101010101" pitchFamily="2" charset="-122"/>
                <a:ea typeface="SimSun" panose="02010600030101010101" pitchFamily="2" charset="-122"/>
              </a:rPr>
              <a:t>圣经的大部分内容记录了旧约中犹太人的历史，但这仍然是教会的根基。</a:t>
            </a:r>
          </a:p>
        </p:txBody>
      </p:sp>
      <p:sp>
        <p:nvSpPr>
          <p:cNvPr id="9" name="Text Box 9">
            <a:extLst>
              <a:ext uri="{FF2B5EF4-FFF2-40B4-BE49-F238E27FC236}">
                <a16:creationId xmlns:a16="http://schemas.microsoft.com/office/drawing/2014/main" id="{EFB762BA-5BC5-8D45-8156-CFCD4118958D}"/>
              </a:ext>
            </a:extLst>
          </p:cNvPr>
          <p:cNvSpPr txBox="1">
            <a:spLocks noChangeArrowheads="1"/>
          </p:cNvSpPr>
          <p:nvPr/>
        </p:nvSpPr>
        <p:spPr bwMode="auto">
          <a:xfrm>
            <a:off x="-62752" y="2702484"/>
            <a:ext cx="51098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67000"/>
                    </a:srgbClr>
                  </a:glow>
                </a:effectLst>
                <a:uLnTx/>
                <a:uFillTx/>
                <a:latin typeface="Arial" charset="0"/>
                <a:ea typeface="ＭＳ Ｐゴシック" charset="0"/>
              </a:rPr>
              <a:t>8</a:t>
            </a:r>
            <a:endParaRPr kumimoji="0" lang="en-US" sz="2400" b="1" i="1" u="none" strike="noStrike" kern="1200" cap="none" spc="0" normalizeH="0" baseline="0" noProof="0" dirty="0">
              <a:ln>
                <a:noFill/>
              </a:ln>
              <a:solidFill>
                <a:srgbClr val="FFFFFF"/>
              </a:solidFill>
              <a:effectLst>
                <a:glow rad="139700">
                  <a:srgbClr val="000000">
                    <a:satMod val="175000"/>
                    <a:alpha val="67000"/>
                  </a:srgbClr>
                </a:glow>
              </a:effectLst>
              <a:uLnTx/>
              <a:uFillTx/>
              <a:latin typeface="Times New Roman" charset="0"/>
              <a:ea typeface="ＭＳ Ｐゴシック" charset="0"/>
            </a:endParaRPr>
          </a:p>
        </p:txBody>
      </p:sp>
      <p:sp>
        <p:nvSpPr>
          <p:cNvPr id="11" name="Rectangle 2">
            <a:extLst>
              <a:ext uri="{FF2B5EF4-FFF2-40B4-BE49-F238E27FC236}">
                <a16:creationId xmlns:a16="http://schemas.microsoft.com/office/drawing/2014/main" id="{F71A1372-8B29-4043-951D-A6EBFA9D59DE}"/>
              </a:ext>
            </a:extLst>
          </p:cNvPr>
          <p:cNvSpPr txBox="1">
            <a:spLocks noChangeArrowheads="1"/>
          </p:cNvSpPr>
          <p:nvPr/>
        </p:nvSpPr>
        <p:spPr>
          <a:xfrm>
            <a:off x="0" y="6499412"/>
            <a:ext cx="4324350" cy="358587"/>
          </a:xfrm>
          <a:prstGeom prst="rect">
            <a:avLst/>
          </a:prstGeom>
        </p:spPr>
        <p:txBody>
          <a:bodyPr anchor="ct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r>
              <a:rPr lang="en-US" altLang="zh-CN" sz="1600" dirty="0"/>
              <a:t>—</a:t>
            </a:r>
            <a:r>
              <a:rPr lang="zh-CN" altLang="en-US" sz="1600" dirty="0"/>
              <a:t>汤姆</a:t>
            </a:r>
            <a:r>
              <a:rPr lang="en-US" altLang="zh-CN" sz="1600" dirty="0"/>
              <a:t>·</a:t>
            </a:r>
            <a:r>
              <a:rPr lang="zh-CN" altLang="en-US" sz="1600" dirty="0"/>
              <a:t>施赖纳（</a:t>
            </a:r>
            <a:r>
              <a:rPr lang="en-US" altLang="zh-CN" sz="1600" dirty="0"/>
              <a:t>Tom Schreiner</a:t>
            </a:r>
            <a:r>
              <a:rPr lang="zh-CN" altLang="en-US" sz="1600" dirty="0"/>
              <a:t>），南方神学院</a:t>
            </a:r>
          </a:p>
        </p:txBody>
      </p:sp>
    </p:spTree>
    <p:extLst>
      <p:ext uri="{BB962C8B-B14F-4D97-AF65-F5344CB8AC3E}">
        <p14:creationId xmlns:p14="http://schemas.microsoft.com/office/powerpoint/2010/main" val="80212250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32328"/>
                                        </p:tgtEl>
                                        <p:attrNameLst>
                                          <p:attrName>style.visibility</p:attrName>
                                        </p:attrNameLst>
                                      </p:cBhvr>
                                      <p:to>
                                        <p:strVal val="visible"/>
                                      </p:to>
                                    </p:set>
                                    <p:anim calcmode="lin" valueType="num">
                                      <p:cBhvr>
                                        <p:cTn id="7" dur="1000" fill="hold"/>
                                        <p:tgtEl>
                                          <p:spTgt spid="2232328"/>
                                        </p:tgtEl>
                                        <p:attrNameLst>
                                          <p:attrName>ppt_w</p:attrName>
                                        </p:attrNameLst>
                                      </p:cBhvr>
                                      <p:tavLst>
                                        <p:tav tm="0">
                                          <p:val>
                                            <p:fltVal val="0"/>
                                          </p:val>
                                        </p:tav>
                                        <p:tav tm="100000">
                                          <p:val>
                                            <p:strVal val="#ppt_w"/>
                                          </p:val>
                                        </p:tav>
                                      </p:tavLst>
                                    </p:anim>
                                    <p:anim calcmode="lin" valueType="num">
                                      <p:cBhvr>
                                        <p:cTn id="8" dur="1000" fill="hold"/>
                                        <p:tgtEl>
                                          <p:spTgt spid="2232328"/>
                                        </p:tgtEl>
                                        <p:attrNameLst>
                                          <p:attrName>ppt_h</p:attrName>
                                        </p:attrNameLst>
                                      </p:cBhvr>
                                      <p:tavLst>
                                        <p:tav tm="0">
                                          <p:val>
                                            <p:fltVal val="0"/>
                                          </p:val>
                                        </p:tav>
                                        <p:tav tm="100000">
                                          <p:val>
                                            <p:strVal val="#ppt_h"/>
                                          </p:val>
                                        </p:tav>
                                      </p:tavLst>
                                    </p:anim>
                                    <p:anim calcmode="lin" valueType="num">
                                      <p:cBhvr>
                                        <p:cTn id="9" dur="1000" fill="hold"/>
                                        <p:tgtEl>
                                          <p:spTgt spid="22323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323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32329"/>
                                        </p:tgtEl>
                                        <p:attrNameLst>
                                          <p:attrName>style.visibility</p:attrName>
                                        </p:attrNameLst>
                                      </p:cBhvr>
                                      <p:to>
                                        <p:strVal val="visible"/>
                                      </p:to>
                                    </p:set>
                                    <p:anim calcmode="lin" valueType="num">
                                      <p:cBhvr>
                                        <p:cTn id="15" dur="1000" fill="hold"/>
                                        <p:tgtEl>
                                          <p:spTgt spid="2232329"/>
                                        </p:tgtEl>
                                        <p:attrNameLst>
                                          <p:attrName>ppt_w</p:attrName>
                                        </p:attrNameLst>
                                      </p:cBhvr>
                                      <p:tavLst>
                                        <p:tav tm="0">
                                          <p:val>
                                            <p:fltVal val="0"/>
                                          </p:val>
                                        </p:tav>
                                        <p:tav tm="100000">
                                          <p:val>
                                            <p:strVal val="#ppt_w"/>
                                          </p:val>
                                        </p:tav>
                                      </p:tavLst>
                                    </p:anim>
                                    <p:anim calcmode="lin" valueType="num">
                                      <p:cBhvr>
                                        <p:cTn id="16" dur="1000" fill="hold"/>
                                        <p:tgtEl>
                                          <p:spTgt spid="2232329"/>
                                        </p:tgtEl>
                                        <p:attrNameLst>
                                          <p:attrName>ppt_h</p:attrName>
                                        </p:attrNameLst>
                                      </p:cBhvr>
                                      <p:tavLst>
                                        <p:tav tm="0">
                                          <p:val>
                                            <p:fltVal val="0"/>
                                          </p:val>
                                        </p:tav>
                                        <p:tav tm="100000">
                                          <p:val>
                                            <p:strVal val="#ppt_h"/>
                                          </p:val>
                                        </p:tav>
                                      </p:tavLst>
                                    </p:anim>
                                    <p:anim calcmode="lin" valueType="num">
                                      <p:cBhvr>
                                        <p:cTn id="17" dur="1000" fill="hold"/>
                                        <p:tgtEl>
                                          <p:spTgt spid="223232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3232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28" grpId="0"/>
      <p:bldP spid="223232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5057" name="Picture 5" descr="Orthodox%20Jews%20at%20Wailing%20W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5058" name="Title 2"/>
          <p:cNvSpPr>
            <a:spLocks noGrp="1"/>
          </p:cNvSpPr>
          <p:nvPr>
            <p:ph type="title" idx="4294967295"/>
          </p:nvPr>
        </p:nvSpPr>
        <p:spPr>
          <a:xfrm>
            <a:off x="685800" y="0"/>
            <a:ext cx="8458200" cy="1143000"/>
          </a:xfrm>
        </p:spPr>
        <p:txBody>
          <a:bodyPr/>
          <a:lstStyle/>
          <a:p>
            <a:r>
              <a:rPr lang="en-US" sz="4000" b="1" dirty="0">
                <a:solidFill>
                  <a:srgbClr val="FFFFFF"/>
                </a:solidFill>
                <a:effectLst>
                  <a:glow rad="228600">
                    <a:schemeClr val="tx1"/>
                  </a:glow>
                </a:effectLst>
                <a:latin typeface="Arial" pitchFamily="34" charset="0"/>
              </a:rPr>
              <a:t>144,000 </a:t>
            </a:r>
            <a:r>
              <a:rPr lang="en-US" altLang="en-US" sz="4000" b="1" dirty="0">
                <a:solidFill>
                  <a:srgbClr val="FFFFFF"/>
                </a:solidFill>
                <a:effectLst>
                  <a:glow rad="228600">
                    <a:schemeClr val="tx1"/>
                  </a:glow>
                </a:effectLst>
                <a:latin typeface="Arial" pitchFamily="34" charset="0"/>
              </a:rPr>
              <a:t>聚</a:t>
            </a:r>
            <a:r>
              <a:rPr lang="zh-CN" altLang="en-US" sz="4000" b="1" dirty="0">
                <a:solidFill>
                  <a:srgbClr val="FFFFFF"/>
                </a:solidFill>
                <a:effectLst>
                  <a:glow rad="228600">
                    <a:schemeClr val="tx1"/>
                  </a:glow>
                </a:effectLst>
                <a:latin typeface="Arial" pitchFamily="34" charset="0"/>
              </a:rPr>
              <a:t> </a:t>
            </a:r>
            <a:r>
              <a:rPr lang="en-US" altLang="en-US" sz="4000" b="1" dirty="0" err="1">
                <a:solidFill>
                  <a:srgbClr val="FFFFFF"/>
                </a:solidFill>
                <a:effectLst>
                  <a:glow rad="228600">
                    <a:schemeClr val="tx1"/>
                  </a:glow>
                </a:effectLst>
                <a:latin typeface="Arial" pitchFamily="34" charset="0"/>
              </a:rPr>
              <a:t>在一处</a:t>
            </a:r>
            <a:r>
              <a:rPr lang="en-US" sz="4000" b="1" dirty="0">
                <a:solidFill>
                  <a:srgbClr val="FFFFFF"/>
                </a:solidFill>
                <a:effectLst>
                  <a:glow rad="228600">
                    <a:schemeClr val="tx1"/>
                  </a:glow>
                </a:effectLst>
                <a:latin typeface="Arial" pitchFamily="34" charset="0"/>
              </a:rPr>
              <a:t> (7:1-8)</a:t>
            </a:r>
          </a:p>
        </p:txBody>
      </p:sp>
    </p:spTree>
    <p:extLst>
      <p:ext uri="{BB962C8B-B14F-4D97-AF65-F5344CB8AC3E}">
        <p14:creationId xmlns:p14="http://schemas.microsoft.com/office/powerpoint/2010/main" val="1140296242"/>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7 israelworl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204757" cy="6858000"/>
          </a:xfrm>
          <a:prstGeom prst="rect">
            <a:avLst/>
          </a:prstGeom>
        </p:spPr>
      </p:pic>
      <p:sp>
        <p:nvSpPr>
          <p:cNvPr id="859138" name="Title 2"/>
          <p:cNvSpPr>
            <a:spLocks noGrp="1"/>
          </p:cNvSpPr>
          <p:nvPr>
            <p:ph type="title" idx="4294967295"/>
          </p:nvPr>
        </p:nvSpPr>
        <p:spPr>
          <a:xfrm>
            <a:off x="0" y="76200"/>
            <a:ext cx="9144000" cy="1143000"/>
          </a:xfrm>
        </p:spPr>
        <p:txBody>
          <a:bodyPr/>
          <a:lstStyle/>
          <a:p>
            <a:r>
              <a:rPr lang="zh-CN" altLang="en-US" sz="4000" b="1" dirty="0">
                <a:solidFill>
                  <a:srgbClr val="FFFFFF"/>
                </a:solidFill>
                <a:effectLst>
                  <a:glow rad="254000">
                    <a:schemeClr val="tx1">
                      <a:alpha val="75000"/>
                    </a:schemeClr>
                  </a:glow>
                </a:effectLst>
                <a:latin typeface="Arial" charset="0"/>
                <a:ea typeface="ＭＳ Ｐゴシック" charset="0"/>
              </a:rPr>
              <a:t>神对以色列人仍然有计划</a:t>
            </a:r>
            <a:endParaRPr lang="en-US" sz="4000" b="1" dirty="0">
              <a:solidFill>
                <a:srgbClr val="FFFFFF"/>
              </a:solidFill>
              <a:effectLst>
                <a:glow rad="254000">
                  <a:schemeClr val="tx1">
                    <a:alpha val="75000"/>
                  </a:schemeClr>
                </a:glow>
              </a:effectLst>
              <a:latin typeface="Arial" charset="0"/>
              <a:ea typeface="ＭＳ Ｐゴシック" charset="0"/>
            </a:endParaRPr>
          </a:p>
        </p:txBody>
      </p:sp>
      <p:sp>
        <p:nvSpPr>
          <p:cNvPr id="4" name="Text Box 30"/>
          <p:cNvSpPr txBox="1">
            <a:spLocks noChangeArrowheads="1"/>
          </p:cNvSpPr>
          <p:nvPr/>
        </p:nvSpPr>
        <p:spPr bwMode="auto">
          <a:xfrm>
            <a:off x="8426136" y="476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377</a:t>
            </a:r>
          </a:p>
        </p:txBody>
      </p:sp>
    </p:spTree>
    <p:extLst>
      <p:ext uri="{BB962C8B-B14F-4D97-AF65-F5344CB8AC3E}">
        <p14:creationId xmlns:p14="http://schemas.microsoft.com/office/powerpoint/2010/main" val="650074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7 jew and tan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124263"/>
            <a:ext cx="9144000" cy="5733738"/>
          </a:xfrm>
          <a:prstGeom prst="rect">
            <a:avLst/>
          </a:prstGeom>
        </p:spPr>
      </p:pic>
      <p:sp>
        <p:nvSpPr>
          <p:cNvPr id="859138" name="Title 2"/>
          <p:cNvSpPr>
            <a:spLocks noGrp="1"/>
          </p:cNvSpPr>
          <p:nvPr>
            <p:ph type="title" idx="4294967295"/>
          </p:nvPr>
        </p:nvSpPr>
        <p:spPr>
          <a:xfrm>
            <a:off x="0" y="42249"/>
            <a:ext cx="8043033" cy="1186659"/>
          </a:xfrm>
        </p:spPr>
        <p:txBody>
          <a:bodyPr/>
          <a:lstStyle/>
          <a:p>
            <a:r>
              <a:rPr lang="zh-CN" altLang="en-US" sz="3200" b="1" dirty="0">
                <a:solidFill>
                  <a:srgbClr val="FFFFFF"/>
                </a:solidFill>
                <a:effectLst>
                  <a:glow rad="254000">
                    <a:schemeClr val="tx1">
                      <a:alpha val="75000"/>
                    </a:schemeClr>
                  </a:glow>
                </a:effectLst>
                <a:latin typeface="Arial" charset="0"/>
                <a:ea typeface="ＭＳ Ｐゴシック" charset="0"/>
              </a:rPr>
              <a:t>虽然 以色列被大多数国家认为是当今世界的麻烦， 但是</a:t>
            </a:r>
            <a:r>
              <a:rPr lang="en-US" altLang="zh-CN" sz="3200" b="1" dirty="0">
                <a:solidFill>
                  <a:srgbClr val="FFFFFF"/>
                </a:solidFill>
                <a:effectLst>
                  <a:glow rad="254000">
                    <a:schemeClr val="tx1">
                      <a:alpha val="75000"/>
                    </a:schemeClr>
                  </a:glow>
                </a:effectLst>
                <a:latin typeface="Arial" charset="0"/>
                <a:ea typeface="ＭＳ Ｐゴシック" charset="0"/>
              </a:rPr>
              <a:t>…</a:t>
            </a:r>
            <a:endParaRPr lang="en-US" sz="3200" b="1" dirty="0">
              <a:solidFill>
                <a:srgbClr val="FFFFFF"/>
              </a:solidFill>
              <a:effectLst>
                <a:glow rad="254000">
                  <a:schemeClr val="tx1">
                    <a:alpha val="75000"/>
                  </a:schemeClr>
                </a:glow>
              </a:effectLst>
              <a:latin typeface="Arial" charset="0"/>
              <a:ea typeface="ＭＳ Ｐゴシック" charset="0"/>
            </a:endParaRPr>
          </a:p>
        </p:txBody>
      </p:sp>
      <p:sp>
        <p:nvSpPr>
          <p:cNvPr id="4" name="Text Box 30"/>
          <p:cNvSpPr txBox="1">
            <a:spLocks noChangeArrowheads="1"/>
          </p:cNvSpPr>
          <p:nvPr/>
        </p:nvSpPr>
        <p:spPr bwMode="auto">
          <a:xfrm>
            <a:off x="8426136" y="476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latin typeface="Arial" charset="0"/>
                <a:cs typeface="Arial" charset="0"/>
              </a:rPr>
              <a:t>378</a:t>
            </a:r>
          </a:p>
        </p:txBody>
      </p:sp>
    </p:spTree>
    <p:extLst>
      <p:ext uri="{BB962C8B-B14F-4D97-AF65-F5344CB8AC3E}">
        <p14:creationId xmlns:p14="http://schemas.microsoft.com/office/powerpoint/2010/main" val="2024780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8" name="Picture 4" descr="christ001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3" name="Title 1"/>
          <p:cNvSpPr>
            <a:spLocks noGrp="1"/>
          </p:cNvSpPr>
          <p:nvPr>
            <p:ph type="title"/>
          </p:nvPr>
        </p:nvSpPr>
        <p:spPr>
          <a:xfrm>
            <a:off x="-26218" y="15875"/>
            <a:ext cx="5296718" cy="2222500"/>
          </a:xfrm>
          <a:noFill/>
          <a:ln>
            <a:noFill/>
          </a:ln>
        </p:spPr>
        <p:txBody>
          <a:bodyPr vert="horz" wrap="square" lIns="91440" tIns="45720" rIns="91440" bIns="45720" numCol="1" anchor="ctr" anchorCtr="0" compatLnSpc="1">
            <a:prstTxWarp prst="textNoShape">
              <a:avLst/>
            </a:prstTxWarp>
          </a:bodyPr>
          <a:lstStyle/>
          <a:p>
            <a:r>
              <a:rPr lang="zh-CN" altLang="en-US" b="1" kern="1200"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真正的统治</a:t>
            </a:r>
            <a:br>
              <a:rPr lang="en-US" altLang="zh-CN" b="1" kern="1200"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br>
            <a:r>
              <a:rPr lang="zh-CN" altLang="en-US" b="1" kern="1200"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rPr>
              <a:t>永不改变</a:t>
            </a:r>
            <a:endParaRPr lang="en-US" b="1" kern="1200" dirty="0">
              <a:solidFill>
                <a:srgbClr val="FFFFFF"/>
              </a:solidFill>
              <a:effectLst>
                <a:glow rad="279400">
                  <a:srgbClr val="000090">
                    <a:alpha val="75000"/>
                  </a:srgbClr>
                </a:glow>
                <a:outerShdw blurRad="38100" dist="38100" dir="2700000" algn="tl">
                  <a:srgbClr val="000000">
                    <a:alpha val="43137"/>
                  </a:srgbClr>
                </a:outerShdw>
              </a:effectLst>
              <a:latin typeface="Arial" charset="0"/>
              <a:ea typeface="ヒラギノ角ゴ Pro W3" charset="0"/>
              <a:cs typeface="ヒラギノ角ゴ Pro W3" charset="0"/>
            </a:endParaRPr>
          </a:p>
        </p:txBody>
      </p:sp>
      <p:sp>
        <p:nvSpPr>
          <p:cNvPr id="4"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a:cs typeface="Arial"/>
              </a:rPr>
              <a:t>367</a:t>
            </a:r>
            <a:endParaRPr lang="en-US" b="1" dirty="0">
              <a:solidFill>
                <a:srgbClr val="000000"/>
              </a:solidFill>
              <a:latin typeface="Arial"/>
              <a:cs typeface="Arial"/>
            </a:endParaRPr>
          </a:p>
        </p:txBody>
      </p:sp>
      <p:sp>
        <p:nvSpPr>
          <p:cNvPr id="5" name="Title 1"/>
          <p:cNvSpPr txBox="1">
            <a:spLocks/>
          </p:cNvSpPr>
          <p:nvPr/>
        </p:nvSpPr>
        <p:spPr bwMode="auto">
          <a:xfrm>
            <a:off x="15875" y="3643409"/>
            <a:ext cx="9074968" cy="274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r>
              <a:rPr lang="en-US" sz="3600" b="1" dirty="0">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III. </a:t>
            </a:r>
            <a:r>
              <a:rPr lang="zh-CN" altLang="en-US" sz="3600" b="1" dirty="0">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约翰记录了未来的末世事件，这些事件彰显了耶稣基督的</a:t>
            </a:r>
          </a:p>
          <a:p>
            <a:r>
              <a:rPr lang="zh-CN" altLang="en-US" sz="3600" b="1" dirty="0">
                <a:solidFill>
                  <a:srgbClr val="FEF480"/>
                </a:solidFill>
                <a:effectLst>
                  <a:glow rad="279400">
                    <a:srgbClr val="000090">
                      <a:alpha val="75000"/>
                    </a:srgbClr>
                  </a:glow>
                  <a:outerShdw blurRad="38100" dist="38100" dir="2700000" algn="tl">
                    <a:srgbClr val="000000">
                      <a:alpha val="43137"/>
                    </a:srgbClr>
                  </a:outerShdw>
                </a:effectLst>
                <a:cs typeface="ヒラギノ角ゴ Pro W3" charset="0"/>
              </a:rPr>
              <a:t>主权和最终得胜</a:t>
            </a:r>
            <a:r>
              <a:rPr lang="zh-CN" altLang="en-US" sz="3600" b="1" dirty="0">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，并成为在外部逼迫中挣扎信徒的鼓励（启示录 </a:t>
            </a:r>
            <a:r>
              <a:rPr lang="en-US" altLang="zh-CN" sz="3600" b="1" dirty="0">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4-22</a:t>
            </a:r>
            <a:r>
              <a:rPr lang="zh-CN" altLang="en-US" sz="3600" b="1" dirty="0">
                <a:solidFill>
                  <a:srgbClr val="FFFFFF"/>
                </a:solidFill>
                <a:effectLst>
                  <a:glow rad="279400">
                    <a:srgbClr val="000090">
                      <a:alpha val="75000"/>
                    </a:srgbClr>
                  </a:glow>
                  <a:outerShdw blurRad="38100" dist="38100" dir="2700000" algn="tl">
                    <a:srgbClr val="000000">
                      <a:alpha val="43137"/>
                    </a:srgbClr>
                  </a:outerShdw>
                </a:effectLst>
                <a:cs typeface="ヒラギノ角ゴ Pro W3" charset="0"/>
              </a:rPr>
              <a:t>）。</a:t>
            </a:r>
          </a:p>
        </p:txBody>
      </p:sp>
    </p:spTree>
    <p:extLst>
      <p:ext uri="{BB962C8B-B14F-4D97-AF65-F5344CB8AC3E}">
        <p14:creationId xmlns:p14="http://schemas.microsoft.com/office/powerpoint/2010/main" val="3986814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7v9 black_and_white_handshake_242196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442" y="755167"/>
            <a:ext cx="9177192" cy="6102833"/>
          </a:xfrm>
          <a:prstGeom prst="rect">
            <a:avLst/>
          </a:prstGeom>
        </p:spPr>
      </p:pic>
      <p:sp>
        <p:nvSpPr>
          <p:cNvPr id="859138" name="Title 2"/>
          <p:cNvSpPr>
            <a:spLocks noGrp="1"/>
          </p:cNvSpPr>
          <p:nvPr>
            <p:ph type="title" idx="4294967295"/>
          </p:nvPr>
        </p:nvSpPr>
        <p:spPr>
          <a:xfrm>
            <a:off x="0" y="110525"/>
            <a:ext cx="9144000" cy="1778236"/>
          </a:xfrm>
        </p:spPr>
        <p:txBody>
          <a:bodyPr/>
          <a:lstStyle/>
          <a:p>
            <a:r>
              <a:rPr lang="en-US" sz="3600" dirty="0">
                <a:solidFill>
                  <a:schemeClr val="bg1"/>
                </a:solidFill>
                <a:effectLst>
                  <a:glow rad="254000">
                    <a:schemeClr val="tx1">
                      <a:alpha val="75000"/>
                    </a:schemeClr>
                  </a:glow>
                  <a:outerShdw blurRad="38100" dist="38100" dir="2700000" algn="tl">
                    <a:srgbClr val="000000">
                      <a:alpha val="43137"/>
                    </a:srgbClr>
                  </a:outerShdw>
                </a:effectLst>
                <a:latin typeface="Arial" pitchFamily="34" charset="0"/>
                <a:ea typeface="ＭＳ Ｐゴシック" charset="0"/>
                <a:cs typeface="Arial" pitchFamily="34" charset="0"/>
              </a:rPr>
              <a:t>“</a:t>
            </a:r>
            <a:r>
              <a:rPr lang="zh-CN" altLang="en-US" sz="3600" dirty="0">
                <a:solidFill>
                  <a:schemeClr val="bg1"/>
                </a:solidFill>
                <a:effectLst>
                  <a:glow rad="254000">
                    <a:schemeClr val="tx1">
                      <a:alpha val="75000"/>
                    </a:schemeClr>
                  </a:glow>
                  <a:outerShdw blurRad="38100" dist="38100" dir="2700000" algn="tl">
                    <a:srgbClr val="000000">
                      <a:alpha val="43137"/>
                    </a:srgbClr>
                  </a:outerShdw>
                </a:effectLst>
                <a:latin typeface="Arial" pitchFamily="34" charset="0"/>
                <a:ea typeface="ＭＳ Ｐゴシック" charset="0"/>
                <a:cs typeface="Arial" pitchFamily="34" charset="0"/>
              </a:rPr>
              <a:t>这天国的福音要传遍天下，对万民作见证，然后末期才来到。</a:t>
            </a:r>
            <a:r>
              <a:rPr lang="en-US" altLang="zh-CN" sz="3600" dirty="0">
                <a:solidFill>
                  <a:schemeClr val="bg1"/>
                </a:solidFill>
                <a:effectLst>
                  <a:glow rad="254000">
                    <a:schemeClr val="tx1">
                      <a:alpha val="75000"/>
                    </a:schemeClr>
                  </a:glow>
                  <a:outerShdw blurRad="38100" dist="38100" dir="2700000" algn="tl">
                    <a:srgbClr val="000000">
                      <a:alpha val="43137"/>
                    </a:srgbClr>
                  </a:outerShdw>
                </a:effectLst>
                <a:latin typeface="Arial" pitchFamily="34" charset="0"/>
                <a:ea typeface="ＭＳ Ｐゴシック" charset="0"/>
                <a:cs typeface="Arial" pitchFamily="34" charset="0"/>
              </a:rPr>
              <a:t>(</a:t>
            </a:r>
            <a:r>
              <a:rPr lang="zh-CN" altLang="en-US" sz="3600" dirty="0">
                <a:solidFill>
                  <a:schemeClr val="bg1"/>
                </a:solidFill>
                <a:effectLst>
                  <a:glow rad="254000">
                    <a:schemeClr val="tx1">
                      <a:alpha val="75000"/>
                    </a:schemeClr>
                  </a:glow>
                  <a:outerShdw blurRad="38100" dist="38100" dir="2700000" algn="tl">
                    <a:srgbClr val="000000">
                      <a:alpha val="43137"/>
                    </a:srgbClr>
                  </a:outerShdw>
                </a:effectLst>
                <a:latin typeface="Arial" pitchFamily="34" charset="0"/>
                <a:ea typeface="ＭＳ Ｐゴシック" charset="0"/>
                <a:cs typeface="Arial" pitchFamily="34" charset="0"/>
              </a:rPr>
              <a:t>马太福音</a:t>
            </a:r>
            <a:r>
              <a:rPr lang="en-US" sz="3600" dirty="0">
                <a:solidFill>
                  <a:schemeClr val="bg1"/>
                </a:solidFill>
                <a:effectLst>
                  <a:glow rad="254000">
                    <a:schemeClr val="tx1">
                      <a:alpha val="75000"/>
                    </a:schemeClr>
                  </a:glow>
                  <a:outerShdw blurRad="38100" dist="38100" dir="2700000" algn="tl">
                    <a:srgbClr val="000000">
                      <a:alpha val="43137"/>
                    </a:srgbClr>
                  </a:outerShdw>
                </a:effectLst>
                <a:latin typeface="Arial" pitchFamily="34" charset="0"/>
                <a:ea typeface="ＭＳ Ｐゴシック" charset="0"/>
                <a:cs typeface="Arial" pitchFamily="34" charset="0"/>
              </a:rPr>
              <a:t>24:14).</a:t>
            </a:r>
          </a:p>
        </p:txBody>
      </p:sp>
      <p:sp>
        <p:nvSpPr>
          <p:cNvPr id="4" name="Text Box 30"/>
          <p:cNvSpPr txBox="1">
            <a:spLocks noChangeArrowheads="1"/>
          </p:cNvSpPr>
          <p:nvPr/>
        </p:nvSpPr>
        <p:spPr bwMode="auto">
          <a:xfrm>
            <a:off x="8426136" y="476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latin typeface="Arial" charset="0"/>
                <a:cs typeface="Arial" charset="0"/>
              </a:rPr>
              <a:t>378</a:t>
            </a:r>
          </a:p>
        </p:txBody>
      </p:sp>
      <p:sp>
        <p:nvSpPr>
          <p:cNvPr id="6" name="Title 2"/>
          <p:cNvSpPr txBox="1">
            <a:spLocks/>
          </p:cNvSpPr>
          <p:nvPr/>
        </p:nvSpPr>
        <p:spPr bwMode="auto">
          <a:xfrm>
            <a:off x="-80085" y="5183189"/>
            <a:ext cx="9144000" cy="1361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r>
              <a:rPr lang="zh-CN" altLang="en-US" sz="4000" b="1" dirty="0">
                <a:solidFill>
                  <a:srgbClr val="FFFFFF"/>
                </a:solidFill>
                <a:effectLst>
                  <a:glow rad="254000">
                    <a:schemeClr val="tx1">
                      <a:alpha val="75000"/>
                    </a:schemeClr>
                  </a:glow>
                </a:effectLst>
                <a:latin typeface="Arial" charset="0"/>
                <a:ea typeface="ＭＳ Ｐゴシック" charset="0"/>
              </a:rPr>
              <a:t>神将透过</a:t>
            </a:r>
            <a:r>
              <a:rPr lang="en-US" altLang="zh-CN" sz="4000" b="1" dirty="0">
                <a:solidFill>
                  <a:srgbClr val="FFFFFF"/>
                </a:solidFill>
                <a:effectLst>
                  <a:glow rad="254000">
                    <a:schemeClr val="tx1">
                      <a:alpha val="75000"/>
                    </a:schemeClr>
                  </a:glow>
                </a:effectLst>
                <a:latin typeface="Arial" charset="0"/>
                <a:ea typeface="ＭＳ Ｐゴシック" charset="0"/>
              </a:rPr>
              <a:t>144</a:t>
            </a:r>
            <a:r>
              <a:rPr lang="zh-CN" altLang="en-US" sz="4000" b="1" dirty="0">
                <a:solidFill>
                  <a:srgbClr val="FFFFFF"/>
                </a:solidFill>
                <a:effectLst>
                  <a:glow rad="254000">
                    <a:schemeClr val="tx1">
                      <a:alpha val="75000"/>
                    </a:schemeClr>
                  </a:glow>
                </a:effectLst>
                <a:latin typeface="Arial" charset="0"/>
                <a:ea typeface="ＭＳ Ｐゴシック" charset="0"/>
              </a:rPr>
              <a:t>，</a:t>
            </a:r>
            <a:r>
              <a:rPr lang="en-US" altLang="zh-CN" sz="4000" b="1" dirty="0">
                <a:solidFill>
                  <a:srgbClr val="FFFFFF"/>
                </a:solidFill>
                <a:effectLst>
                  <a:glow rad="254000">
                    <a:schemeClr val="tx1">
                      <a:alpha val="75000"/>
                    </a:schemeClr>
                  </a:glow>
                </a:effectLst>
                <a:latin typeface="Arial" charset="0"/>
                <a:ea typeface="ＭＳ Ｐゴシック" charset="0"/>
              </a:rPr>
              <a:t>000</a:t>
            </a:r>
            <a:r>
              <a:rPr lang="zh-CN" altLang="en-US" sz="4000" b="1" dirty="0">
                <a:solidFill>
                  <a:srgbClr val="FFFFFF"/>
                </a:solidFill>
                <a:effectLst>
                  <a:glow rad="254000">
                    <a:schemeClr val="tx1">
                      <a:alpha val="75000"/>
                    </a:schemeClr>
                  </a:glow>
                </a:effectLst>
                <a:latin typeface="Arial" charset="0"/>
                <a:ea typeface="ＭＳ Ｐゴシック" charset="0"/>
              </a:rPr>
              <a:t> 犹太人把福音传给</a:t>
            </a:r>
            <a:endParaRPr lang="en-US" altLang="zh-CN" sz="4000" b="1" dirty="0">
              <a:solidFill>
                <a:srgbClr val="FFFFFF"/>
              </a:solidFill>
              <a:effectLst>
                <a:glow rad="254000">
                  <a:schemeClr val="tx1">
                    <a:alpha val="75000"/>
                  </a:schemeClr>
                </a:glow>
              </a:effectLst>
              <a:latin typeface="Arial" charset="0"/>
              <a:ea typeface="ＭＳ Ｐゴシック" charset="0"/>
            </a:endParaRPr>
          </a:p>
          <a:p>
            <a:r>
              <a:rPr lang="zh-CN" altLang="en-US" sz="4000" b="1" dirty="0">
                <a:solidFill>
                  <a:srgbClr val="FFFFFF"/>
                </a:solidFill>
                <a:effectLst>
                  <a:glow rad="254000">
                    <a:schemeClr val="tx1">
                      <a:alpha val="75000"/>
                    </a:schemeClr>
                  </a:glow>
                </a:effectLst>
                <a:latin typeface="Arial" charset="0"/>
                <a:ea typeface="ＭＳ Ｐゴシック" charset="0"/>
              </a:rPr>
              <a:t>许多外邦人！</a:t>
            </a:r>
            <a:endParaRPr lang="en-US" sz="4000" b="1" dirty="0">
              <a:solidFill>
                <a:srgbClr val="FFFFFF"/>
              </a:solidFill>
              <a:effectLst>
                <a:glow rad="254000">
                  <a:schemeClr val="tx1">
                    <a:alpha val="75000"/>
                  </a:schemeClr>
                </a:glow>
              </a:effectLst>
              <a:latin typeface="Arial" charset="0"/>
              <a:ea typeface="ＭＳ Ｐゴシック" charset="0"/>
            </a:endParaRPr>
          </a:p>
        </p:txBody>
      </p:sp>
    </p:spTree>
    <p:extLst>
      <p:ext uri="{BB962C8B-B14F-4D97-AF65-F5344CB8AC3E}">
        <p14:creationId xmlns:p14="http://schemas.microsoft.com/office/powerpoint/2010/main" val="2847594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76200" y="76200"/>
            <a:ext cx="8915400" cy="838200"/>
          </a:xfrm>
          <a:effectLst>
            <a:outerShdw blurRad="63500" dist="35921" dir="2700000" algn="ctr" rotWithShape="0">
              <a:srgbClr val="FF0000">
                <a:alpha val="74998"/>
              </a:srgbClr>
            </a:outerShdw>
          </a:effectLst>
        </p:spPr>
        <p:txBody>
          <a:bodyPr/>
          <a:lstStyle/>
          <a:p>
            <a:pPr>
              <a:defRPr/>
            </a:pPr>
            <a:r>
              <a:rPr lang="zh-CN" altLang="en-US" sz="4800" b="1" dirty="0">
                <a:solidFill>
                  <a:schemeClr val="bg1"/>
                </a:solidFill>
                <a:latin typeface="Arial" charset="0"/>
                <a:ea typeface="ＭＳ Ｐゴシック" charset="0"/>
              </a:rPr>
              <a:t>对比两组被救的人</a:t>
            </a:r>
            <a:endParaRPr lang="en-US" sz="4800" b="1" dirty="0">
              <a:latin typeface="Arial" charset="0"/>
              <a:ea typeface="ＭＳ Ｐゴシック" charset="0"/>
            </a:endParaRPr>
          </a:p>
        </p:txBody>
      </p:sp>
      <p:sp>
        <p:nvSpPr>
          <p:cNvPr id="5" name="Text Box 30"/>
          <p:cNvSpPr txBox="1">
            <a:spLocks noChangeArrowheads="1"/>
          </p:cNvSpPr>
          <p:nvPr/>
        </p:nvSpPr>
        <p:spPr bwMode="auto">
          <a:xfrm>
            <a:off x="8448730"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378</a:t>
            </a:r>
          </a:p>
        </p:txBody>
      </p:sp>
      <p:graphicFrame>
        <p:nvGraphicFramePr>
          <p:cNvPr id="3" name="Table 2"/>
          <p:cNvGraphicFramePr>
            <a:graphicFrameLocks noGrp="1"/>
          </p:cNvGraphicFramePr>
          <p:nvPr>
            <p:extLst>
              <p:ext uri="{D42A27DB-BD31-4B8C-83A1-F6EECF244321}">
                <p14:modId xmlns:p14="http://schemas.microsoft.com/office/powerpoint/2010/main" val="501397374"/>
              </p:ext>
            </p:extLst>
          </p:nvPr>
        </p:nvGraphicFramePr>
        <p:xfrm>
          <a:off x="756919" y="1039042"/>
          <a:ext cx="7633364" cy="5503077"/>
        </p:xfrm>
        <a:graphic>
          <a:graphicData uri="http://schemas.openxmlformats.org/drawingml/2006/table">
            <a:tbl>
              <a:tblPr firstRow="1" bandRow="1">
                <a:tableStyleId>{5C22544A-7EE6-4342-B048-85BDC9FD1C3A}</a:tableStyleId>
              </a:tblPr>
              <a:tblGrid>
                <a:gridCol w="3816682">
                  <a:extLst>
                    <a:ext uri="{9D8B030D-6E8A-4147-A177-3AD203B41FA5}">
                      <a16:colId xmlns:a16="http://schemas.microsoft.com/office/drawing/2014/main" val="20000"/>
                    </a:ext>
                  </a:extLst>
                </a:gridCol>
                <a:gridCol w="3816682">
                  <a:extLst>
                    <a:ext uri="{9D8B030D-6E8A-4147-A177-3AD203B41FA5}">
                      <a16:colId xmlns:a16="http://schemas.microsoft.com/office/drawing/2014/main" val="20001"/>
                    </a:ext>
                  </a:extLst>
                </a:gridCol>
              </a:tblGrid>
              <a:tr h="427367">
                <a:tc>
                  <a:txBody>
                    <a:bodyPr/>
                    <a:lstStyle/>
                    <a:p>
                      <a:pPr marL="0" marR="0" algn="ctr">
                        <a:spcBef>
                          <a:spcPts val="500"/>
                        </a:spcBef>
                        <a:spcAft>
                          <a:spcPts val="500"/>
                        </a:spcAft>
                      </a:pPr>
                      <a:r>
                        <a:rPr lang="en-US" sz="2400" b="1" dirty="0">
                          <a:solidFill>
                            <a:srgbClr val="FFFFFF"/>
                          </a:solidFill>
                          <a:effectLst/>
                          <a:latin typeface="Arial"/>
                          <a:ea typeface="Times"/>
                          <a:cs typeface="Times New Roman"/>
                        </a:rPr>
                        <a:t>144,000</a:t>
                      </a:r>
                      <a:endParaRPr lang="en-US" sz="2400" b="1" dirty="0">
                        <a:effectLst/>
                        <a:latin typeface="Times"/>
                        <a:ea typeface="Times"/>
                        <a:cs typeface="Times New Roman"/>
                      </a:endParaRPr>
                    </a:p>
                  </a:txBody>
                  <a:tcPr marL="68580" marR="68580" marT="0" marB="0" anchor="ctr">
                    <a:solidFill>
                      <a:srgbClr val="000090"/>
                    </a:solidFill>
                  </a:tcPr>
                </a:tc>
                <a:tc>
                  <a:txBody>
                    <a:bodyPr/>
                    <a:lstStyle/>
                    <a:p>
                      <a:pPr marL="0" marR="0" algn="ctr">
                        <a:spcBef>
                          <a:spcPts val="500"/>
                        </a:spcBef>
                        <a:spcAft>
                          <a:spcPts val="500"/>
                        </a:spcAft>
                      </a:pPr>
                      <a:r>
                        <a:rPr lang="zh-CN" altLang="en-US" sz="2400" b="1" dirty="0">
                          <a:solidFill>
                            <a:srgbClr val="FFFFFF"/>
                          </a:solidFill>
                          <a:effectLst/>
                          <a:latin typeface="Arial"/>
                          <a:ea typeface="Times"/>
                          <a:cs typeface="Times New Roman"/>
                        </a:rPr>
                        <a:t>无数的人</a:t>
                      </a:r>
                      <a:r>
                        <a:rPr lang="en-US" sz="2400" b="1" dirty="0">
                          <a:solidFill>
                            <a:srgbClr val="FFFFFF"/>
                          </a:solidFill>
                          <a:effectLst/>
                          <a:latin typeface="Arial"/>
                          <a:ea typeface="Times"/>
                          <a:cs typeface="Times New Roman"/>
                        </a:rPr>
                        <a:t> </a:t>
                      </a:r>
                      <a:endParaRPr lang="en-US" sz="2400" b="1" dirty="0">
                        <a:effectLst/>
                        <a:latin typeface="Times"/>
                        <a:ea typeface="Times"/>
                        <a:cs typeface="Times New Roman"/>
                      </a:endParaRPr>
                    </a:p>
                  </a:txBody>
                  <a:tcPr marL="68580" marR="68580" marT="0" marB="0" anchor="ctr">
                    <a:solidFill>
                      <a:srgbClr val="000090"/>
                    </a:solidFill>
                  </a:tcPr>
                </a:tc>
                <a:extLst>
                  <a:ext uri="{0D108BD9-81ED-4DB2-BD59-A6C34878D82A}">
                    <a16:rowId xmlns:a16="http://schemas.microsoft.com/office/drawing/2014/main" val="10000"/>
                  </a:ext>
                </a:extLst>
              </a:tr>
              <a:tr h="427367">
                <a:tc>
                  <a:txBody>
                    <a:bodyPr/>
                    <a:lstStyle/>
                    <a:p>
                      <a:pPr marL="0" marR="0" algn="ctr">
                        <a:spcBef>
                          <a:spcPts val="500"/>
                        </a:spcBef>
                        <a:spcAft>
                          <a:spcPts val="500"/>
                        </a:spcAft>
                      </a:pPr>
                      <a:r>
                        <a:rPr lang="en-US" sz="2400" b="1">
                          <a:solidFill>
                            <a:srgbClr val="000000"/>
                          </a:solidFill>
                          <a:effectLst/>
                          <a:latin typeface="Arial"/>
                          <a:ea typeface="Times"/>
                          <a:cs typeface="Times New Roman"/>
                        </a:rPr>
                        <a:t>7:1-8</a:t>
                      </a:r>
                      <a:endParaRPr lang="en-US" sz="2400" b="1">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en-US" sz="2400" b="1">
                          <a:solidFill>
                            <a:srgbClr val="000000"/>
                          </a:solidFill>
                          <a:effectLst/>
                          <a:latin typeface="Arial"/>
                          <a:ea typeface="Times"/>
                          <a:cs typeface="Times New Roman"/>
                        </a:rPr>
                        <a:t>7:9-17</a:t>
                      </a:r>
                      <a:endParaRPr lang="en-US" sz="2400" b="1">
                        <a:effectLst/>
                        <a:latin typeface="Times"/>
                        <a:ea typeface="Times"/>
                        <a:cs typeface="Times New Roman"/>
                      </a:endParaRPr>
                    </a:p>
                  </a:txBody>
                  <a:tcPr marL="68580" marR="68580" marT="0" marB="0" anchor="ctr"/>
                </a:tc>
                <a:extLst>
                  <a:ext uri="{0D108BD9-81ED-4DB2-BD59-A6C34878D82A}">
                    <a16:rowId xmlns:a16="http://schemas.microsoft.com/office/drawing/2014/main" val="10001"/>
                  </a:ext>
                </a:extLst>
              </a:tr>
              <a:tr h="843024">
                <a:tc>
                  <a:txBody>
                    <a:bodyPr/>
                    <a:lstStyle/>
                    <a:p>
                      <a:pPr marL="0" marR="0" algn="ctr">
                        <a:spcBef>
                          <a:spcPts val="500"/>
                        </a:spcBef>
                        <a:spcAft>
                          <a:spcPts val="500"/>
                        </a:spcAft>
                      </a:pPr>
                      <a:r>
                        <a:rPr lang="zh-CN" altLang="en-US" sz="2400" b="1" dirty="0">
                          <a:solidFill>
                            <a:srgbClr val="000000"/>
                          </a:solidFill>
                          <a:effectLst/>
                          <a:latin typeface="Arial"/>
                          <a:ea typeface="Times"/>
                          <a:cs typeface="Times New Roman"/>
                        </a:rPr>
                        <a:t>犹太人</a:t>
                      </a:r>
                      <a:endParaRPr lang="en-US" sz="2400" b="1" dirty="0">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zh-CN" altLang="en-US" sz="2400" b="1" dirty="0">
                          <a:solidFill>
                            <a:srgbClr val="000000"/>
                          </a:solidFill>
                          <a:effectLst/>
                          <a:latin typeface="Arial"/>
                          <a:ea typeface="Times"/>
                          <a:cs typeface="Times New Roman"/>
                        </a:rPr>
                        <a:t>各国的外邦人</a:t>
                      </a:r>
                      <a:endParaRPr lang="en-US" sz="2400" b="1" dirty="0">
                        <a:effectLst/>
                        <a:latin typeface="Times"/>
                        <a:ea typeface="Times"/>
                        <a:cs typeface="Times New Roman"/>
                      </a:endParaRPr>
                    </a:p>
                  </a:txBody>
                  <a:tcPr marL="68580" marR="68580" marT="0" marB="0" anchor="ctr"/>
                </a:tc>
                <a:extLst>
                  <a:ext uri="{0D108BD9-81ED-4DB2-BD59-A6C34878D82A}">
                    <a16:rowId xmlns:a16="http://schemas.microsoft.com/office/drawing/2014/main" val="10002"/>
                  </a:ext>
                </a:extLst>
              </a:tr>
              <a:tr h="427367">
                <a:tc>
                  <a:txBody>
                    <a:bodyPr/>
                    <a:lstStyle/>
                    <a:p>
                      <a:pPr marL="0" marR="0" algn="ctr">
                        <a:spcBef>
                          <a:spcPts val="500"/>
                        </a:spcBef>
                        <a:spcAft>
                          <a:spcPts val="500"/>
                        </a:spcAft>
                      </a:pPr>
                      <a:r>
                        <a:rPr lang="zh-CN" altLang="en-US" sz="2400" b="1" dirty="0">
                          <a:solidFill>
                            <a:srgbClr val="000000"/>
                          </a:solidFill>
                          <a:effectLst/>
                          <a:latin typeface="Arial"/>
                          <a:ea typeface="Times"/>
                          <a:cs typeface="Times New Roman"/>
                        </a:rPr>
                        <a:t>固定的数目</a:t>
                      </a:r>
                      <a:endParaRPr lang="en-US" sz="2400" b="1" dirty="0">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zh-CN" altLang="en-US" sz="2400" b="1" dirty="0">
                          <a:solidFill>
                            <a:srgbClr val="000000"/>
                          </a:solidFill>
                          <a:effectLst/>
                          <a:latin typeface="Arial"/>
                          <a:ea typeface="Times"/>
                          <a:cs typeface="Times New Roman"/>
                        </a:rPr>
                        <a:t>不能计数</a:t>
                      </a:r>
                      <a:endParaRPr lang="en-US" sz="2400" b="1" dirty="0">
                        <a:effectLst/>
                        <a:latin typeface="Times"/>
                        <a:ea typeface="Times"/>
                        <a:cs typeface="Times New Roman"/>
                      </a:endParaRPr>
                    </a:p>
                  </a:txBody>
                  <a:tcPr marL="68580" marR="68580" marT="0" marB="0" anchor="ctr"/>
                </a:tc>
                <a:extLst>
                  <a:ext uri="{0D108BD9-81ED-4DB2-BD59-A6C34878D82A}">
                    <a16:rowId xmlns:a16="http://schemas.microsoft.com/office/drawing/2014/main" val="10003"/>
                  </a:ext>
                </a:extLst>
              </a:tr>
              <a:tr h="1264536">
                <a:tc>
                  <a:txBody>
                    <a:bodyPr/>
                    <a:lstStyle/>
                    <a:p>
                      <a:pPr marL="0" marR="0" algn="ctr">
                        <a:spcBef>
                          <a:spcPts val="500"/>
                        </a:spcBef>
                        <a:spcAft>
                          <a:spcPts val="500"/>
                        </a:spcAft>
                      </a:pPr>
                      <a:r>
                        <a:rPr lang="zh-CN" altLang="en-US" sz="2400" b="1" dirty="0">
                          <a:solidFill>
                            <a:srgbClr val="000000"/>
                          </a:solidFill>
                          <a:effectLst/>
                          <a:latin typeface="Arial"/>
                          <a:ea typeface="Times"/>
                          <a:cs typeface="Times New Roman"/>
                        </a:rPr>
                        <a:t>以色列人的支派</a:t>
                      </a:r>
                      <a:endParaRPr lang="en-US" sz="2400" b="1" dirty="0">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zh-CN" altLang="en-US" sz="2400" b="1" dirty="0">
                          <a:latin typeface="+mn-lt"/>
                        </a:rPr>
                        <a:t>从各国、各族、各民、</a:t>
                      </a:r>
                      <a:endParaRPr lang="en-US" altLang="zh-CN" sz="2400" b="1" dirty="0">
                        <a:latin typeface="+mn-lt"/>
                      </a:endParaRPr>
                    </a:p>
                    <a:p>
                      <a:pPr marL="0" marR="0" algn="ctr">
                        <a:spcBef>
                          <a:spcPts val="500"/>
                        </a:spcBef>
                        <a:spcAft>
                          <a:spcPts val="500"/>
                        </a:spcAft>
                      </a:pPr>
                      <a:r>
                        <a:rPr lang="zh-CN" altLang="en-US" sz="2400" b="1" dirty="0">
                          <a:latin typeface="+mn-lt"/>
                        </a:rPr>
                        <a:t>各方来的</a:t>
                      </a:r>
                      <a:endParaRPr lang="en-US" sz="2400" b="1" dirty="0">
                        <a:effectLst/>
                        <a:latin typeface="+mn-lt"/>
                        <a:ea typeface="Times"/>
                        <a:cs typeface="Times New Roman"/>
                      </a:endParaRPr>
                    </a:p>
                  </a:txBody>
                  <a:tcPr marL="68580" marR="68580" marT="0" marB="0" anchor="ctr"/>
                </a:tc>
                <a:extLst>
                  <a:ext uri="{0D108BD9-81ED-4DB2-BD59-A6C34878D82A}">
                    <a16:rowId xmlns:a16="http://schemas.microsoft.com/office/drawing/2014/main" val="10004"/>
                  </a:ext>
                </a:extLst>
              </a:tr>
              <a:tr h="1686049">
                <a:tc>
                  <a:txBody>
                    <a:bodyPr/>
                    <a:lstStyle/>
                    <a:p>
                      <a:pPr marL="0" marR="0" algn="ctr">
                        <a:spcBef>
                          <a:spcPts val="500"/>
                        </a:spcBef>
                        <a:spcAft>
                          <a:spcPts val="500"/>
                        </a:spcAft>
                      </a:pPr>
                      <a:r>
                        <a:rPr lang="zh-CN" altLang="en-US" sz="2400" b="1" dirty="0">
                          <a:solidFill>
                            <a:srgbClr val="000000"/>
                          </a:solidFill>
                          <a:effectLst/>
                          <a:latin typeface="Arial"/>
                          <a:ea typeface="Times"/>
                          <a:cs typeface="Times New Roman"/>
                        </a:rPr>
                        <a:t>额头有神的印</a:t>
                      </a:r>
                      <a:r>
                        <a:rPr lang="en-US" sz="2400" b="1" dirty="0">
                          <a:solidFill>
                            <a:srgbClr val="000000"/>
                          </a:solidFill>
                          <a:effectLst/>
                          <a:latin typeface="Arial"/>
                          <a:ea typeface="Times"/>
                          <a:cs typeface="Times New Roman"/>
                        </a:rPr>
                        <a:t> (7:3-4)</a:t>
                      </a:r>
                      <a:endParaRPr lang="en-US" sz="2400" b="1" dirty="0">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en-US" sz="2400" b="1" dirty="0">
                          <a:solidFill>
                            <a:srgbClr val="000000"/>
                          </a:solidFill>
                          <a:effectLst/>
                          <a:latin typeface="Arial"/>
                          <a:ea typeface="Times"/>
                          <a:cs typeface="Times New Roman"/>
                        </a:rPr>
                        <a:t>“</a:t>
                      </a:r>
                      <a:r>
                        <a:rPr lang="zh-CN" altLang="en-US" sz="2400" b="1" dirty="0">
                          <a:solidFill>
                            <a:srgbClr val="000000"/>
                          </a:solidFill>
                          <a:effectLst/>
                          <a:latin typeface="Arial"/>
                          <a:ea typeface="Times"/>
                          <a:cs typeface="Times New Roman"/>
                        </a:rPr>
                        <a:t>曾</a:t>
                      </a:r>
                      <a:r>
                        <a:rPr lang="zh-CN" altLang="en-US" sz="2400" b="1" dirty="0"/>
                        <a:t>用羔羊的血把衣裳洗白净了。</a:t>
                      </a:r>
                      <a:r>
                        <a:rPr lang="en-US" sz="2400" b="1" dirty="0">
                          <a:solidFill>
                            <a:srgbClr val="000000"/>
                          </a:solidFill>
                          <a:effectLst/>
                          <a:latin typeface="Arial"/>
                          <a:ea typeface="Times"/>
                          <a:cs typeface="Times New Roman"/>
                        </a:rPr>
                        <a:t>” (7:14)</a:t>
                      </a:r>
                      <a:endParaRPr lang="en-US" sz="2400" b="1" dirty="0">
                        <a:effectLst/>
                        <a:latin typeface="Times"/>
                        <a:ea typeface="Times"/>
                        <a:cs typeface="Times New Roman"/>
                      </a:endParaRPr>
                    </a:p>
                  </a:txBody>
                  <a:tcPr marL="68580" marR="68580" marT="0" marB="0" anchor="ctr"/>
                </a:tc>
                <a:extLst>
                  <a:ext uri="{0D108BD9-81ED-4DB2-BD59-A6C34878D82A}">
                    <a16:rowId xmlns:a16="http://schemas.microsoft.com/office/drawing/2014/main" val="10005"/>
                  </a:ext>
                </a:extLst>
              </a:tr>
              <a:tr h="427367">
                <a:tc>
                  <a:txBody>
                    <a:bodyPr/>
                    <a:lstStyle/>
                    <a:p>
                      <a:pPr marL="0" marR="0" algn="ctr">
                        <a:spcBef>
                          <a:spcPts val="500"/>
                        </a:spcBef>
                        <a:spcAft>
                          <a:spcPts val="500"/>
                        </a:spcAft>
                      </a:pPr>
                      <a:r>
                        <a:rPr lang="zh-CN" altLang="en-US" sz="2400" b="1" dirty="0">
                          <a:solidFill>
                            <a:srgbClr val="000000"/>
                          </a:solidFill>
                          <a:effectLst/>
                          <a:latin typeface="Arial"/>
                          <a:ea typeface="Times"/>
                          <a:cs typeface="Times New Roman"/>
                        </a:rPr>
                        <a:t>在地上</a:t>
                      </a:r>
                      <a:endParaRPr lang="en-US" sz="2400" b="1" dirty="0">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zh-CN" altLang="en-US" sz="2400" b="1" dirty="0">
                          <a:solidFill>
                            <a:srgbClr val="000000"/>
                          </a:solidFill>
                          <a:effectLst/>
                          <a:latin typeface="Arial"/>
                          <a:ea typeface="Times"/>
                          <a:cs typeface="Times New Roman"/>
                        </a:rPr>
                        <a:t>站在天堂 里</a:t>
                      </a:r>
                      <a:endParaRPr lang="en-US" sz="2400" b="1" dirty="0">
                        <a:effectLst/>
                        <a:latin typeface="Times"/>
                        <a:ea typeface="Times"/>
                        <a:cs typeface="Times New Roman"/>
                      </a:endParaRPr>
                    </a:p>
                  </a:txBody>
                  <a:tcPr marL="68580" marR="68580" marT="0"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071657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91201" name="Picture 3" descr="Rev 7v9 Multiracial.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66800" y="0"/>
            <a:ext cx="7010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76200"/>
            <a:ext cx="8915400" cy="838200"/>
          </a:xfrm>
          <a:effectLst>
            <a:outerShdw blurRad="63500" dist="35921" dir="2700000" algn="ctr" rotWithShape="0">
              <a:srgbClr val="FF0000">
                <a:alpha val="74997"/>
              </a:srgbClr>
            </a:outerShdw>
          </a:effectLst>
        </p:spPr>
        <p:txBody>
          <a:bodyPr/>
          <a:lstStyle/>
          <a:p>
            <a:r>
              <a:rPr lang="zh-CN" altLang="en-US" b="1">
                <a:solidFill>
                  <a:schemeClr val="bg1"/>
                </a:solidFill>
                <a:latin typeface="Arial" pitchFamily="34" charset="0"/>
              </a:rPr>
              <a:t>多种族的人们</a:t>
            </a:r>
            <a:endParaRPr lang="en-US" b="1">
              <a:latin typeface="Arial" pitchFamily="34" charset="0"/>
            </a:endParaRPr>
          </a:p>
        </p:txBody>
      </p:sp>
    </p:spTree>
    <p:extLst>
      <p:ext uri="{BB962C8B-B14F-4D97-AF65-F5344CB8AC3E}">
        <p14:creationId xmlns:p14="http://schemas.microsoft.com/office/powerpoint/2010/main" val="2652663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5" name="Rectangle 5"/>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endParaRPr lang="en-US">
              <a:solidFill>
                <a:srgbClr val="000000"/>
              </a:solidFill>
              <a:latin typeface="Comic Sans MS" pitchFamily="66" charset="0"/>
              <a:ea typeface="MS PGothic" pitchFamily="34" charset="-128"/>
              <a:cs typeface="+mn-cs"/>
            </a:endParaRPr>
          </a:p>
        </p:txBody>
      </p:sp>
      <p:sp>
        <p:nvSpPr>
          <p:cNvPr id="3074" name="Rectangle 2"/>
          <p:cNvSpPr>
            <a:spLocks noGrp="1" noChangeArrowheads="1"/>
          </p:cNvSpPr>
          <p:nvPr>
            <p:ph type="ctrTitle"/>
          </p:nvPr>
        </p:nvSpPr>
        <p:spPr>
          <a:xfrm>
            <a:off x="76200" y="76200"/>
            <a:ext cx="8915400" cy="762000"/>
          </a:xfrm>
          <a:effectLst>
            <a:outerShdw blurRad="63500" dist="35921" dir="2700000" algn="ctr" rotWithShape="0">
              <a:srgbClr val="FF0000">
                <a:alpha val="74997"/>
              </a:srgbClr>
            </a:outerShdw>
          </a:effectLst>
        </p:spPr>
        <p:txBody>
          <a:bodyPr/>
          <a:lstStyle/>
          <a:p>
            <a:r>
              <a:rPr lang="zh-CN" altLang="en-US" sz="4000" b="1" dirty="0">
                <a:solidFill>
                  <a:schemeClr val="bg1"/>
                </a:solidFill>
                <a:latin typeface="Arial" pitchFamily="34" charset="0"/>
              </a:rPr>
              <a:t>长老们放下他们的冠冕 </a:t>
            </a:r>
            <a:r>
              <a:rPr lang="en-US" sz="4000" b="1" dirty="0">
                <a:solidFill>
                  <a:schemeClr val="bg1"/>
                </a:solidFill>
                <a:latin typeface="Arial" pitchFamily="34" charset="0"/>
              </a:rPr>
              <a:t>(7:</a:t>
            </a:r>
            <a:r>
              <a:rPr lang="en-US" altLang="zh-CN" sz="4000" b="1" dirty="0">
                <a:solidFill>
                  <a:schemeClr val="bg1"/>
                </a:solidFill>
                <a:latin typeface="Arial" pitchFamily="34" charset="0"/>
              </a:rPr>
              <a:t>11</a:t>
            </a:r>
            <a:r>
              <a:rPr lang="en-US" sz="4000" b="1" dirty="0">
                <a:solidFill>
                  <a:schemeClr val="bg1"/>
                </a:solidFill>
                <a:latin typeface="Arial" pitchFamily="34" charset="0"/>
              </a:rPr>
              <a:t>)</a:t>
            </a:r>
            <a:endParaRPr lang="en-US" b="1" dirty="0">
              <a:latin typeface="Arial" pitchFamily="34" charset="0"/>
            </a:endParaRPr>
          </a:p>
        </p:txBody>
      </p:sp>
      <p:pic>
        <p:nvPicPr>
          <p:cNvPr id="687107" name="Picture 7" descr="rev 5v9-11 casting crown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03275"/>
            <a:ext cx="9144000" cy="605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422601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227956502"/>
              </p:ext>
            </p:extLst>
          </p:nvPr>
        </p:nvGraphicFramePr>
        <p:xfrm>
          <a:off x="0" y="1"/>
          <a:ext cx="9143999" cy="6857998"/>
        </p:xfrm>
        <a:graphic>
          <a:graphicData uri="http://schemas.openxmlformats.org/drawingml/2006/table">
            <a:tbl>
              <a:tblPr firstRow="1" bandRow="1">
                <a:tableStyleId>{5C22544A-7EE6-4342-B048-85BDC9FD1C3A}</a:tableStyleId>
              </a:tblPr>
              <a:tblGrid>
                <a:gridCol w="2601271">
                  <a:extLst>
                    <a:ext uri="{9D8B030D-6E8A-4147-A177-3AD203B41FA5}">
                      <a16:colId xmlns:a16="http://schemas.microsoft.com/office/drawing/2014/main" val="20000"/>
                    </a:ext>
                  </a:extLst>
                </a:gridCol>
                <a:gridCol w="460082">
                  <a:extLst>
                    <a:ext uri="{9D8B030D-6E8A-4147-A177-3AD203B41FA5}">
                      <a16:colId xmlns:a16="http://schemas.microsoft.com/office/drawing/2014/main" val="20001"/>
                    </a:ext>
                  </a:extLst>
                </a:gridCol>
                <a:gridCol w="858821">
                  <a:extLst>
                    <a:ext uri="{9D8B030D-6E8A-4147-A177-3AD203B41FA5}">
                      <a16:colId xmlns:a16="http://schemas.microsoft.com/office/drawing/2014/main" val="20002"/>
                    </a:ext>
                  </a:extLst>
                </a:gridCol>
                <a:gridCol w="255601">
                  <a:extLst>
                    <a:ext uri="{9D8B030D-6E8A-4147-A177-3AD203B41FA5}">
                      <a16:colId xmlns:a16="http://schemas.microsoft.com/office/drawing/2014/main" val="20003"/>
                    </a:ext>
                  </a:extLst>
                </a:gridCol>
                <a:gridCol w="429411">
                  <a:extLst>
                    <a:ext uri="{9D8B030D-6E8A-4147-A177-3AD203B41FA5}">
                      <a16:colId xmlns:a16="http://schemas.microsoft.com/office/drawing/2014/main" val="20004"/>
                    </a:ext>
                  </a:extLst>
                </a:gridCol>
                <a:gridCol w="1083751">
                  <a:extLst>
                    <a:ext uri="{9D8B030D-6E8A-4147-A177-3AD203B41FA5}">
                      <a16:colId xmlns:a16="http://schemas.microsoft.com/office/drawing/2014/main" val="20005"/>
                    </a:ext>
                  </a:extLst>
                </a:gridCol>
                <a:gridCol w="296497">
                  <a:extLst>
                    <a:ext uri="{9D8B030D-6E8A-4147-A177-3AD203B41FA5}">
                      <a16:colId xmlns:a16="http://schemas.microsoft.com/office/drawing/2014/main" val="20006"/>
                    </a:ext>
                  </a:extLst>
                </a:gridCol>
                <a:gridCol w="797478">
                  <a:extLst>
                    <a:ext uri="{9D8B030D-6E8A-4147-A177-3AD203B41FA5}">
                      <a16:colId xmlns:a16="http://schemas.microsoft.com/office/drawing/2014/main" val="20007"/>
                    </a:ext>
                  </a:extLst>
                </a:gridCol>
                <a:gridCol w="429410">
                  <a:extLst>
                    <a:ext uri="{9D8B030D-6E8A-4147-A177-3AD203B41FA5}">
                      <a16:colId xmlns:a16="http://schemas.microsoft.com/office/drawing/2014/main" val="20008"/>
                    </a:ext>
                  </a:extLst>
                </a:gridCol>
                <a:gridCol w="848598">
                  <a:extLst>
                    <a:ext uri="{9D8B030D-6E8A-4147-A177-3AD203B41FA5}">
                      <a16:colId xmlns:a16="http://schemas.microsoft.com/office/drawing/2014/main" val="20009"/>
                    </a:ext>
                  </a:extLst>
                </a:gridCol>
                <a:gridCol w="321079">
                  <a:extLst>
                    <a:ext uri="{9D8B030D-6E8A-4147-A177-3AD203B41FA5}">
                      <a16:colId xmlns:a16="http://schemas.microsoft.com/office/drawing/2014/main" val="20010"/>
                    </a:ext>
                  </a:extLst>
                </a:gridCol>
                <a:gridCol w="762000">
                  <a:extLst>
                    <a:ext uri="{9D8B030D-6E8A-4147-A177-3AD203B41FA5}">
                      <a16:colId xmlns:a16="http://schemas.microsoft.com/office/drawing/2014/main" val="20011"/>
                    </a:ext>
                  </a:extLst>
                </a:gridCol>
              </a:tblGrid>
              <a:tr h="496643">
                <a:tc gridSpan="12">
                  <a:txBody>
                    <a:bodyPr/>
                    <a:lstStyle/>
                    <a:p>
                      <a:pPr algn="ctr"/>
                      <a:r>
                        <a:rPr lang="zh-CN" altLang="en-US" dirty="0"/>
                        <a:t>文学构思：</a:t>
                      </a:r>
                      <a:r>
                        <a:rPr lang="en-US" altLang="zh-CN" dirty="0"/>
                        <a:t>6:1-17</a:t>
                      </a:r>
                      <a:r>
                        <a:rPr lang="zh-CN" altLang="en-US" dirty="0"/>
                        <a:t>； </a:t>
                      </a:r>
                      <a:r>
                        <a:rPr lang="en-US" altLang="zh-CN" dirty="0"/>
                        <a:t>8:1—9:21</a:t>
                      </a:r>
                      <a:r>
                        <a:rPr lang="zh-CN" altLang="en-US" dirty="0"/>
                        <a:t> 和</a:t>
                      </a:r>
                      <a:r>
                        <a:rPr lang="en-US" altLang="zh-CN" dirty="0"/>
                        <a:t>11:15-19</a:t>
                      </a:r>
                      <a:r>
                        <a:rPr lang="zh-CN" altLang="en-US" dirty="0"/>
                        <a:t>；</a:t>
                      </a:r>
                      <a:r>
                        <a:rPr lang="en-US" altLang="zh-CN" dirty="0"/>
                        <a:t>15:1—16:12</a:t>
                      </a:r>
                      <a:r>
                        <a:rPr lang="zh-CN" altLang="en-US" dirty="0"/>
                        <a:t>和</a:t>
                      </a:r>
                      <a:r>
                        <a:rPr lang="en-US" altLang="zh-CN" dirty="0"/>
                        <a:t>16:17—21:27</a:t>
                      </a:r>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extLst>
                  <a:ext uri="{0D108BD9-81ED-4DB2-BD59-A6C34878D82A}">
                    <a16:rowId xmlns:a16="http://schemas.microsoft.com/office/drawing/2014/main" val="10000"/>
                  </a:ext>
                </a:extLst>
              </a:tr>
              <a:tr h="500444">
                <a:tc rowSpan="2">
                  <a:txBody>
                    <a:bodyPr/>
                    <a:lstStyle/>
                    <a:p>
                      <a:endParaRPr lang="en-US" altLang="zh-CN" b="1" dirty="0"/>
                    </a:p>
                    <a:p>
                      <a:r>
                        <a:rPr lang="zh-CN" altLang="en-US" b="1" dirty="0"/>
                        <a:t>启示录文学结构的理论</a:t>
                      </a:r>
                      <a:endParaRPr lang="en-SG"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lang="zh-CN" altLang="en-US" b="1" dirty="0"/>
                        <a:t>印</a:t>
                      </a:r>
                      <a:endParaRPr lang="en-SG"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dirty="0"/>
                    </a:p>
                  </a:txBody>
                  <a:tcPr/>
                </a:tc>
                <a:tc hMerge="1">
                  <a:txBody>
                    <a:bodyPr/>
                    <a:lstStyle/>
                    <a:p>
                      <a:endParaRPr lang="en-SG" dirty="0"/>
                    </a:p>
                  </a:txBody>
                  <a:tcPr/>
                </a:tc>
                <a:tc gridSpan="4">
                  <a:txBody>
                    <a:bodyPr/>
                    <a:lstStyle/>
                    <a:p>
                      <a:pPr algn="ctr"/>
                      <a:r>
                        <a:rPr lang="zh-CN" altLang="en-US" b="1" dirty="0"/>
                        <a:t>号角</a:t>
                      </a:r>
                      <a:endParaRPr lang="en-SG"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gridSpan="4">
                  <a:txBody>
                    <a:bodyPr/>
                    <a:lstStyle/>
                    <a:p>
                      <a:pPr algn="ctr"/>
                      <a:r>
                        <a:rPr lang="zh-CN" altLang="en-US" b="1" dirty="0"/>
                        <a:t>碗</a:t>
                      </a:r>
                      <a:endParaRPr lang="en-SG"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extLst>
                  <a:ext uri="{0D108BD9-81ED-4DB2-BD59-A6C34878D82A}">
                    <a16:rowId xmlns:a16="http://schemas.microsoft.com/office/drawing/2014/main" val="10001"/>
                  </a:ext>
                </a:extLst>
              </a:tr>
              <a:tr h="405425">
                <a:tc vMerge="1">
                  <a:txBody>
                    <a:bodyPr/>
                    <a:lstStyle/>
                    <a:p>
                      <a:endParaRPr lang="en-SG" sz="1400" dirty="0"/>
                    </a:p>
                  </a:txBody>
                  <a:tcPr/>
                </a:tc>
                <a:tc>
                  <a:txBody>
                    <a:bodyPr/>
                    <a:lstStyle/>
                    <a:p>
                      <a:r>
                        <a:rPr lang="en-US" altLang="zh-CN" sz="1200" dirty="0"/>
                        <a:t>1-6</a:t>
                      </a:r>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              )</a:t>
                      </a:r>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7</a:t>
                      </a:r>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1-6</a:t>
                      </a:r>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                   )</a:t>
                      </a:r>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7</a:t>
                      </a:r>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            )</a:t>
                      </a:r>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1-6</a:t>
                      </a:r>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              )</a:t>
                      </a:r>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7</a:t>
                      </a:r>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           )</a:t>
                      </a:r>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6639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sz="1400" b="1" dirty="0"/>
                        <a:t>插入语在每个审判系列的第六和第七个审判之间</a:t>
                      </a:r>
                      <a:endParaRPr lang="en-SG" sz="1400" b="1" dirty="0"/>
                    </a:p>
                    <a:p>
                      <a:endParaRPr lang="en-SG"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t>7:1-17</a:t>
                      </a:r>
                      <a:endParaRPr lang="en-SG" sz="13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t>10:1—11:14</a:t>
                      </a:r>
                      <a:endParaRPr lang="en-SG" sz="13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t>16:13-16</a:t>
                      </a:r>
                      <a:endParaRPr lang="en-SG" sz="13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66395">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sz="1400" b="1" dirty="0"/>
                        <a:t>插入语在号角审判和碗系列之间</a:t>
                      </a:r>
                      <a:endParaRPr lang="en-SG" sz="1400" b="1" dirty="0"/>
                    </a:p>
                    <a:p>
                      <a:endParaRPr lang="en-SG"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t>12:1—14:20</a:t>
                      </a:r>
                      <a:endParaRPr lang="en-SG" sz="13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16245">
                <a:tc>
                  <a:txBody>
                    <a:bodyPr/>
                    <a:lstStyle/>
                    <a:p>
                      <a:r>
                        <a:rPr lang="zh-CN" altLang="en-US" sz="1400" b="1" dirty="0"/>
                        <a:t>插入语在碗系列和描述耶稣再来之间</a:t>
                      </a:r>
                      <a:endParaRPr lang="en-SG"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SG"/>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300" dirty="0"/>
                        <a:t>17:1—19:10</a:t>
                      </a:r>
                      <a:endParaRPr lang="en-SG" sz="13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57458">
                <a:tc gridSpan="12">
                  <a:txBody>
                    <a:bodyPr/>
                    <a:lstStyle/>
                    <a:p>
                      <a:pPr algn="ctr"/>
                      <a:r>
                        <a:rPr lang="zh-CN" altLang="en-US" sz="2400" b="1" dirty="0"/>
                        <a:t>印、号角、碗相互关系的建议</a:t>
                      </a:r>
                      <a:endParaRPr lang="en-SG"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748993">
                <a:tc gridSpan="12">
                  <a:txBody>
                    <a:bodyPr/>
                    <a:lstStyle/>
                    <a:p>
                      <a:r>
                        <a:rPr lang="zh-CN" altLang="en-US" sz="1400" b="1" dirty="0"/>
                        <a:t>所有审判是同时进行的，并在重复时强化。       </a:t>
                      </a:r>
                      <a:r>
                        <a:rPr lang="en-US" altLang="zh-CN" sz="1400" b="1" dirty="0"/>
                        <a:t>__________________</a:t>
                      </a:r>
                      <a:r>
                        <a:rPr lang="zh-CN" altLang="en-US" sz="1400" b="1" u="sng" dirty="0"/>
                        <a:t>印</a:t>
                      </a:r>
                      <a:r>
                        <a:rPr lang="en-US" altLang="zh-CN" sz="1400" b="1" dirty="0"/>
                        <a:t>______________________              </a:t>
                      </a:r>
                    </a:p>
                    <a:p>
                      <a:r>
                        <a:rPr lang="en-US" altLang="zh-CN" sz="1400" b="1" dirty="0"/>
                        <a:t>                                                                       </a:t>
                      </a:r>
                      <a:r>
                        <a:rPr lang="zh-CN" altLang="en-US" sz="1400" b="1" dirty="0"/>
                        <a:t>            </a:t>
                      </a:r>
                      <a:r>
                        <a:rPr lang="en-US" altLang="zh-CN" sz="1400" b="1" dirty="0"/>
                        <a:t>_________________</a:t>
                      </a:r>
                      <a:r>
                        <a:rPr lang="zh-CN" altLang="en-US" sz="1400" b="1" u="sng" dirty="0"/>
                        <a:t>号角</a:t>
                      </a:r>
                      <a:r>
                        <a:rPr lang="en-US" altLang="zh-CN" sz="1400" b="1" dirty="0"/>
                        <a:t>_____________________</a:t>
                      </a:r>
                    </a:p>
                    <a:p>
                      <a:r>
                        <a:rPr lang="en-US" altLang="zh-CN" sz="1400" b="1" dirty="0"/>
                        <a:t>                                                                      </a:t>
                      </a:r>
                      <a:r>
                        <a:rPr lang="zh-CN" altLang="en-US" sz="1400" b="1" dirty="0"/>
                        <a:t>     </a:t>
                      </a:r>
                      <a:r>
                        <a:rPr lang="en-US" altLang="zh-CN" sz="1400" b="1" dirty="0"/>
                        <a:t>        __________________</a:t>
                      </a:r>
                      <a:r>
                        <a:rPr lang="zh-CN" altLang="en-US" sz="1400" b="1" u="sng" dirty="0"/>
                        <a:t>碗</a:t>
                      </a:r>
                      <a:r>
                        <a:rPr lang="en-US" altLang="zh-CN" sz="1400" b="1" u="none" dirty="0"/>
                        <a:t>_</a:t>
                      </a:r>
                      <a:r>
                        <a:rPr lang="en-US" altLang="zh-CN" sz="1400" b="1" dirty="0"/>
                        <a:t>_____________________</a:t>
                      </a:r>
                    </a:p>
                    <a:p>
                      <a:r>
                        <a:rPr lang="en-US" sz="1400" b="1" dirty="0"/>
                        <a:t>_______________________________________________________________________________________________</a:t>
                      </a:r>
                    </a:p>
                    <a:p>
                      <a:pPr marL="0" indent="0">
                        <a:buFont typeface="Arial" pitchFamily="34" charset="0"/>
                        <a:buNone/>
                      </a:pPr>
                      <a:r>
                        <a:rPr lang="zh-CN" altLang="en-US" sz="1400" b="1" dirty="0"/>
                        <a:t>这连续性的排列法设想有总共</a:t>
                      </a:r>
                      <a:r>
                        <a:rPr lang="en-US" altLang="zh-CN" sz="1400" b="1" dirty="0"/>
                        <a:t>21</a:t>
                      </a:r>
                      <a:r>
                        <a:rPr lang="zh-CN" altLang="en-US" sz="1400" b="1" dirty="0"/>
                        <a:t>个审判。           </a:t>
                      </a:r>
                      <a:r>
                        <a:rPr lang="en-US" altLang="zh-CN" sz="1400" b="1" dirty="0"/>
                        <a:t>_____</a:t>
                      </a:r>
                      <a:r>
                        <a:rPr lang="zh-CN" altLang="en-US" sz="1400" b="1" u="sng" dirty="0"/>
                        <a:t>印</a:t>
                      </a:r>
                      <a:r>
                        <a:rPr lang="en-US" altLang="zh-CN" sz="1400" b="1" dirty="0"/>
                        <a:t>___</a:t>
                      </a:r>
                      <a:r>
                        <a:rPr lang="en-US" altLang="zh-CN" sz="1400" b="1" dirty="0">
                          <a:solidFill>
                            <a:schemeClr val="tx1"/>
                          </a:solidFill>
                        </a:rPr>
                        <a:t>_</a:t>
                      </a:r>
                      <a:r>
                        <a:rPr lang="en-US" altLang="zh-CN" sz="1400" b="1" u="sng" dirty="0">
                          <a:solidFill>
                            <a:schemeClr val="tx1"/>
                          </a:solidFill>
                          <a:sym typeface="Symbol"/>
                        </a:rPr>
                        <a:t></a:t>
                      </a:r>
                      <a:r>
                        <a:rPr lang="en-US" altLang="zh-CN" sz="1400" b="1" dirty="0"/>
                        <a:t>_____</a:t>
                      </a:r>
                      <a:r>
                        <a:rPr lang="zh-CN" altLang="en-US" sz="1400" b="1" u="sng" dirty="0"/>
                        <a:t>号角</a:t>
                      </a:r>
                      <a:r>
                        <a:rPr lang="en-US" altLang="zh-CN" sz="1400" b="1" dirty="0"/>
                        <a:t>____</a:t>
                      </a:r>
                      <a:r>
                        <a:rPr lang="en-US" altLang="zh-CN" sz="1400" b="1" u="sng" dirty="0">
                          <a:solidFill>
                            <a:schemeClr val="tx1"/>
                          </a:solidFill>
                          <a:sym typeface="Symbol"/>
                        </a:rPr>
                        <a:t></a:t>
                      </a:r>
                      <a:r>
                        <a:rPr lang="en-US" altLang="zh-CN" sz="1400" b="1" dirty="0"/>
                        <a:t>_____</a:t>
                      </a:r>
                      <a:r>
                        <a:rPr lang="zh-CN" altLang="en-US" sz="1400" b="1" u="sng" dirty="0"/>
                        <a:t>碗</a:t>
                      </a:r>
                      <a:r>
                        <a:rPr lang="en-US" altLang="zh-CN" sz="1400" b="1" dirty="0"/>
                        <a:t>_________</a:t>
                      </a:r>
                    </a:p>
                    <a:p>
                      <a:endParaRPr lang="en-US" sz="1400" b="1" dirty="0"/>
                    </a:p>
                    <a:p>
                      <a:r>
                        <a:rPr lang="en-US" sz="1400" b="1" dirty="0"/>
                        <a:t>_______________________________________________________________________________________________</a:t>
                      </a:r>
                    </a:p>
                    <a:p>
                      <a:r>
                        <a:rPr lang="zh-CN" altLang="en-US" sz="1400" b="1" dirty="0"/>
                        <a:t>这伸缩性的安排是让第七印来介绍号角                                               第七印</a:t>
                      </a:r>
                      <a:endParaRPr lang="en-US" altLang="zh-CN" sz="1400" b="1" dirty="0"/>
                    </a:p>
                    <a:p>
                      <a:r>
                        <a:rPr lang="zh-CN" altLang="en-US" sz="1400" b="1" dirty="0"/>
                        <a:t>系列并由后者解释 第七印，然后第七号角                                                                    第七号角</a:t>
                      </a:r>
                      <a:endParaRPr lang="en-US" altLang="zh-CN" sz="1400" b="1" dirty="0"/>
                    </a:p>
                    <a:p>
                      <a:r>
                        <a:rPr lang="zh-CN" altLang="en-US" sz="1400" b="1" dirty="0"/>
                        <a:t>介绍并被碗系列解释。所以，七个碗就是           </a:t>
                      </a:r>
                      <a:r>
                        <a:rPr lang="en-US" altLang="zh-CN" sz="1400" b="1" dirty="0"/>
                        <a:t>____</a:t>
                      </a:r>
                      <a:r>
                        <a:rPr lang="en-US" altLang="zh-CN" sz="1400" b="1" u="sng" dirty="0"/>
                        <a:t>1 2 3 4 5 6 </a:t>
                      </a:r>
                      <a:r>
                        <a:rPr lang="en-US" altLang="zh-CN" sz="1400" b="1" dirty="0"/>
                        <a:t>__</a:t>
                      </a:r>
                      <a:r>
                        <a:rPr lang="en-US" altLang="zh-CN" sz="1400" b="1" u="sng" dirty="0"/>
                        <a:t>1 2 3 4 5 6</a:t>
                      </a:r>
                      <a:r>
                        <a:rPr lang="en-US" altLang="zh-CN" sz="1400" b="1" dirty="0"/>
                        <a:t>___</a:t>
                      </a:r>
                      <a:r>
                        <a:rPr lang="en-US" altLang="zh-CN" sz="1400" b="1" u="sng" dirty="0"/>
                        <a:t>1</a:t>
                      </a:r>
                      <a:r>
                        <a:rPr lang="en-US" altLang="zh-CN" sz="1400" b="1" u="sng" baseline="0" dirty="0"/>
                        <a:t> 2 3 4 5 6 7</a:t>
                      </a:r>
                      <a:r>
                        <a:rPr lang="en-US" altLang="zh-CN" sz="1400" b="1" u="none" baseline="0" dirty="0"/>
                        <a:t>_____</a:t>
                      </a:r>
                      <a:endParaRPr lang="en-US" altLang="zh-CN" sz="1400" b="1" u="sng" dirty="0"/>
                    </a:p>
                    <a:p>
                      <a:r>
                        <a:rPr lang="zh-CN" altLang="en-US" sz="1400" b="1" dirty="0"/>
                        <a:t>第七号角，七个号角就是第七印。                               印                  号角               碗</a:t>
                      </a:r>
                      <a:endParaRPr lang="en-US" sz="1400" b="1" dirty="0"/>
                    </a:p>
                    <a:p>
                      <a:endParaRPr lang="en-SG"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SG" sz="1400" dirty="0"/>
                    </a:p>
                  </a:txBody>
                  <a:tcPr/>
                </a:tc>
                <a:tc hMerge="1">
                  <a:txBody>
                    <a:bodyPr/>
                    <a:lstStyle/>
                    <a:p>
                      <a:endParaRPr lang="en-SG" sz="1400"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tc hMerge="1">
                  <a:txBody>
                    <a:bodyPr/>
                    <a:lstStyle/>
                    <a:p>
                      <a:endParaRPr lang="en-SG" dirty="0"/>
                    </a:p>
                  </a:txBody>
                  <a:tcPr/>
                </a:tc>
                <a:extLst>
                  <a:ext uri="{0D108BD9-81ED-4DB2-BD59-A6C34878D82A}">
                    <a16:rowId xmlns:a16="http://schemas.microsoft.com/office/drawing/2014/main" val="10007"/>
                  </a:ext>
                </a:extLst>
              </a:tr>
            </a:tbl>
          </a:graphicData>
        </a:graphic>
      </p:graphicFrame>
      <p:cxnSp>
        <p:nvCxnSpPr>
          <p:cNvPr id="21" name="Straight Connector 20"/>
          <p:cNvCxnSpPr/>
          <p:nvPr/>
        </p:nvCxnSpPr>
        <p:spPr bwMode="auto">
          <a:xfrm flipV="1">
            <a:off x="4975860" y="5814392"/>
            <a:ext cx="291879" cy="427380"/>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25" name="Straight Connector 24"/>
          <p:cNvCxnSpPr/>
          <p:nvPr/>
        </p:nvCxnSpPr>
        <p:spPr bwMode="auto">
          <a:xfrm>
            <a:off x="5267739" y="5814392"/>
            <a:ext cx="2266122" cy="1"/>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30" name="Straight Connector 29"/>
          <p:cNvCxnSpPr/>
          <p:nvPr/>
        </p:nvCxnSpPr>
        <p:spPr bwMode="auto">
          <a:xfrm flipV="1">
            <a:off x="6069496" y="6028083"/>
            <a:ext cx="114300" cy="213692"/>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33" name="Straight Connector 32"/>
          <p:cNvCxnSpPr/>
          <p:nvPr/>
        </p:nvCxnSpPr>
        <p:spPr bwMode="auto">
          <a:xfrm>
            <a:off x="6183796" y="6028083"/>
            <a:ext cx="1350065" cy="0"/>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36" name="Straight Connector 35"/>
          <p:cNvCxnSpPr/>
          <p:nvPr/>
        </p:nvCxnSpPr>
        <p:spPr bwMode="auto">
          <a:xfrm flipH="1" flipV="1">
            <a:off x="4975860" y="6241775"/>
            <a:ext cx="291879" cy="367414"/>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39" name="Straight Connector 38"/>
          <p:cNvCxnSpPr/>
          <p:nvPr/>
        </p:nvCxnSpPr>
        <p:spPr bwMode="auto">
          <a:xfrm>
            <a:off x="5267739" y="6609189"/>
            <a:ext cx="2266122" cy="1"/>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51" name="Straight Connector 50"/>
          <p:cNvCxnSpPr/>
          <p:nvPr/>
        </p:nvCxnSpPr>
        <p:spPr bwMode="auto">
          <a:xfrm flipH="1" flipV="1">
            <a:off x="6071650" y="6251217"/>
            <a:ext cx="112146" cy="213692"/>
          </a:xfrm>
          <a:prstGeom prst="line">
            <a:avLst/>
          </a:prstGeom>
          <a:solidFill>
            <a:schemeClr val="accent1"/>
          </a:solidFill>
          <a:ln w="9525" cap="flat" cmpd="sng" algn="ctr">
            <a:solidFill>
              <a:schemeClr val="tx1"/>
            </a:solidFill>
            <a:prstDash val="solid"/>
            <a:round/>
            <a:headEnd type="none" w="med" len="med"/>
            <a:tailEnd type="none" w="lg" len="lg"/>
          </a:ln>
          <a:effectLst/>
        </p:spPr>
      </p:cxnSp>
      <p:cxnSp>
        <p:nvCxnSpPr>
          <p:cNvPr id="55" name="Straight Connector 54"/>
          <p:cNvCxnSpPr/>
          <p:nvPr/>
        </p:nvCxnSpPr>
        <p:spPr bwMode="auto">
          <a:xfrm>
            <a:off x="6183796" y="6470414"/>
            <a:ext cx="1350065" cy="0"/>
          </a:xfrm>
          <a:prstGeom prst="line">
            <a:avLst/>
          </a:prstGeom>
          <a:solidFill>
            <a:schemeClr val="accent1"/>
          </a:solidFill>
          <a:ln w="9525" cap="flat" cmpd="sng" algn="ctr">
            <a:solidFill>
              <a:schemeClr val="tx1"/>
            </a:solidFill>
            <a:prstDash val="solid"/>
            <a:round/>
            <a:headEnd type="none" w="med" len="med"/>
            <a:tailEnd type="none" w="lg" len="lg"/>
          </a:ln>
          <a:effectLst/>
        </p:spPr>
      </p:cxnSp>
      <p:sp>
        <p:nvSpPr>
          <p:cNvPr id="56" name="Text Box 32"/>
          <p:cNvSpPr txBox="1">
            <a:spLocks noChangeArrowheads="1"/>
          </p:cNvSpPr>
          <p:nvPr/>
        </p:nvSpPr>
        <p:spPr bwMode="auto">
          <a:xfrm>
            <a:off x="8413685" y="-3259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chemeClr val="bg1"/>
                </a:solidFill>
                <a:latin typeface="Arial" charset="0"/>
                <a:cs typeface="Arial" charset="0"/>
              </a:rPr>
              <a:t>380</a:t>
            </a:r>
          </a:p>
        </p:txBody>
      </p:sp>
      <p:sp>
        <p:nvSpPr>
          <p:cNvPr id="13" name="TextBox 12"/>
          <p:cNvSpPr txBox="1"/>
          <p:nvPr/>
        </p:nvSpPr>
        <p:spPr>
          <a:xfrm>
            <a:off x="1" y="6624180"/>
            <a:ext cx="9166084" cy="230832"/>
          </a:xfrm>
          <a:prstGeom prst="rect">
            <a:avLst/>
          </a:prstGeom>
          <a:noFill/>
        </p:spPr>
        <p:txBody>
          <a:bodyPr wrap="square" rtlCol="0">
            <a:spAutoFit/>
          </a:bodyPr>
          <a:lstStyle/>
          <a:p>
            <a:pPr algn="ctr"/>
            <a:r>
              <a:rPr lang="en-US" altLang="zh-CN" sz="900" b="1" dirty="0">
                <a:latin typeface="Arial"/>
                <a:cs typeface="Arial"/>
              </a:rPr>
              <a:t>Adapted from H. Wayne House, </a:t>
            </a:r>
            <a:r>
              <a:rPr lang="en-US" altLang="zh-CN" sz="900" b="1" i="1" dirty="0">
                <a:latin typeface="Arial"/>
                <a:cs typeface="Arial"/>
              </a:rPr>
              <a:t>Chronological &amp; Background Charts of the NT,</a:t>
            </a:r>
            <a:r>
              <a:rPr lang="en-US" altLang="zh-CN" sz="900" b="1" dirty="0">
                <a:latin typeface="Arial"/>
                <a:cs typeface="Arial"/>
              </a:rPr>
              <a:t> 18, based on Robert G. </a:t>
            </a:r>
            <a:r>
              <a:rPr lang="en-US" altLang="zh-CN" sz="900" b="1" dirty="0" err="1">
                <a:latin typeface="Arial"/>
                <a:cs typeface="Arial"/>
              </a:rPr>
              <a:t>Gromacki</a:t>
            </a:r>
            <a:r>
              <a:rPr lang="en-US" altLang="zh-CN" sz="900" b="1" dirty="0">
                <a:latin typeface="Arial"/>
                <a:cs typeface="Arial"/>
              </a:rPr>
              <a:t>, </a:t>
            </a:r>
            <a:r>
              <a:rPr lang="en-US" altLang="zh-CN" sz="900" b="1" i="1" dirty="0">
                <a:latin typeface="Arial"/>
                <a:cs typeface="Arial"/>
              </a:rPr>
              <a:t>NT Survey</a:t>
            </a:r>
            <a:r>
              <a:rPr lang="en-US" altLang="zh-CN" sz="900" b="1" dirty="0">
                <a:latin typeface="Arial"/>
                <a:cs typeface="Arial"/>
              </a:rPr>
              <a:t> (Grand Rapids: Baker, 1974)</a:t>
            </a:r>
            <a:endParaRPr lang="en-US" sz="900" dirty="0"/>
          </a:p>
        </p:txBody>
      </p:sp>
    </p:spTree>
    <p:extLst>
      <p:ext uri="{BB962C8B-B14F-4D97-AF65-F5344CB8AC3E}">
        <p14:creationId xmlns:p14="http://schemas.microsoft.com/office/powerpoint/2010/main" val="1995232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8369" name="Picture 4" descr="Rev 6 four-horseme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8370" name="Rectangle 2"/>
          <p:cNvSpPr>
            <a:spLocks noGrp="1" noChangeArrowheads="1"/>
          </p:cNvSpPr>
          <p:nvPr>
            <p:ph type="title" idx="4294967295"/>
          </p:nvPr>
        </p:nvSpPr>
        <p:spPr>
          <a:xfrm>
            <a:off x="0" y="0"/>
            <a:ext cx="9144000" cy="685800"/>
          </a:xfrm>
        </p:spPr>
        <p:txBody>
          <a:bodyPr/>
          <a:lstStyle/>
          <a:p>
            <a:r>
              <a:rPr lang="zh-CN" altLang="en-US" sz="4000" b="1">
                <a:solidFill>
                  <a:schemeClr val="bg1"/>
                </a:solidFill>
                <a:latin typeface="Arial" pitchFamily="34" charset="0"/>
              </a:rPr>
              <a:t>四种不同类型的马</a:t>
            </a:r>
            <a:r>
              <a:rPr lang="en-US" altLang="ja-JP" sz="3600" b="1">
                <a:solidFill>
                  <a:schemeClr val="bg1"/>
                </a:solidFill>
                <a:latin typeface="Arial" pitchFamily="34" charset="0"/>
              </a:rPr>
              <a:t>(6:1-8)</a:t>
            </a:r>
            <a:endParaRPr lang="en-US" sz="4000" b="1">
              <a:solidFill>
                <a:schemeClr val="bg1"/>
              </a:solidFill>
              <a:latin typeface="Arial" pitchFamily="34" charset="0"/>
            </a:endParaRPr>
          </a:p>
        </p:txBody>
      </p:sp>
    </p:spTree>
    <p:extLst>
      <p:ext uri="{BB962C8B-B14F-4D97-AF65-F5344CB8AC3E}">
        <p14:creationId xmlns:p14="http://schemas.microsoft.com/office/powerpoint/2010/main" val="2447447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7330" name="Picture 4" descr="Pict1030"/>
          <p:cNvPicPr>
            <a:picLocks noGrp="1" noChangeAspect="1" noChangeArrowheads="1"/>
          </p:cNvPicPr>
          <p:nvPr>
            <p:ph sz="quarter" idx="1"/>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0" y="0"/>
            <a:ext cx="9324975" cy="6948488"/>
          </a:xfrm>
          <a:noFill/>
        </p:spPr>
      </p:pic>
      <p:sp>
        <p:nvSpPr>
          <p:cNvPr id="584711" name="Text Box 7"/>
          <p:cNvSpPr txBox="1">
            <a:spLocks noChangeArrowheads="1"/>
          </p:cNvSpPr>
          <p:nvPr/>
        </p:nvSpPr>
        <p:spPr bwMode="auto">
          <a:xfrm>
            <a:off x="0" y="3886200"/>
            <a:ext cx="3097634" cy="463846"/>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457200" eaLnBrk="1" fontAlgn="auto" hangingPunct="1">
              <a:spcBef>
                <a:spcPct val="50000"/>
              </a:spcBef>
              <a:spcAft>
                <a:spcPts val="0"/>
              </a:spcAft>
            </a:pPr>
            <a:r>
              <a:rPr lang="zh-CN" altLang="en-US" dirty="0">
                <a:solidFill>
                  <a:srgbClr val="FFFF00"/>
                </a:solidFill>
              </a:rPr>
              <a:t>为什么一连串地发生？</a:t>
            </a:r>
            <a:endParaRPr lang="en-US" dirty="0">
              <a:solidFill>
                <a:srgbClr val="FFFF00"/>
              </a:solidFill>
            </a:endParaRPr>
          </a:p>
        </p:txBody>
      </p:sp>
      <p:sp>
        <p:nvSpPr>
          <p:cNvPr id="584712" name="Text Box 8"/>
          <p:cNvSpPr txBox="1">
            <a:spLocks noChangeArrowheads="1"/>
          </p:cNvSpPr>
          <p:nvPr/>
        </p:nvSpPr>
        <p:spPr bwMode="auto">
          <a:xfrm>
            <a:off x="0" y="4419600"/>
            <a:ext cx="4667250" cy="2125840"/>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457200" eaLnBrk="1" fontAlgn="auto" hangingPunct="1">
              <a:spcBef>
                <a:spcPct val="50000"/>
              </a:spcBef>
              <a:spcAft>
                <a:spcPts val="0"/>
              </a:spcAft>
              <a:buFontTx/>
              <a:buChar char="•"/>
            </a:pPr>
            <a:r>
              <a:rPr lang="en-US" dirty="0">
                <a:solidFill>
                  <a:srgbClr val="FFFF00"/>
                </a:solidFill>
              </a:rPr>
              <a:t> </a:t>
            </a:r>
            <a:r>
              <a:rPr lang="zh-CN" altLang="en-US" dirty="0">
                <a:solidFill>
                  <a:srgbClr val="FFFF00"/>
                </a:solidFill>
              </a:rPr>
              <a:t>正式文章的阅读</a:t>
            </a:r>
            <a:endParaRPr lang="en-US" dirty="0">
              <a:solidFill>
                <a:srgbClr val="FFFF00"/>
              </a:solidFill>
            </a:endParaRPr>
          </a:p>
          <a:p>
            <a:pPr defTabSz="457200" eaLnBrk="1" fontAlgn="auto" hangingPunct="1">
              <a:spcBef>
                <a:spcPct val="50000"/>
              </a:spcBef>
              <a:spcAft>
                <a:spcPts val="0"/>
              </a:spcAft>
              <a:buFontTx/>
              <a:buChar char="•"/>
            </a:pPr>
            <a:r>
              <a:rPr lang="en-US" dirty="0">
                <a:solidFill>
                  <a:srgbClr val="FFFF00"/>
                </a:solidFill>
              </a:rPr>
              <a:t> 1260 </a:t>
            </a:r>
            <a:r>
              <a:rPr lang="zh-CN" altLang="en-US" dirty="0">
                <a:solidFill>
                  <a:srgbClr val="FFFF00"/>
                </a:solidFill>
              </a:rPr>
              <a:t>天</a:t>
            </a:r>
            <a:r>
              <a:rPr lang="en-US" altLang="zh-CN" dirty="0">
                <a:solidFill>
                  <a:srgbClr val="FFFF00"/>
                </a:solidFill>
              </a:rPr>
              <a:t> </a:t>
            </a:r>
            <a:r>
              <a:rPr lang="en-US" dirty="0">
                <a:solidFill>
                  <a:srgbClr val="FFFF00"/>
                </a:solidFill>
              </a:rPr>
              <a:t>(</a:t>
            </a:r>
            <a:r>
              <a:rPr lang="zh-CN" altLang="en-US" dirty="0">
                <a:solidFill>
                  <a:srgbClr val="FFFF00"/>
                </a:solidFill>
              </a:rPr>
              <a:t>启示录</a:t>
            </a:r>
            <a:r>
              <a:rPr lang="en-US" dirty="0">
                <a:solidFill>
                  <a:srgbClr val="FFFF00"/>
                </a:solidFill>
              </a:rPr>
              <a:t> 12:6)</a:t>
            </a:r>
          </a:p>
          <a:p>
            <a:pPr defTabSz="457200" eaLnBrk="1" fontAlgn="auto" hangingPunct="1">
              <a:spcBef>
                <a:spcPct val="50000"/>
              </a:spcBef>
              <a:spcAft>
                <a:spcPts val="0"/>
              </a:spcAft>
              <a:buFontTx/>
              <a:buChar char="•"/>
            </a:pPr>
            <a:r>
              <a:rPr lang="en-US" dirty="0">
                <a:solidFill>
                  <a:srgbClr val="FFFF00"/>
                </a:solidFill>
              </a:rPr>
              <a:t> </a:t>
            </a:r>
            <a:r>
              <a:rPr lang="zh-CN" altLang="en-US" dirty="0">
                <a:solidFill>
                  <a:srgbClr val="FFFF00"/>
                </a:solidFill>
              </a:rPr>
              <a:t>号角</a:t>
            </a:r>
            <a:r>
              <a:rPr lang="en-US" dirty="0">
                <a:solidFill>
                  <a:srgbClr val="FFFF00"/>
                </a:solidFill>
              </a:rPr>
              <a:t>1</a:t>
            </a:r>
            <a:r>
              <a:rPr lang="zh-CN" altLang="en-US" dirty="0">
                <a:solidFill>
                  <a:srgbClr val="FFFF00"/>
                </a:solidFill>
              </a:rPr>
              <a:t>会在第六印过后开始</a:t>
            </a:r>
            <a:endParaRPr lang="en-US" dirty="0">
              <a:solidFill>
                <a:srgbClr val="FFFF00"/>
              </a:solidFill>
            </a:endParaRPr>
          </a:p>
          <a:p>
            <a:pPr defTabSz="457200" eaLnBrk="1" fontAlgn="auto" hangingPunct="1">
              <a:spcBef>
                <a:spcPct val="50000"/>
              </a:spcBef>
              <a:spcAft>
                <a:spcPts val="0"/>
              </a:spcAft>
              <a:buFontTx/>
              <a:buChar char="•"/>
            </a:pPr>
            <a:r>
              <a:rPr lang="en-US" dirty="0">
                <a:solidFill>
                  <a:srgbClr val="FFFF00"/>
                </a:solidFill>
              </a:rPr>
              <a:t> </a:t>
            </a:r>
            <a:r>
              <a:rPr lang="zh-CN" altLang="en-US" dirty="0">
                <a:solidFill>
                  <a:srgbClr val="FFFF00"/>
                </a:solidFill>
              </a:rPr>
              <a:t>审判不会再重复</a:t>
            </a:r>
            <a:endParaRPr lang="en-US" dirty="0">
              <a:solidFill>
                <a:srgbClr val="FFFF00"/>
              </a:solidFill>
            </a:endParaRPr>
          </a:p>
        </p:txBody>
      </p:sp>
      <p:sp>
        <p:nvSpPr>
          <p:cNvPr id="867335" name="Text Box 32"/>
          <p:cNvSpPr txBox="1">
            <a:spLocks noChangeArrowheads="1"/>
          </p:cNvSpPr>
          <p:nvPr/>
        </p:nvSpPr>
        <p:spPr bwMode="auto">
          <a:xfrm>
            <a:off x="8488363" y="4763"/>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fontAlgn="auto" hangingPunct="1">
              <a:spcBef>
                <a:spcPts val="0"/>
              </a:spcBef>
              <a:spcAft>
                <a:spcPts val="0"/>
              </a:spcAft>
            </a:pPr>
            <a:r>
              <a:rPr lang="en-US" b="1">
                <a:solidFill>
                  <a:prstClr val="black"/>
                </a:solidFill>
                <a:latin typeface="Arial" charset="0"/>
                <a:cs typeface="Arial" charset="0"/>
              </a:rPr>
              <a:t>337</a:t>
            </a:r>
          </a:p>
        </p:txBody>
      </p:sp>
      <p:sp>
        <p:nvSpPr>
          <p:cNvPr id="867336" name="Rectangle 33"/>
          <p:cNvSpPr>
            <a:spLocks noGrp="1" noChangeArrowheads="1"/>
          </p:cNvSpPr>
          <p:nvPr>
            <p:ph type="title"/>
          </p:nvPr>
        </p:nvSpPr>
        <p:spPr>
          <a:xfrm>
            <a:off x="685800" y="0"/>
            <a:ext cx="7772400" cy="586957"/>
          </a:xfrm>
          <a:solidFill>
            <a:srgbClr val="003300"/>
          </a:solidFill>
        </p:spPr>
        <p:txBody>
          <a:bodyPr lIns="90000" tIns="46800" rIns="90000" bIns="46800" anchor="t">
            <a:spAutoFit/>
          </a:bodyPr>
          <a:lstStyle/>
          <a:p>
            <a:pPr>
              <a:spcBef>
                <a:spcPct val="50000"/>
              </a:spcBef>
            </a:pPr>
            <a:r>
              <a:rPr lang="zh-CN" altLang="en-US" sz="3200" b="1" dirty="0">
                <a:solidFill>
                  <a:srgbClr val="FFFF00"/>
                </a:solidFill>
                <a:latin typeface="Comic Sans MS" charset="0"/>
                <a:ea typeface="ＭＳ Ｐゴシック" charset="0"/>
                <a:cs typeface="ＭＳ Ｐゴシック" charset="0"/>
              </a:rPr>
              <a:t>第七十周的审判</a:t>
            </a:r>
            <a:endParaRPr lang="en-US" sz="3200" b="1" dirty="0">
              <a:solidFill>
                <a:srgbClr val="FFFF00"/>
              </a:solidFill>
              <a:latin typeface="Comic Sans MS" charset="0"/>
              <a:ea typeface="ＭＳ Ｐゴシック" charset="0"/>
              <a:cs typeface="ＭＳ Ｐゴシック" charset="0"/>
            </a:endParaRPr>
          </a:p>
        </p:txBody>
      </p:sp>
      <p:sp>
        <p:nvSpPr>
          <p:cNvPr id="15" name="Rectangle 14"/>
          <p:cNvSpPr/>
          <p:nvPr/>
        </p:nvSpPr>
        <p:spPr>
          <a:xfrm>
            <a:off x="1149902" y="1429484"/>
            <a:ext cx="721562" cy="30303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印</a:t>
            </a:r>
            <a:r>
              <a:rPr lang="en-US" altLang="zh-CN" sz="1800" dirty="0">
                <a:solidFill>
                  <a:prstClr val="black"/>
                </a:solidFill>
              </a:rPr>
              <a:t> 2</a:t>
            </a:r>
            <a:endParaRPr lang="en-US" sz="1800" dirty="0">
              <a:solidFill>
                <a:prstClr val="black"/>
              </a:solidFill>
            </a:endParaRPr>
          </a:p>
        </p:txBody>
      </p:sp>
      <p:sp>
        <p:nvSpPr>
          <p:cNvPr id="16" name="Rectangle 15"/>
          <p:cNvSpPr/>
          <p:nvPr/>
        </p:nvSpPr>
        <p:spPr>
          <a:xfrm>
            <a:off x="1242835" y="1718972"/>
            <a:ext cx="721562" cy="30303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印</a:t>
            </a:r>
            <a:r>
              <a:rPr lang="en-US" altLang="zh-CN" sz="1800" dirty="0">
                <a:solidFill>
                  <a:prstClr val="black"/>
                </a:solidFill>
              </a:rPr>
              <a:t> 3</a:t>
            </a:r>
            <a:endParaRPr lang="en-US" sz="1800" dirty="0">
              <a:solidFill>
                <a:prstClr val="black"/>
              </a:solidFill>
            </a:endParaRPr>
          </a:p>
        </p:txBody>
      </p:sp>
      <p:sp>
        <p:nvSpPr>
          <p:cNvPr id="17" name="Rectangle 16"/>
          <p:cNvSpPr/>
          <p:nvPr/>
        </p:nvSpPr>
        <p:spPr>
          <a:xfrm>
            <a:off x="252864" y="1256318"/>
            <a:ext cx="721562" cy="30303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印</a:t>
            </a:r>
            <a:r>
              <a:rPr lang="en-US" altLang="zh-CN" sz="1800" dirty="0">
                <a:solidFill>
                  <a:prstClr val="black"/>
                </a:solidFill>
              </a:rPr>
              <a:t> 1</a:t>
            </a:r>
            <a:endParaRPr lang="en-US" sz="1800" dirty="0">
              <a:solidFill>
                <a:prstClr val="black"/>
              </a:solidFill>
            </a:endParaRPr>
          </a:p>
        </p:txBody>
      </p:sp>
      <p:sp>
        <p:nvSpPr>
          <p:cNvPr id="18" name="Rectangle 17"/>
          <p:cNvSpPr/>
          <p:nvPr/>
        </p:nvSpPr>
        <p:spPr>
          <a:xfrm>
            <a:off x="1351942" y="1978718"/>
            <a:ext cx="721562" cy="21012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印</a:t>
            </a:r>
            <a:r>
              <a:rPr lang="en-US" altLang="zh-CN" sz="1800" dirty="0">
                <a:solidFill>
                  <a:prstClr val="black"/>
                </a:solidFill>
              </a:rPr>
              <a:t> 4</a:t>
            </a:r>
            <a:endParaRPr lang="en-US" sz="1800" dirty="0">
              <a:solidFill>
                <a:prstClr val="black"/>
              </a:solidFill>
            </a:endParaRPr>
          </a:p>
        </p:txBody>
      </p:sp>
      <p:sp>
        <p:nvSpPr>
          <p:cNvPr id="19" name="Rectangle 18"/>
          <p:cNvSpPr/>
          <p:nvPr/>
        </p:nvSpPr>
        <p:spPr>
          <a:xfrm>
            <a:off x="1467390" y="2232128"/>
            <a:ext cx="721562" cy="21012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印</a:t>
            </a:r>
            <a:r>
              <a:rPr lang="en-US" altLang="zh-CN" sz="1800" dirty="0">
                <a:solidFill>
                  <a:prstClr val="black"/>
                </a:solidFill>
              </a:rPr>
              <a:t> 5</a:t>
            </a:r>
            <a:endParaRPr lang="en-US" sz="1800" dirty="0">
              <a:solidFill>
                <a:prstClr val="black"/>
              </a:solidFill>
            </a:endParaRPr>
          </a:p>
        </p:txBody>
      </p:sp>
      <p:sp>
        <p:nvSpPr>
          <p:cNvPr id="20" name="Rectangle 19"/>
          <p:cNvSpPr/>
          <p:nvPr/>
        </p:nvSpPr>
        <p:spPr>
          <a:xfrm>
            <a:off x="1712723" y="2471108"/>
            <a:ext cx="721562" cy="21012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印</a:t>
            </a:r>
            <a:r>
              <a:rPr lang="en-US" altLang="zh-CN" sz="1800" dirty="0">
                <a:solidFill>
                  <a:prstClr val="black"/>
                </a:solidFill>
              </a:rPr>
              <a:t> 6</a:t>
            </a:r>
            <a:endParaRPr lang="en-US" sz="1800" dirty="0">
              <a:solidFill>
                <a:prstClr val="black"/>
              </a:solidFill>
            </a:endParaRPr>
          </a:p>
        </p:txBody>
      </p:sp>
      <p:sp>
        <p:nvSpPr>
          <p:cNvPr id="24" name="Rectangle 23"/>
          <p:cNvSpPr/>
          <p:nvPr/>
        </p:nvSpPr>
        <p:spPr>
          <a:xfrm>
            <a:off x="3458415" y="3587059"/>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号角</a:t>
            </a:r>
            <a:endParaRPr lang="en-US" sz="1800" dirty="0">
              <a:solidFill>
                <a:prstClr val="black"/>
              </a:solidFill>
            </a:endParaRPr>
          </a:p>
        </p:txBody>
      </p:sp>
      <p:sp>
        <p:nvSpPr>
          <p:cNvPr id="21" name="Rectangle 20"/>
          <p:cNvSpPr/>
          <p:nvPr/>
        </p:nvSpPr>
        <p:spPr>
          <a:xfrm>
            <a:off x="1828171" y="2724518"/>
            <a:ext cx="721562" cy="21012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印</a:t>
            </a:r>
            <a:r>
              <a:rPr lang="en-US" altLang="zh-CN" sz="1800" dirty="0">
                <a:solidFill>
                  <a:prstClr val="black"/>
                </a:solidFill>
              </a:rPr>
              <a:t> 7</a:t>
            </a:r>
            <a:endParaRPr lang="en-US" sz="1800" dirty="0">
              <a:solidFill>
                <a:prstClr val="black"/>
              </a:solidFill>
            </a:endParaRPr>
          </a:p>
        </p:txBody>
      </p:sp>
      <p:sp>
        <p:nvSpPr>
          <p:cNvPr id="22" name="Rectangle 21"/>
          <p:cNvSpPr/>
          <p:nvPr/>
        </p:nvSpPr>
        <p:spPr>
          <a:xfrm>
            <a:off x="2881169" y="3035648"/>
            <a:ext cx="721562" cy="21012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号角</a:t>
            </a:r>
            <a:endParaRPr lang="en-US" sz="1800" dirty="0">
              <a:solidFill>
                <a:prstClr val="black"/>
              </a:solidFill>
            </a:endParaRPr>
          </a:p>
        </p:txBody>
      </p:sp>
      <p:sp>
        <p:nvSpPr>
          <p:cNvPr id="23" name="Rectangle 22"/>
          <p:cNvSpPr/>
          <p:nvPr/>
        </p:nvSpPr>
        <p:spPr>
          <a:xfrm>
            <a:off x="3097634" y="3274628"/>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号角</a:t>
            </a:r>
            <a:endParaRPr lang="en-US" sz="1800" dirty="0">
              <a:solidFill>
                <a:prstClr val="black"/>
              </a:solidFill>
            </a:endParaRPr>
          </a:p>
        </p:txBody>
      </p:sp>
      <p:sp>
        <p:nvSpPr>
          <p:cNvPr id="25" name="Rectangle 24"/>
          <p:cNvSpPr/>
          <p:nvPr/>
        </p:nvSpPr>
        <p:spPr>
          <a:xfrm>
            <a:off x="3703748" y="3860921"/>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号角</a:t>
            </a:r>
            <a:endParaRPr lang="en-US" sz="1800" dirty="0">
              <a:solidFill>
                <a:prstClr val="black"/>
              </a:solidFill>
            </a:endParaRPr>
          </a:p>
        </p:txBody>
      </p:sp>
      <p:sp>
        <p:nvSpPr>
          <p:cNvPr id="26" name="Rectangle 25"/>
          <p:cNvSpPr/>
          <p:nvPr/>
        </p:nvSpPr>
        <p:spPr>
          <a:xfrm>
            <a:off x="4006805" y="4116878"/>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号角</a:t>
            </a:r>
            <a:endParaRPr lang="en-US" sz="1800" dirty="0">
              <a:solidFill>
                <a:prstClr val="black"/>
              </a:solidFill>
            </a:endParaRPr>
          </a:p>
        </p:txBody>
      </p:sp>
      <p:sp>
        <p:nvSpPr>
          <p:cNvPr id="27" name="Rectangle 26"/>
          <p:cNvSpPr/>
          <p:nvPr/>
        </p:nvSpPr>
        <p:spPr>
          <a:xfrm>
            <a:off x="4425310" y="4439141"/>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号角</a:t>
            </a:r>
            <a:endParaRPr lang="en-US" sz="1800" dirty="0">
              <a:solidFill>
                <a:prstClr val="black"/>
              </a:solidFill>
            </a:endParaRPr>
          </a:p>
        </p:txBody>
      </p:sp>
      <p:sp>
        <p:nvSpPr>
          <p:cNvPr id="28" name="Rectangle 27"/>
          <p:cNvSpPr/>
          <p:nvPr/>
        </p:nvSpPr>
        <p:spPr>
          <a:xfrm>
            <a:off x="4887108" y="4741863"/>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号角</a:t>
            </a:r>
            <a:endParaRPr lang="en-US" sz="1800" dirty="0">
              <a:solidFill>
                <a:prstClr val="black"/>
              </a:solidFill>
            </a:endParaRPr>
          </a:p>
        </p:txBody>
      </p:sp>
      <p:sp>
        <p:nvSpPr>
          <p:cNvPr id="867333" name="AutoShape 30"/>
          <p:cNvSpPr>
            <a:spLocks noChangeArrowheads="1"/>
          </p:cNvSpPr>
          <p:nvPr/>
        </p:nvSpPr>
        <p:spPr bwMode="auto">
          <a:xfrm flipH="1" flipV="1">
            <a:off x="2684463" y="3752850"/>
            <a:ext cx="4175125" cy="603250"/>
          </a:xfrm>
          <a:prstGeom prst="curvedDownArrow">
            <a:avLst>
              <a:gd name="adj1" fmla="val 138421"/>
              <a:gd name="adj2" fmla="val 276842"/>
              <a:gd name="adj3" fmla="val 33333"/>
            </a:avLst>
          </a:prstGeom>
          <a:solidFill>
            <a:srgbClr val="800080"/>
          </a:solidFill>
          <a:ln w="9525">
            <a:solidFill>
              <a:schemeClr val="tx1"/>
            </a:solidFill>
            <a:miter lim="800000"/>
            <a:headEnd/>
            <a:tailEnd type="none" w="lg" len="lg"/>
          </a:ln>
        </p:spPr>
        <p:txBody>
          <a:bodyPr lIns="90000" tIns="46800" rIns="90000" bIns="46800" anchor="ctr">
            <a:spAutoFit/>
          </a:bodyPr>
          <a:lstStyle/>
          <a:p>
            <a:pPr defTabSz="457200" eaLnBrk="1" fontAlgn="auto" hangingPunct="1">
              <a:spcBef>
                <a:spcPts val="0"/>
              </a:spcBef>
              <a:spcAft>
                <a:spcPts val="0"/>
              </a:spcAft>
            </a:pPr>
            <a:endParaRPr lang="en-US" sz="1800">
              <a:solidFill>
                <a:prstClr val="black"/>
              </a:solidFill>
              <a:latin typeface="Calibri"/>
              <a:ea typeface="+mn-ea"/>
              <a:cs typeface="+mn-cs"/>
            </a:endParaRPr>
          </a:p>
        </p:txBody>
      </p:sp>
      <p:sp>
        <p:nvSpPr>
          <p:cNvPr id="867334" name="Text Box 29"/>
          <p:cNvSpPr txBox="1">
            <a:spLocks noChangeArrowheads="1"/>
          </p:cNvSpPr>
          <p:nvPr/>
        </p:nvSpPr>
        <p:spPr bwMode="auto">
          <a:xfrm>
            <a:off x="5935635" y="1299607"/>
            <a:ext cx="3182470" cy="3456973"/>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just" defTabSz="457200" eaLnBrk="1" fontAlgn="auto" hangingPunct="1">
              <a:spcBef>
                <a:spcPct val="50000"/>
              </a:spcBef>
              <a:spcAft>
                <a:spcPts val="0"/>
              </a:spcAft>
            </a:pPr>
            <a:r>
              <a:rPr lang="zh-CN" altLang="en-US" sz="2300" b="1" dirty="0">
                <a:solidFill>
                  <a:prstClr val="white"/>
                </a:solidFill>
              </a:rPr>
              <a:t>启示录</a:t>
            </a:r>
            <a:r>
              <a:rPr lang="en-US" altLang="zh-CN" sz="2300" b="1" dirty="0">
                <a:solidFill>
                  <a:prstClr val="white"/>
                </a:solidFill>
              </a:rPr>
              <a:t> 8</a:t>
            </a:r>
            <a:r>
              <a:rPr lang="zh-CN" altLang="en-US" sz="2300" b="1" dirty="0">
                <a:solidFill>
                  <a:prstClr val="white"/>
                </a:solidFill>
              </a:rPr>
              <a:t>：</a:t>
            </a:r>
            <a:r>
              <a:rPr lang="en-US" altLang="zh-CN" sz="2300" b="1" dirty="0">
                <a:solidFill>
                  <a:prstClr val="white"/>
                </a:solidFill>
              </a:rPr>
              <a:t>7</a:t>
            </a:r>
          </a:p>
          <a:p>
            <a:pPr algn="just" defTabSz="457200" eaLnBrk="1" fontAlgn="auto" hangingPunct="1">
              <a:spcBef>
                <a:spcPct val="50000"/>
              </a:spcBef>
              <a:spcAft>
                <a:spcPts val="0"/>
              </a:spcAft>
            </a:pPr>
            <a:r>
              <a:rPr lang="en-US" sz="2300" b="1" dirty="0">
                <a:solidFill>
                  <a:prstClr val="white"/>
                </a:solidFill>
              </a:rPr>
              <a:t>第 一 位 天 使 吹 号 ， 就 有 雹 子 与 火 搀 着 血 丢 在 地 上 ； 地 的 三 分 之 一 和 树 的 三 分 之 一 被 烧 了 ， 一 切 的 青 草 也 被 烧 了 。</a:t>
            </a:r>
          </a:p>
        </p:txBody>
      </p:sp>
      <p:sp>
        <p:nvSpPr>
          <p:cNvPr id="29" name="Rectangle 28"/>
          <p:cNvSpPr/>
          <p:nvPr/>
        </p:nvSpPr>
        <p:spPr>
          <a:xfrm>
            <a:off x="6401234" y="4893224"/>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金碗</a:t>
            </a:r>
            <a:endParaRPr lang="en-US" sz="1800" dirty="0">
              <a:solidFill>
                <a:prstClr val="black"/>
              </a:solidFill>
            </a:endParaRPr>
          </a:p>
        </p:txBody>
      </p:sp>
      <p:sp>
        <p:nvSpPr>
          <p:cNvPr id="30" name="Rectangle 29"/>
          <p:cNvSpPr/>
          <p:nvPr/>
        </p:nvSpPr>
        <p:spPr>
          <a:xfrm>
            <a:off x="6588843" y="5195946"/>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金碗</a:t>
            </a:r>
            <a:endParaRPr lang="en-US" sz="1800" dirty="0">
              <a:solidFill>
                <a:prstClr val="black"/>
              </a:solidFill>
            </a:endParaRPr>
          </a:p>
        </p:txBody>
      </p:sp>
      <p:sp>
        <p:nvSpPr>
          <p:cNvPr id="31" name="Rectangle 30"/>
          <p:cNvSpPr/>
          <p:nvPr/>
        </p:nvSpPr>
        <p:spPr>
          <a:xfrm>
            <a:off x="6859588" y="5455378"/>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金碗</a:t>
            </a:r>
            <a:endParaRPr lang="en-US" sz="1800" dirty="0">
              <a:solidFill>
                <a:prstClr val="black"/>
              </a:solidFill>
            </a:endParaRPr>
          </a:p>
        </p:txBody>
      </p:sp>
      <p:sp>
        <p:nvSpPr>
          <p:cNvPr id="32" name="Rectangle 31"/>
          <p:cNvSpPr/>
          <p:nvPr/>
        </p:nvSpPr>
        <p:spPr>
          <a:xfrm>
            <a:off x="7137227" y="5743670"/>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金碗</a:t>
            </a:r>
            <a:endParaRPr lang="en-US" sz="1800" dirty="0">
              <a:solidFill>
                <a:prstClr val="black"/>
              </a:solidFill>
            </a:endParaRPr>
          </a:p>
        </p:txBody>
      </p:sp>
      <p:sp>
        <p:nvSpPr>
          <p:cNvPr id="33" name="Rectangle 32"/>
          <p:cNvSpPr/>
          <p:nvPr/>
        </p:nvSpPr>
        <p:spPr>
          <a:xfrm>
            <a:off x="7310405" y="6003102"/>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金碗</a:t>
            </a:r>
            <a:endParaRPr lang="en-US" sz="1800" dirty="0">
              <a:solidFill>
                <a:prstClr val="black"/>
              </a:solidFill>
            </a:endParaRPr>
          </a:p>
        </p:txBody>
      </p:sp>
      <p:sp>
        <p:nvSpPr>
          <p:cNvPr id="34" name="Rectangle 33"/>
          <p:cNvSpPr/>
          <p:nvPr/>
        </p:nvSpPr>
        <p:spPr>
          <a:xfrm>
            <a:off x="7469146" y="6255473"/>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金碗</a:t>
            </a:r>
            <a:endParaRPr lang="en-US" sz="1800" dirty="0">
              <a:solidFill>
                <a:prstClr val="black"/>
              </a:solidFill>
            </a:endParaRPr>
          </a:p>
        </p:txBody>
      </p:sp>
      <p:sp>
        <p:nvSpPr>
          <p:cNvPr id="35" name="Rectangle 34"/>
          <p:cNvSpPr/>
          <p:nvPr/>
        </p:nvSpPr>
        <p:spPr>
          <a:xfrm>
            <a:off x="7635621" y="6545440"/>
            <a:ext cx="721562" cy="302722"/>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金碗</a:t>
            </a:r>
            <a:endParaRPr lang="en-US" sz="1800" dirty="0">
              <a:solidFill>
                <a:prstClr val="black"/>
              </a:solidFill>
            </a:endParaRPr>
          </a:p>
        </p:txBody>
      </p:sp>
      <p:sp>
        <p:nvSpPr>
          <p:cNvPr id="36" name="Rectangle 35"/>
          <p:cNvSpPr/>
          <p:nvPr/>
        </p:nvSpPr>
        <p:spPr>
          <a:xfrm>
            <a:off x="521272" y="700741"/>
            <a:ext cx="1667679" cy="30938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前半</a:t>
            </a:r>
            <a:endParaRPr lang="en-US" sz="1800" dirty="0">
              <a:solidFill>
                <a:prstClr val="black"/>
              </a:solidFill>
            </a:endParaRPr>
          </a:p>
        </p:txBody>
      </p:sp>
      <p:sp>
        <p:nvSpPr>
          <p:cNvPr id="37" name="Rectangle 36"/>
          <p:cNvSpPr/>
          <p:nvPr/>
        </p:nvSpPr>
        <p:spPr>
          <a:xfrm>
            <a:off x="3097634" y="700741"/>
            <a:ext cx="2389241" cy="30938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后半</a:t>
            </a:r>
            <a:endParaRPr lang="en-US" sz="1800" dirty="0">
              <a:solidFill>
                <a:prstClr val="black"/>
              </a:solidFill>
            </a:endParaRPr>
          </a:p>
        </p:txBody>
      </p:sp>
      <p:sp>
        <p:nvSpPr>
          <p:cNvPr id="38" name="Rectangle 37"/>
          <p:cNvSpPr/>
          <p:nvPr/>
        </p:nvSpPr>
        <p:spPr>
          <a:xfrm>
            <a:off x="6099122" y="630247"/>
            <a:ext cx="2643241" cy="66936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zh-CN" altLang="en-US" sz="1800" dirty="0">
                <a:solidFill>
                  <a:prstClr val="black"/>
                </a:solidFill>
              </a:rPr>
              <a:t>第二来临</a:t>
            </a:r>
            <a:endParaRPr lang="en-US" altLang="zh-CN" sz="1800" dirty="0">
              <a:solidFill>
                <a:prstClr val="black"/>
              </a:solidFill>
            </a:endParaRPr>
          </a:p>
          <a:p>
            <a:pPr algn="ctr" defTabSz="457200" eaLnBrk="1" fontAlgn="auto" hangingPunct="1">
              <a:spcBef>
                <a:spcPts val="0"/>
              </a:spcBef>
              <a:spcAft>
                <a:spcPts val="0"/>
              </a:spcAft>
            </a:pPr>
            <a:r>
              <a:rPr lang="en-US" sz="1800" dirty="0">
                <a:solidFill>
                  <a:prstClr val="black"/>
                </a:solidFill>
              </a:rPr>
              <a:t>45 </a:t>
            </a:r>
            <a:r>
              <a:rPr lang="zh-CN" altLang="en-US" sz="1800" dirty="0">
                <a:solidFill>
                  <a:prstClr val="black"/>
                </a:solidFill>
              </a:rPr>
              <a:t>天</a:t>
            </a:r>
            <a:endParaRPr lang="en-US" sz="1800" dirty="0">
              <a:solidFill>
                <a:prstClr val="black"/>
              </a:solidFill>
            </a:endParaRPr>
          </a:p>
        </p:txBody>
      </p:sp>
      <p:pic>
        <p:nvPicPr>
          <p:cNvPr id="3" name="Picture 2" descr="rev 1 Jesus retur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60605" y="4742150"/>
            <a:ext cx="2857500" cy="214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01227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4711"/>
                                        </p:tgtEl>
                                        <p:attrNameLst>
                                          <p:attrName>style.visibility</p:attrName>
                                        </p:attrNameLst>
                                      </p:cBhvr>
                                      <p:to>
                                        <p:strVal val="visible"/>
                                      </p:to>
                                    </p:set>
                                    <p:animEffect transition="in" filter="dissolve">
                                      <p:cBhvr>
                                        <p:cTn id="7" dur="500"/>
                                        <p:tgtEl>
                                          <p:spTgt spid="5847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84712">
                                            <p:bg/>
                                          </p:spTgt>
                                        </p:tgtEl>
                                        <p:attrNameLst>
                                          <p:attrName>style.visibility</p:attrName>
                                        </p:attrNameLst>
                                      </p:cBhvr>
                                      <p:to>
                                        <p:strVal val="visible"/>
                                      </p:to>
                                    </p:set>
                                    <p:animEffect transition="in" filter="dissolve">
                                      <p:cBhvr>
                                        <p:cTn id="12" dur="500"/>
                                        <p:tgtEl>
                                          <p:spTgt spid="584712">
                                            <p:bg/>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84712">
                                            <p:txEl>
                                              <p:pRg st="0" end="0"/>
                                            </p:txEl>
                                          </p:spTgt>
                                        </p:tgtEl>
                                        <p:attrNameLst>
                                          <p:attrName>style.visibility</p:attrName>
                                        </p:attrNameLst>
                                      </p:cBhvr>
                                      <p:to>
                                        <p:strVal val="visible"/>
                                      </p:to>
                                    </p:set>
                                    <p:animEffect transition="in" filter="dissolve">
                                      <p:cBhvr>
                                        <p:cTn id="15" dur="500"/>
                                        <p:tgtEl>
                                          <p:spTgt spid="584712">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584712">
                                            <p:txEl>
                                              <p:pRg st="1" end="1"/>
                                            </p:txEl>
                                          </p:spTgt>
                                        </p:tgtEl>
                                        <p:attrNameLst>
                                          <p:attrName>style.visibility</p:attrName>
                                        </p:attrNameLst>
                                      </p:cBhvr>
                                      <p:to>
                                        <p:strVal val="visible"/>
                                      </p:to>
                                    </p:set>
                                    <p:animEffect transition="in" filter="dissolve">
                                      <p:cBhvr>
                                        <p:cTn id="20" dur="500"/>
                                        <p:tgtEl>
                                          <p:spTgt spid="584712">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84712">
                                            <p:txEl>
                                              <p:pRg st="2" end="2"/>
                                            </p:txEl>
                                          </p:spTgt>
                                        </p:tgtEl>
                                        <p:attrNameLst>
                                          <p:attrName>style.visibility</p:attrName>
                                        </p:attrNameLst>
                                      </p:cBhvr>
                                      <p:to>
                                        <p:strVal val="visible"/>
                                      </p:to>
                                    </p:set>
                                    <p:animEffect transition="in" filter="dissolve">
                                      <p:cBhvr>
                                        <p:cTn id="25" dur="500"/>
                                        <p:tgtEl>
                                          <p:spTgt spid="584712">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584712">
                                            <p:txEl>
                                              <p:pRg st="3" end="3"/>
                                            </p:txEl>
                                          </p:spTgt>
                                        </p:tgtEl>
                                        <p:attrNameLst>
                                          <p:attrName>style.visibility</p:attrName>
                                        </p:attrNameLst>
                                      </p:cBhvr>
                                      <p:to>
                                        <p:strVal val="visible"/>
                                      </p:to>
                                    </p:set>
                                    <p:animEffect transition="in" filter="dissolve">
                                      <p:cBhvr>
                                        <p:cTn id="30" dur="500"/>
                                        <p:tgtEl>
                                          <p:spTgt spid="584712">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1"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1" grpId="0" animBg="1"/>
      <p:bldP spid="584712" grpId="0" build="allAtOnce"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5297" name="Picture 2" descr="Revelation%20PowerPoint%20Serm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5298" name="Rectangle 5"/>
          <p:cNvSpPr txBox="1">
            <a:spLocks noChangeArrowheads="1"/>
          </p:cNvSpPr>
          <p:nvPr/>
        </p:nvSpPr>
        <p:spPr bwMode="auto">
          <a:xfrm>
            <a:off x="0" y="5491163"/>
            <a:ext cx="9144000" cy="13668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zh-CN" altLang="en-US" sz="9600">
                <a:solidFill>
                  <a:srgbClr val="FFFFFF"/>
                </a:solidFill>
                <a:latin typeface="Times New Roman" pitchFamily="18" charset="0"/>
                <a:ea typeface="SimSun" pitchFamily="2" charset="-122"/>
                <a:cs typeface="+mn-cs"/>
              </a:rPr>
              <a:t>启示录</a:t>
            </a:r>
            <a:endParaRPr lang="en-US" sz="9600">
              <a:solidFill>
                <a:srgbClr val="FFFFFF"/>
              </a:solidFill>
              <a:latin typeface="Times New Roman" pitchFamily="18" charset="0"/>
              <a:cs typeface="+mn-cs"/>
            </a:endParaRPr>
          </a:p>
        </p:txBody>
      </p:sp>
    </p:spTree>
    <p:extLst>
      <p:ext uri="{BB962C8B-B14F-4D97-AF65-F5344CB8AC3E}">
        <p14:creationId xmlns:p14="http://schemas.microsoft.com/office/powerpoint/2010/main" val="3342211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v 4 Nations.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619250" y="573088"/>
            <a:ext cx="7623175" cy="6284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a:spLocks noChangeArrowheads="1"/>
          </p:cNvSpPr>
          <p:nvPr/>
        </p:nvSpPr>
        <p:spPr bwMode="auto">
          <a:xfrm rot="21000662">
            <a:off x="1377950" y="-163513"/>
            <a:ext cx="7670800" cy="1350963"/>
          </a:xfrm>
          <a:prstGeom prst="rect">
            <a:avLst/>
          </a:prstGeom>
          <a:solidFill>
            <a:schemeClr val="tx1"/>
          </a:solidFill>
          <a:ln w="9525">
            <a:solidFill>
              <a:schemeClr val="tx1"/>
            </a:solidFill>
            <a:round/>
            <a:headEnd/>
            <a:tailEnd/>
          </a:ln>
        </p:spPr>
        <p:txBody>
          <a:bodyPr/>
          <a:lstStyle/>
          <a:p>
            <a:endParaRPr lang="en-US">
              <a:solidFill>
                <a:srgbClr val="FFFFFF"/>
              </a:solidFill>
              <a:latin typeface="Times New Roman" charset="0"/>
            </a:endParaRPr>
          </a:p>
        </p:txBody>
      </p:sp>
      <p:sp>
        <p:nvSpPr>
          <p:cNvPr id="696321" name="WordArt 2"/>
          <p:cNvSpPr>
            <a:spLocks noChangeArrowheads="1" noChangeShapeType="1" noTextEdit="1"/>
          </p:cNvSpPr>
          <p:nvPr/>
        </p:nvSpPr>
        <p:spPr bwMode="auto">
          <a:xfrm rot="-245105">
            <a:off x="1339850" y="261938"/>
            <a:ext cx="7391400" cy="1143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CascadeUp">
              <a:avLst>
                <a:gd name="adj" fmla="val 44444"/>
              </a:avLst>
            </a:prstTxWarp>
          </a:bodyPr>
          <a:lstStyle/>
          <a:p>
            <a:pPr algn="ctr"/>
            <a:r>
              <a:rPr lang="zh-CN" altLang="en-US" sz="3600" b="1" kern="10" dirty="0">
                <a:solidFill>
                  <a:srgbClr val="000090"/>
                </a:solidFill>
                <a:effectLst>
                  <a:outerShdw blurRad="38100" dist="38100" dir="2700000" algn="tl" rotWithShape="0">
                    <a:srgbClr val="808080"/>
                  </a:outerShdw>
                </a:effectLst>
                <a:latin typeface="NSimSun"/>
                <a:ea typeface="NSimSun"/>
                <a:cs typeface="+mn-cs"/>
              </a:rPr>
              <a:t>基督的主权在未来的胜利</a:t>
            </a:r>
            <a:endParaRPr lang="en-SG" sz="3600" b="1" kern="10" dirty="0">
              <a:solidFill>
                <a:srgbClr val="000090"/>
              </a:solidFill>
              <a:effectLst>
                <a:outerShdw blurRad="38100" dist="38100" dir="2700000" algn="tl" rotWithShape="0">
                  <a:srgbClr val="808080"/>
                </a:outerShdw>
              </a:effectLst>
              <a:latin typeface="NSimSun"/>
              <a:ea typeface="NSimSun"/>
              <a:cs typeface="+mn-cs"/>
            </a:endParaRPr>
          </a:p>
        </p:txBody>
      </p:sp>
      <p:sp>
        <p:nvSpPr>
          <p:cNvPr id="26627" name="Text Box 3"/>
          <p:cNvSpPr txBox="1">
            <a:spLocks noChangeArrowheads="1"/>
          </p:cNvSpPr>
          <p:nvPr/>
        </p:nvSpPr>
        <p:spPr bwMode="auto">
          <a:xfrm>
            <a:off x="844550" y="2111375"/>
            <a:ext cx="7866063" cy="2308225"/>
          </a:xfrm>
          <a:prstGeom prst="rect">
            <a:avLst/>
          </a:prstGeom>
          <a:noFill/>
          <a:ln w="9525">
            <a:noFill/>
            <a:miter lim="800000"/>
            <a:headEnd/>
            <a:tailEnd/>
          </a:ln>
          <a:effectLst/>
        </p:spPr>
        <p:txBody>
          <a:bodyPr wrap="none">
            <a:spAutoFit/>
          </a:bodyPr>
          <a:lstStyle>
            <a:lvl1pPr marL="914400" indent="-914400">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eaLnBrk="1" hangingPunct="1">
              <a:buFont typeface="Tahoma" pitchFamily="34" charset="0"/>
              <a:buAutoNum type="arabicPeriod"/>
            </a:pPr>
            <a:r>
              <a:rPr lang="en-US" altLang="en-US" sz="4800" b="1">
                <a:solidFill>
                  <a:srgbClr val="FFFFFF"/>
                </a:solidFill>
                <a:effectLst>
                  <a:outerShdw blurRad="38100" dist="38100" dir="2700000" algn="tl">
                    <a:srgbClr val="000000"/>
                  </a:outerShdw>
                </a:effectLst>
                <a:latin typeface="Arial" pitchFamily="34" charset="0"/>
                <a:cs typeface="Arial" pitchFamily="34" charset="0"/>
              </a:rPr>
              <a:t>主权是属于基督</a:t>
            </a:r>
            <a:r>
              <a:rPr lang="en-US" altLang="ja-JP" sz="4800" b="1">
                <a:solidFill>
                  <a:srgbClr val="FFFFFF"/>
                </a:solidFill>
                <a:effectLst>
                  <a:outerShdw blurRad="38100" dist="38100" dir="2700000" algn="tl">
                    <a:srgbClr val="000000"/>
                  </a:outerShdw>
                </a:effectLst>
                <a:latin typeface="Arial" pitchFamily="34" charset="0"/>
                <a:cs typeface="Arial" pitchFamily="34" charset="0"/>
              </a:rPr>
              <a:t> (1)</a:t>
            </a:r>
          </a:p>
          <a:p>
            <a:pPr eaLnBrk="1" hangingPunct="1">
              <a:buFont typeface="Tahoma" pitchFamily="34" charset="0"/>
              <a:buAutoNum type="arabicPeriod"/>
            </a:pPr>
            <a:r>
              <a:rPr lang="en-US" altLang="en-US" sz="4800" b="1">
                <a:solidFill>
                  <a:srgbClr val="FFFFFF"/>
                </a:solidFill>
                <a:effectLst>
                  <a:outerShdw blurRad="38100" dist="38100" dir="2700000" algn="tl">
                    <a:srgbClr val="000000"/>
                  </a:outerShdw>
                </a:effectLst>
                <a:latin typeface="Arial" pitchFamily="34" charset="0"/>
                <a:cs typeface="Arial" pitchFamily="34" charset="0"/>
              </a:rPr>
              <a:t>主权在教会</a:t>
            </a:r>
            <a:r>
              <a:rPr lang="en-US" altLang="ja-JP" sz="4800" b="1">
                <a:solidFill>
                  <a:srgbClr val="FFFFFF"/>
                </a:solidFill>
                <a:effectLst>
                  <a:outerShdw blurRad="38100" dist="38100" dir="2700000" algn="tl">
                    <a:srgbClr val="000000"/>
                  </a:outerShdw>
                </a:effectLst>
                <a:latin typeface="Arial" pitchFamily="34" charset="0"/>
                <a:cs typeface="Arial" pitchFamily="34" charset="0"/>
              </a:rPr>
              <a:t> (2–3)</a:t>
            </a:r>
          </a:p>
          <a:p>
            <a:pPr eaLnBrk="1" hangingPunct="1">
              <a:buFont typeface="Tahoma" pitchFamily="34" charset="0"/>
              <a:buAutoNum type="arabicPeriod"/>
            </a:pPr>
            <a:r>
              <a:rPr lang="en-US" altLang="en-US" sz="4800" b="1">
                <a:solidFill>
                  <a:srgbClr val="FFFFFF"/>
                </a:solidFill>
                <a:effectLst>
                  <a:outerShdw blurRad="38100" dist="38100" dir="2700000" algn="tl">
                    <a:srgbClr val="000000"/>
                  </a:outerShdw>
                </a:effectLst>
                <a:latin typeface="Arial" pitchFamily="34" charset="0"/>
                <a:cs typeface="Arial" pitchFamily="34" charset="0"/>
              </a:rPr>
              <a:t>主权在末日的事件</a:t>
            </a:r>
            <a:r>
              <a:rPr lang="en-US" altLang="ja-JP" sz="4800" b="1">
                <a:solidFill>
                  <a:srgbClr val="FFFFFF"/>
                </a:solidFill>
                <a:effectLst>
                  <a:outerShdw blurRad="38100" dist="38100" dir="2700000" algn="tl">
                    <a:srgbClr val="000000"/>
                  </a:outerShdw>
                </a:effectLst>
                <a:latin typeface="Arial" pitchFamily="34" charset="0"/>
                <a:cs typeface="Arial" pitchFamily="34" charset="0"/>
              </a:rPr>
              <a:t> (4–22)</a:t>
            </a:r>
            <a:endParaRPr lang="en-US" sz="4800" b="1">
              <a:solidFill>
                <a:srgbClr val="FFFFFF"/>
              </a:solidFill>
              <a:effectLst>
                <a:outerShdw blurRad="38100" dist="38100" dir="2700000" algn="tl">
                  <a:srgbClr val="000000"/>
                </a:outerShdw>
              </a:effectLst>
              <a:latin typeface="Arial" pitchFamily="34" charset="0"/>
              <a:cs typeface="Arial" pitchFamily="34" charset="0"/>
            </a:endParaRPr>
          </a:p>
        </p:txBody>
      </p:sp>
    </p:spTree>
    <p:extLst>
      <p:ext uri="{BB962C8B-B14F-4D97-AF65-F5344CB8AC3E}">
        <p14:creationId xmlns:p14="http://schemas.microsoft.com/office/powerpoint/2010/main" val="3926901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1612742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6993" y="50754"/>
            <a:ext cx="8992241" cy="1688992"/>
          </a:xfrm>
          <a:noFill/>
        </p:spPr>
        <p:txBody>
          <a:bodyPr anchor="t"/>
          <a:lstStyle/>
          <a:p>
            <a:pPr algn="l"/>
            <a:r>
              <a:rPr lang="zh-CN" altLang="en-US" sz="4000" b="1" dirty="0">
                <a:effectLst>
                  <a:glow rad="101600">
                    <a:schemeClr val="tx1">
                      <a:alpha val="99000"/>
                    </a:schemeClr>
                  </a:glow>
                </a:effectLst>
              </a:rPr>
              <a:t>我们若要得胜，就必须看到耶稣在以下的事中掌权</a:t>
            </a:r>
            <a:r>
              <a:rPr lang="en-US" sz="4000" b="1" dirty="0">
                <a:solidFill>
                  <a:schemeClr val="bg1"/>
                </a:solidFill>
                <a:effectLst>
                  <a:glow rad="101600">
                    <a:schemeClr val="tx1">
                      <a:alpha val="99000"/>
                    </a:schemeClr>
                  </a:glow>
                </a:effectLst>
                <a:latin typeface="Arial"/>
                <a:cs typeface="Arial"/>
              </a:rPr>
              <a: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7" name="Rectangle 2"/>
          <p:cNvSpPr txBox="1">
            <a:spLocks noChangeArrowheads="1"/>
          </p:cNvSpPr>
          <p:nvPr/>
        </p:nvSpPr>
        <p:spPr bwMode="auto">
          <a:xfrm>
            <a:off x="14766" y="5948489"/>
            <a:ext cx="91292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启示录</a:t>
            </a: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大纲</a:t>
            </a:r>
            <a:endPar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8" name="Rectangle 2">
            <a:extLst>
              <a:ext uri="{FF2B5EF4-FFF2-40B4-BE49-F238E27FC236}">
                <a16:creationId xmlns:a16="http://schemas.microsoft.com/office/drawing/2014/main" id="{D8D90518-2FDB-A446-ADFA-9E47CB6AE84B}"/>
              </a:ext>
            </a:extLst>
          </p:cNvPr>
          <p:cNvSpPr txBox="1">
            <a:spLocks noChangeArrowheads="1"/>
          </p:cNvSpPr>
          <p:nvPr/>
        </p:nvSpPr>
        <p:spPr bwMode="auto">
          <a:xfrm>
            <a:off x="233465" y="1773238"/>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死亡</a:t>
            </a: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(1)</a:t>
            </a:r>
          </a:p>
        </p:txBody>
      </p:sp>
      <p:sp>
        <p:nvSpPr>
          <p:cNvPr id="9" name="Rectangle 2">
            <a:extLst>
              <a:ext uri="{FF2B5EF4-FFF2-40B4-BE49-F238E27FC236}">
                <a16:creationId xmlns:a16="http://schemas.microsoft.com/office/drawing/2014/main" id="{A991E26E-58BA-1D40-BC78-DF21AE295E1E}"/>
              </a:ext>
            </a:extLst>
          </p:cNvPr>
          <p:cNvSpPr txBox="1">
            <a:spLocks noChangeArrowheads="1"/>
          </p:cNvSpPr>
          <p:nvPr/>
        </p:nvSpPr>
        <p:spPr bwMode="auto">
          <a:xfrm>
            <a:off x="3250504" y="1773238"/>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诸教会</a:t>
            </a: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(2–3)</a:t>
            </a:r>
          </a:p>
        </p:txBody>
      </p:sp>
      <p:sp>
        <p:nvSpPr>
          <p:cNvPr id="10" name="Rectangle 2">
            <a:extLst>
              <a:ext uri="{FF2B5EF4-FFF2-40B4-BE49-F238E27FC236}">
                <a16:creationId xmlns:a16="http://schemas.microsoft.com/office/drawing/2014/main" id="{CFCCCBFF-7B6D-6340-A1DA-BC45E499EFD7}"/>
              </a:ext>
            </a:extLst>
          </p:cNvPr>
          <p:cNvSpPr txBox="1">
            <a:spLocks noChangeArrowheads="1"/>
          </p:cNvSpPr>
          <p:nvPr/>
        </p:nvSpPr>
        <p:spPr bwMode="auto">
          <a:xfrm>
            <a:off x="6267544" y="1773238"/>
            <a:ext cx="251837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我们的</a:t>
            </a:r>
            <a:endParaRPr kumimoji="0" lang="en-US" altLang="zh-CN"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未来</a:t>
            </a:r>
            <a:endParaRPr kumimoji="0" lang="en-US" altLang="zh-CN"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(4–22)</a:t>
            </a:r>
          </a:p>
        </p:txBody>
      </p:sp>
      <p:sp>
        <p:nvSpPr>
          <p:cNvPr id="11" name="Notched Right Arrow 10">
            <a:extLst>
              <a:ext uri="{FF2B5EF4-FFF2-40B4-BE49-F238E27FC236}">
                <a16:creationId xmlns:a16="http://schemas.microsoft.com/office/drawing/2014/main" id="{43875C51-04B0-5E41-904E-1ABB1ACD1B59}"/>
              </a:ext>
            </a:extLst>
          </p:cNvPr>
          <p:cNvSpPr/>
          <p:nvPr/>
        </p:nvSpPr>
        <p:spPr bwMode="auto">
          <a:xfrm>
            <a:off x="2546639"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
        <p:nvSpPr>
          <p:cNvPr id="12" name="Notched Right Arrow 11">
            <a:extLst>
              <a:ext uri="{FF2B5EF4-FFF2-40B4-BE49-F238E27FC236}">
                <a16:creationId xmlns:a16="http://schemas.microsoft.com/office/drawing/2014/main" id="{F279AAD8-F861-C340-8E6E-D7768DA0966C}"/>
              </a:ext>
            </a:extLst>
          </p:cNvPr>
          <p:cNvSpPr/>
          <p:nvPr/>
        </p:nvSpPr>
        <p:spPr bwMode="auto">
          <a:xfrm>
            <a:off x="5532435" y="2695855"/>
            <a:ext cx="848911" cy="1381348"/>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16309369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5410200" y="228600"/>
            <a:ext cx="3733800" cy="1371600"/>
          </a:xfrm>
          <a:effectLst>
            <a:outerShdw blurRad="63500" dist="35921" dir="2700000" algn="ctr" rotWithShape="0">
              <a:schemeClr val="tx2">
                <a:alpha val="74997"/>
              </a:schemeClr>
            </a:outerShdw>
          </a:effectLst>
        </p:spPr>
        <p:txBody>
          <a:bodyPr/>
          <a:lstStyle/>
          <a:p>
            <a:r>
              <a:rPr lang="zh-CN" altLang="en-US" sz="3600" b="1" dirty="0">
                <a:solidFill>
                  <a:schemeClr val="bg1"/>
                </a:solidFill>
                <a:latin typeface="Arial" pitchFamily="34" charset="0"/>
              </a:rPr>
              <a:t>香</a:t>
            </a:r>
            <a:br>
              <a:rPr lang="en-US" sz="3600" b="1" dirty="0">
                <a:solidFill>
                  <a:schemeClr val="bg1"/>
                </a:solidFill>
                <a:latin typeface="Arial" pitchFamily="34" charset="0"/>
              </a:rPr>
            </a:br>
            <a:r>
              <a:rPr lang="en-US" sz="3600" b="1" dirty="0">
                <a:solidFill>
                  <a:schemeClr val="bg1"/>
                </a:solidFill>
                <a:latin typeface="Arial" pitchFamily="34" charset="0"/>
              </a:rPr>
              <a:t>(</a:t>
            </a:r>
            <a:r>
              <a:rPr lang="zh-CN" altLang="en-US" sz="3600" b="1" dirty="0">
                <a:solidFill>
                  <a:schemeClr val="bg1"/>
                </a:solidFill>
                <a:latin typeface="Arial" pitchFamily="34" charset="0"/>
              </a:rPr>
              <a:t>启示录</a:t>
            </a:r>
            <a:r>
              <a:rPr lang="en-US" sz="3600" b="1" dirty="0">
                <a:solidFill>
                  <a:schemeClr val="bg1"/>
                </a:solidFill>
                <a:latin typeface="Arial" pitchFamily="34" charset="0"/>
              </a:rPr>
              <a:t> 8:3-5)</a:t>
            </a:r>
            <a:endParaRPr lang="en-US" sz="3600" dirty="0">
              <a:solidFill>
                <a:schemeClr val="bg1"/>
              </a:solidFill>
              <a:latin typeface="Times New Roman" pitchFamily="18" charset="0"/>
            </a:endParaRPr>
          </a:p>
        </p:txBody>
      </p:sp>
      <p:sp>
        <p:nvSpPr>
          <p:cNvPr id="4" name="Rectangle 1026"/>
          <p:cNvSpPr txBox="1">
            <a:spLocks noChangeArrowheads="1"/>
          </p:cNvSpPr>
          <p:nvPr/>
        </p:nvSpPr>
        <p:spPr bwMode="auto">
          <a:xfrm>
            <a:off x="152400" y="304800"/>
            <a:ext cx="5334000" cy="6477000"/>
          </a:xfrm>
          <a:prstGeom prst="rect">
            <a:avLst/>
          </a:prstGeom>
          <a:noFill/>
          <a:ln>
            <a:noFill/>
          </a:ln>
          <a:effectLst>
            <a:outerShdw dist="35921" dir="2700000" algn="ctr" rotWithShape="0">
              <a:schemeClr val="tx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ja-JP" altLang="en-US" sz="2800" b="1" dirty="0">
                <a:solidFill>
                  <a:srgbClr val="FFFFFF"/>
                </a:solidFill>
                <a:latin typeface="Arial" pitchFamily="34" charset="0"/>
                <a:cs typeface="+mn-cs"/>
              </a:rPr>
              <a:t>“</a:t>
            </a:r>
            <a:r>
              <a:rPr lang="en-US" sz="2800" dirty="0">
                <a:solidFill>
                  <a:srgbClr val="FFFFFF"/>
                </a:solidFill>
              </a:rPr>
              <a:t>3 另 有 一 位 天 使 ， 拿 着 金 香 炉 来 ， 站 在 祭 坛 旁 边 。 有 许 多 香 赐 给 他 ， 要 和 众 圣 徒 的 祈 祷 一 同 献 在 宝 座 前 的 金 坛 上 。 4 那 香 的 烟 和 众 圣 徒 的 祈 祷 从 天 使 的 手 中 一 同 升 到 神 面 前 。 5 天 使 拿 着 香 炉 ， 盛 满 了 坛 上 的 火 ， 倒 在 地 上 ； 随 有 雷 轰 、 大 声 、 闪 电 、 地 震 。</a:t>
            </a:r>
            <a:r>
              <a:rPr lang="zh-CN" altLang="en-US" sz="2800" dirty="0">
                <a:solidFill>
                  <a:srgbClr val="FFFFFF"/>
                </a:solidFill>
                <a:latin typeface="Times New Roman" pitchFamily="18" charset="0"/>
                <a:cs typeface="+mn-cs"/>
              </a:rPr>
              <a:t>”</a:t>
            </a:r>
            <a:endParaRPr lang="en-US" sz="2800" dirty="0">
              <a:solidFill>
                <a:srgbClr val="FFFFFF"/>
              </a:solidFill>
            </a:endParaRPr>
          </a:p>
        </p:txBody>
      </p:sp>
      <p:pic>
        <p:nvPicPr>
          <p:cNvPr id="703492" name="Picture 4" descr="rev 8 H-Priest-incense-Ar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11788" y="1828800"/>
            <a:ext cx="3732212" cy="260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616920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0"/>
            <a:ext cx="9144000" cy="838200"/>
          </a:xfrm>
          <a:effectLst>
            <a:outerShdw blurRad="63500" dist="35921" dir="2700000" algn="ctr" rotWithShape="0">
              <a:schemeClr val="tx2">
                <a:alpha val="74998"/>
              </a:schemeClr>
            </a:outerShdw>
          </a:effectLst>
        </p:spPr>
        <p:txBody>
          <a:bodyPr/>
          <a:lstStyle/>
          <a:p>
            <a:pPr>
              <a:defRPr/>
            </a:pPr>
            <a:r>
              <a:rPr lang="zh-CN" altLang="en-US" sz="3600" b="1" dirty="0">
                <a:latin typeface="Arial" charset="0"/>
                <a:ea typeface="ＭＳ Ｐゴシック" charset="0"/>
                <a:cs typeface="ＭＳ Ｐゴシック" charset="0"/>
              </a:rPr>
              <a:t>审判的日子：</a:t>
            </a:r>
            <a:r>
              <a:rPr lang="en-US" sz="3600" b="1" dirty="0">
                <a:latin typeface="Arial" charset="0"/>
                <a:ea typeface="ＭＳ Ｐゴシック" charset="0"/>
                <a:cs typeface="ＭＳ Ｐゴシック" charset="0"/>
              </a:rPr>
              <a:t> 2011</a:t>
            </a:r>
            <a:r>
              <a:rPr lang="zh-CN" altLang="en-US" sz="3600" b="1" dirty="0">
                <a:latin typeface="Arial" charset="0"/>
                <a:ea typeface="ＭＳ Ｐゴシック" charset="0"/>
                <a:cs typeface="ＭＳ Ｐゴシック" charset="0"/>
              </a:rPr>
              <a:t>年</a:t>
            </a:r>
            <a:r>
              <a:rPr lang="en-US" sz="3600" b="1" dirty="0">
                <a:latin typeface="Arial" charset="0"/>
                <a:ea typeface="ＭＳ Ｐゴシック" charset="0"/>
                <a:cs typeface="ＭＳ Ｐゴシック" charset="0"/>
              </a:rPr>
              <a:t>5</a:t>
            </a:r>
            <a:r>
              <a:rPr lang="zh-CN" altLang="en-US" sz="3600" b="1" dirty="0">
                <a:latin typeface="Arial" charset="0"/>
                <a:ea typeface="ＭＳ Ｐゴシック" charset="0"/>
                <a:cs typeface="ＭＳ Ｐゴシック" charset="0"/>
              </a:rPr>
              <a:t>月</a:t>
            </a:r>
            <a:r>
              <a:rPr lang="en-US" sz="3600" b="1" dirty="0">
                <a:latin typeface="Arial" charset="0"/>
                <a:ea typeface="ＭＳ Ｐゴシック" charset="0"/>
                <a:cs typeface="ＭＳ Ｐゴシック" charset="0"/>
              </a:rPr>
              <a:t>21</a:t>
            </a:r>
            <a:r>
              <a:rPr lang="zh-CN" altLang="en-US" sz="3600" b="1" dirty="0">
                <a:latin typeface="Arial" charset="0"/>
                <a:ea typeface="ＭＳ Ｐゴシック" charset="0"/>
                <a:cs typeface="ＭＳ Ｐゴシック" charset="0"/>
              </a:rPr>
              <a:t>日</a:t>
            </a:r>
            <a:endParaRPr lang="en-US" sz="3600" dirty="0">
              <a:latin typeface="Times New Roman" charset="0"/>
              <a:ea typeface="ＭＳ Ｐゴシック" charset="0"/>
              <a:cs typeface="ＭＳ Ｐゴシック" charset="0"/>
            </a:endParaRPr>
          </a:p>
        </p:txBody>
      </p:sp>
      <p:pic>
        <p:nvPicPr>
          <p:cNvPr id="879619" name="Picture 4" descr="Judgment on 21 May 2011 Harold Camp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19150"/>
            <a:ext cx="9144000" cy="6038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文本框 1">
            <a:extLst>
              <a:ext uri="{FF2B5EF4-FFF2-40B4-BE49-F238E27FC236}">
                <a16:creationId xmlns:a16="http://schemas.microsoft.com/office/drawing/2014/main" id="{D89DF7E8-8238-31AD-B72C-3CB61A187291}"/>
              </a:ext>
            </a:extLst>
          </p:cNvPr>
          <p:cNvSpPr txBox="1"/>
          <p:nvPr/>
        </p:nvSpPr>
        <p:spPr>
          <a:xfrm>
            <a:off x="6019800" y="1119217"/>
            <a:ext cx="2914650" cy="3046988"/>
          </a:xfrm>
          <a:prstGeom prst="rect">
            <a:avLst/>
          </a:prstGeom>
          <a:noFill/>
        </p:spPr>
        <p:txBody>
          <a:bodyPr wrap="square" rtlCol="0">
            <a:spAutoFit/>
          </a:bodyPr>
          <a:lstStyle/>
          <a:p>
            <a:pPr algn="ctr"/>
            <a:r>
              <a:rPr lang="zh-CN" altLang="en-US" sz="2000" b="1" dirty="0">
                <a:solidFill>
                  <a:schemeClr val="bg1"/>
                </a:solidFill>
                <a:highlight>
                  <a:srgbClr val="0000FF"/>
                </a:highlight>
              </a:rPr>
              <a:t>不要自以为有智慧。</a:t>
            </a:r>
            <a:endParaRPr lang="en-US" altLang="zh-CN" sz="2000" b="1" dirty="0">
              <a:solidFill>
                <a:schemeClr val="bg1"/>
              </a:solidFill>
              <a:highlight>
                <a:srgbClr val="0000FF"/>
              </a:highlight>
            </a:endParaRPr>
          </a:p>
          <a:p>
            <a:pPr algn="ctr"/>
            <a:r>
              <a:rPr lang="zh-CN" altLang="en-US" sz="2000" b="1" dirty="0">
                <a:solidFill>
                  <a:schemeClr val="bg1"/>
                </a:solidFill>
                <a:highlight>
                  <a:srgbClr val="0000FF"/>
                </a:highlight>
              </a:rPr>
              <a:t>（箴言 </a:t>
            </a:r>
            <a:r>
              <a:rPr lang="en-US" altLang="zh-CN" sz="2000" b="1" dirty="0">
                <a:solidFill>
                  <a:schemeClr val="bg1"/>
                </a:solidFill>
                <a:highlight>
                  <a:srgbClr val="0000FF"/>
                </a:highlight>
              </a:rPr>
              <a:t>3:7</a:t>
            </a:r>
            <a:r>
              <a:rPr lang="zh-CN" altLang="en-US" sz="2000" b="1" dirty="0">
                <a:solidFill>
                  <a:schemeClr val="bg1"/>
                </a:solidFill>
                <a:highlight>
                  <a:srgbClr val="0000FF"/>
                </a:highlight>
              </a:rPr>
              <a:t>）</a:t>
            </a:r>
            <a:br>
              <a:rPr lang="zh-CN" altLang="en-US" sz="2000" dirty="0"/>
            </a:br>
            <a:endParaRPr lang="zh-CN" altLang="en-US" sz="2000" dirty="0"/>
          </a:p>
          <a:p>
            <a:pPr algn="ctr"/>
            <a:r>
              <a:rPr lang="zh-CN" altLang="en-US" sz="3600" b="1" dirty="0">
                <a:solidFill>
                  <a:srgbClr val="C00000"/>
                </a:solidFill>
              </a:rPr>
              <a:t>审判日！</a:t>
            </a:r>
            <a:endParaRPr lang="zh-CN" altLang="en-US" sz="3600" dirty="0">
              <a:solidFill>
                <a:srgbClr val="C00000"/>
              </a:solidFill>
            </a:endParaRPr>
          </a:p>
          <a:p>
            <a:pPr algn="ctr"/>
            <a:r>
              <a:rPr lang="en-US" altLang="zh-CN" sz="2800" b="1" dirty="0">
                <a:solidFill>
                  <a:srgbClr val="C00000"/>
                </a:solidFill>
              </a:rPr>
              <a:t>2011</a:t>
            </a:r>
            <a:r>
              <a:rPr lang="zh-CN" altLang="en-US" sz="2800" b="1" dirty="0">
                <a:solidFill>
                  <a:srgbClr val="C00000"/>
                </a:solidFill>
              </a:rPr>
              <a:t>年</a:t>
            </a:r>
            <a:r>
              <a:rPr lang="en-US" altLang="zh-CN" sz="2800" b="1" dirty="0">
                <a:solidFill>
                  <a:srgbClr val="C00000"/>
                </a:solidFill>
              </a:rPr>
              <a:t>5</a:t>
            </a:r>
            <a:r>
              <a:rPr lang="zh-CN" altLang="en-US" sz="2800" b="1" dirty="0">
                <a:solidFill>
                  <a:srgbClr val="C00000"/>
                </a:solidFill>
              </a:rPr>
              <a:t>月</a:t>
            </a:r>
            <a:r>
              <a:rPr lang="en-US" altLang="zh-CN" sz="2800" b="1" dirty="0">
                <a:solidFill>
                  <a:srgbClr val="C00000"/>
                </a:solidFill>
              </a:rPr>
              <a:t>21</a:t>
            </a:r>
            <a:r>
              <a:rPr lang="zh-CN" altLang="en-US" sz="2800" b="1" dirty="0">
                <a:solidFill>
                  <a:srgbClr val="C00000"/>
                </a:solidFill>
              </a:rPr>
              <a:t>日</a:t>
            </a:r>
            <a:endParaRPr lang="zh-CN" altLang="en-US" sz="2800" dirty="0">
              <a:solidFill>
                <a:srgbClr val="C00000"/>
              </a:solidFill>
            </a:endParaRPr>
          </a:p>
          <a:p>
            <a:pPr algn="ctr"/>
            <a:r>
              <a:rPr lang="zh-CN" altLang="en-US" sz="2800" b="1" dirty="0">
                <a:solidFill>
                  <a:schemeClr val="accent2"/>
                </a:solidFill>
              </a:rPr>
              <a:t>君王耶稣再来</a:t>
            </a:r>
            <a:br>
              <a:rPr lang="zh-CN" altLang="en-US" sz="2800" dirty="0"/>
            </a:br>
            <a:endParaRPr lang="zh-CN" altLang="en-US" sz="2800" dirty="0"/>
          </a:p>
          <a:p>
            <a:r>
              <a:rPr lang="en-US" altLang="zh-CN" sz="1200" dirty="0">
                <a:hlinkClick r:id="rId4"/>
              </a:rPr>
              <a:t>www.familyradio.com</a:t>
            </a:r>
            <a:r>
              <a:rPr lang="en-US" altLang="zh-CN" sz="1200" dirty="0"/>
              <a:t>  94.7FM</a:t>
            </a:r>
          </a:p>
        </p:txBody>
      </p:sp>
    </p:spTree>
    <p:extLst>
      <p:ext uri="{BB962C8B-B14F-4D97-AF65-F5344CB8AC3E}">
        <p14:creationId xmlns:p14="http://schemas.microsoft.com/office/powerpoint/2010/main" val="12762865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p:nvPr>
        </p:nvSpPr>
        <p:spPr>
          <a:xfrm>
            <a:off x="685800" y="-152400"/>
            <a:ext cx="7772400" cy="1143000"/>
          </a:xfrm>
          <a:effectLst>
            <a:outerShdw blurRad="63500" dist="35921" dir="2700000" algn="ctr" rotWithShape="0">
              <a:srgbClr val="000013">
                <a:alpha val="99962"/>
              </a:srgbClr>
            </a:outerShdw>
          </a:effectLst>
        </p:spPr>
        <p:txBody>
          <a:bodyPr/>
          <a:lstStyle/>
          <a:p>
            <a:pPr eaLnBrk="1" hangingPunct="1"/>
            <a:r>
              <a:rPr lang="zh-CN" altLang="en-US">
                <a:solidFill>
                  <a:srgbClr val="FFFF00"/>
                </a:solidFill>
                <a:ea typeface="SimSun" pitchFamily="2" charset="-122"/>
              </a:rPr>
              <a:t>審 判 的 内 容</a:t>
            </a:r>
            <a:endParaRPr lang="en-US" altLang="zh-CN">
              <a:ea typeface="SimSun" pitchFamily="2" charset="-122"/>
            </a:endParaRPr>
          </a:p>
        </p:txBody>
      </p:sp>
      <p:graphicFrame>
        <p:nvGraphicFramePr>
          <p:cNvPr id="822407" name="Group 135"/>
          <p:cNvGraphicFramePr>
            <a:graphicFrameLocks noGrp="1"/>
          </p:cNvGraphicFramePr>
          <p:nvPr>
            <p:ph type="tbl" idx="1"/>
          </p:nvPr>
        </p:nvGraphicFramePr>
        <p:xfrm>
          <a:off x="0" y="914400"/>
          <a:ext cx="9144000" cy="5562602"/>
        </p:xfrm>
        <a:graphic>
          <a:graphicData uri="http://schemas.openxmlformats.org/drawingml/2006/table">
            <a:tbl>
              <a:tblPr/>
              <a:tblGrid>
                <a:gridCol w="390525">
                  <a:extLst>
                    <a:ext uri="{9D8B030D-6E8A-4147-A177-3AD203B41FA5}">
                      <a16:colId xmlns:a16="http://schemas.microsoft.com/office/drawing/2014/main" val="20000"/>
                    </a:ext>
                  </a:extLst>
                </a:gridCol>
                <a:gridCol w="2962275">
                  <a:extLst>
                    <a:ext uri="{9D8B030D-6E8A-4147-A177-3AD203B41FA5}">
                      <a16:colId xmlns:a16="http://schemas.microsoft.com/office/drawing/2014/main" val="20001"/>
                    </a:ext>
                  </a:extLst>
                </a:gridCol>
                <a:gridCol w="3133725">
                  <a:extLst>
                    <a:ext uri="{9D8B030D-6E8A-4147-A177-3AD203B41FA5}">
                      <a16:colId xmlns:a16="http://schemas.microsoft.com/office/drawing/2014/main" val="20002"/>
                    </a:ext>
                  </a:extLst>
                </a:gridCol>
                <a:gridCol w="2657475">
                  <a:extLst>
                    <a:ext uri="{9D8B030D-6E8A-4147-A177-3AD203B41FA5}">
                      <a16:colId xmlns:a16="http://schemas.microsoft.com/office/drawing/2014/main" val="20003"/>
                    </a:ext>
                  </a:extLst>
                </a:gridCol>
              </a:tblGrid>
              <a:tr h="539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2400" b="1" i="0" u="none" strike="noStrike" cap="none" normalizeH="0" baseline="0" dirty="0">
                        <a:ln>
                          <a:noFill/>
                        </a:ln>
                        <a:solidFill>
                          <a:schemeClr val="tx1"/>
                        </a:solidFill>
                        <a:effectLst/>
                        <a:latin typeface="Times New Roman" pitchFamily="18" charset="0"/>
                        <a:ea typeface="SimSun" pitchFamily="2" charset="-122"/>
                      </a:endParaRP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800" b="0" i="0" u="none" strike="noStrike" cap="none" normalizeH="0" baseline="0">
                          <a:ln>
                            <a:noFill/>
                          </a:ln>
                          <a:solidFill>
                            <a:schemeClr val="tx1"/>
                          </a:solidFill>
                          <a:effectLst/>
                          <a:latin typeface="Trebuchet MS" pitchFamily="34" charset="0"/>
                          <a:ea typeface="PMingLiU" pitchFamily="18" charset="-120"/>
                        </a:rPr>
                        <a:t>印記</a:t>
                      </a:r>
                      <a:endParaRPr kumimoji="0" lang="zh-CN" altLang="en-US" sz="2800" b="0" i="0" u="none" strike="noStrike" cap="none" normalizeH="0" baseline="0">
                        <a:ln>
                          <a:noFill/>
                        </a:ln>
                        <a:solidFill>
                          <a:schemeClr val="tx1"/>
                        </a:solidFill>
                        <a:effectLst/>
                        <a:latin typeface="Trebuchet MS" pitchFamily="34" charset="0"/>
                        <a:ea typeface="PMingLiU" pitchFamily="18" charset="-120"/>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800" b="0" i="0" u="none" strike="noStrike" cap="none" normalizeH="0" baseline="0">
                          <a:ln>
                            <a:noFill/>
                          </a:ln>
                          <a:solidFill>
                            <a:schemeClr val="tx1"/>
                          </a:solidFill>
                          <a:effectLst/>
                          <a:latin typeface="Trebuchet MS" pitchFamily="34" charset="0"/>
                          <a:ea typeface="PMingLiU" pitchFamily="18" charset="-120"/>
                        </a:rPr>
                        <a:t>號 角</a:t>
                      </a:r>
                      <a:endParaRPr kumimoji="0" lang="zh-CN" altLang="en-US" sz="2800" b="0" i="0" u="none" strike="noStrike" cap="none" normalizeH="0" baseline="0">
                        <a:ln>
                          <a:noFill/>
                        </a:ln>
                        <a:solidFill>
                          <a:schemeClr val="tx1"/>
                        </a:solidFill>
                        <a:effectLst/>
                        <a:latin typeface="Trebuchet MS" pitchFamily="34" charset="0"/>
                        <a:ea typeface="PMingLiU" pitchFamily="18" charset="-120"/>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800" b="0" i="0" u="none" strike="noStrike" cap="none" normalizeH="0" baseline="0">
                          <a:ln>
                            <a:noFill/>
                          </a:ln>
                          <a:solidFill>
                            <a:schemeClr val="tx1"/>
                          </a:solidFill>
                          <a:effectLst/>
                          <a:latin typeface="Trebuchet MS" pitchFamily="34" charset="0"/>
                          <a:ea typeface="PMingLiU" pitchFamily="18" charset="-120"/>
                        </a:rPr>
                        <a:t>碗</a:t>
                      </a:r>
                      <a:endParaRPr kumimoji="0" lang="zh-CN" altLang="en-US" sz="2800" b="0" i="0" u="none" strike="noStrike" cap="none" normalizeH="0" baseline="0">
                        <a:ln>
                          <a:noFill/>
                        </a:ln>
                        <a:solidFill>
                          <a:schemeClr val="tx1"/>
                        </a:solidFill>
                        <a:effectLst/>
                        <a:latin typeface="Trebuchet MS" pitchFamily="34" charset="0"/>
                        <a:ea typeface="PMingLiU" pitchFamily="18" charset="-120"/>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0"/>
                  </a:ext>
                </a:extLst>
              </a:tr>
              <a:tr h="5381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Times New Roman" pitchFamily="18" charset="0"/>
                          <a:ea typeface="SimSun" pitchFamily="2" charset="-122"/>
                        </a:rPr>
                        <a:t>1</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tx1"/>
                          </a:solidFill>
                          <a:effectLst/>
                          <a:latin typeface="Trebuchet MS" pitchFamily="34" charset="0"/>
                          <a:ea typeface="PMingLiU" pitchFamily="18" charset="-120"/>
                        </a:rPr>
                        <a:t>白 </a:t>
                      </a:r>
                      <a:r>
                        <a:rPr kumimoji="0" lang="en-US" altLang="zh-CN" sz="2000" b="0" i="0" u="none" strike="noStrike" cap="none" normalizeH="0" baseline="0">
                          <a:ln>
                            <a:noFill/>
                          </a:ln>
                          <a:solidFill>
                            <a:schemeClr val="tx1"/>
                          </a:solidFill>
                          <a:effectLst/>
                          <a:latin typeface="Times New Roman" pitchFamily="18" charset="0"/>
                          <a:ea typeface="SimSun" pitchFamily="2" charset="-122"/>
                        </a:rPr>
                        <a:t>:</a:t>
                      </a:r>
                      <a:r>
                        <a:rPr kumimoji="0" lang="zh-CN" altLang="en-US" sz="2000" b="0" i="0" u="none" strike="noStrike" cap="none" normalizeH="0" baseline="0">
                          <a:ln>
                            <a:noFill/>
                          </a:ln>
                          <a:solidFill>
                            <a:schemeClr val="tx1"/>
                          </a:solidFill>
                          <a:effectLst/>
                          <a:latin typeface="Trebuchet MS" pitchFamily="34" charset="0"/>
                          <a:ea typeface="SimSun" pitchFamily="2" charset="-122"/>
                        </a:rPr>
                        <a:t>征服者</a:t>
                      </a:r>
                      <a:endParaRPr kumimoji="0" lang="en-US" altLang="zh-CN" sz="20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FFFF99"/>
                          </a:solidFill>
                          <a:effectLst/>
                          <a:latin typeface="Trebuchet MS" pitchFamily="34" charset="0"/>
                          <a:ea typeface="PMingLiU" pitchFamily="18" charset="-120"/>
                        </a:rPr>
                        <a:t>雹與火</a:t>
                      </a:r>
                      <a:r>
                        <a:rPr kumimoji="0" lang="zh-TW" altLang="en-US" sz="2800" b="0" i="0" u="none" strike="noStrike" cap="none" normalizeH="0" baseline="0">
                          <a:ln>
                            <a:noFill/>
                          </a:ln>
                          <a:solidFill>
                            <a:srgbClr val="FFFF99"/>
                          </a:solidFill>
                          <a:effectLst/>
                          <a:latin typeface="Trebuchet MS" pitchFamily="34" charset="0"/>
                          <a:ea typeface="PMingLiU" pitchFamily="18" charset="-120"/>
                        </a:rPr>
                        <a:t> </a:t>
                      </a:r>
                      <a:r>
                        <a:rPr kumimoji="0" lang="en-US" altLang="zh-CN" sz="2000" b="0" i="0" u="none" strike="noStrike" cap="none" normalizeH="0" baseline="0">
                          <a:ln>
                            <a:noFill/>
                          </a:ln>
                          <a:solidFill>
                            <a:schemeClr val="tx1"/>
                          </a:solidFill>
                          <a:effectLst/>
                          <a:latin typeface="Times New Roman" pitchFamily="18" charset="0"/>
                          <a:ea typeface="SimSun" pitchFamily="2" charset="-122"/>
                        </a:rPr>
                        <a:t>: 1/3 </a:t>
                      </a:r>
                      <a:r>
                        <a:rPr kumimoji="0" lang="zh-TW" altLang="en-US" sz="2000" b="0" i="0" u="none" strike="noStrike" cap="none" normalizeH="0" baseline="0">
                          <a:ln>
                            <a:noFill/>
                          </a:ln>
                          <a:solidFill>
                            <a:srgbClr val="FFFF99"/>
                          </a:solidFill>
                          <a:effectLst/>
                          <a:latin typeface="Trebuchet MS" pitchFamily="34" charset="0"/>
                          <a:ea typeface="PMingLiU" pitchFamily="18" charset="-120"/>
                        </a:rPr>
                        <a:t>的樹和青草</a:t>
                      </a:r>
                      <a:endParaRPr kumimoji="0" lang="zh-CN" altLang="en-US" sz="2000" b="0" i="0" u="none" strike="noStrike" cap="none" normalizeH="0" baseline="0">
                        <a:ln>
                          <a:noFill/>
                        </a:ln>
                        <a:solidFill>
                          <a:srgbClr val="FFFF99"/>
                        </a:solidFill>
                        <a:effectLst/>
                        <a:latin typeface="Trebuchet MS" pitchFamily="34" charset="0"/>
                        <a:ea typeface="PMingLiU" pitchFamily="18" charset="-120"/>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tx1"/>
                          </a:solidFill>
                          <a:effectLst/>
                          <a:latin typeface="Trebuchet MS" pitchFamily="34" charset="0"/>
                          <a:ea typeface="PMingLiU" pitchFamily="18" charset="-120"/>
                        </a:rPr>
                        <a:t>毒瘡</a:t>
                      </a:r>
                      <a:endParaRPr kumimoji="0" lang="zh-CN" altLang="en-US" sz="20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r h="539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Times New Roman" pitchFamily="18" charset="0"/>
                          <a:ea typeface="SimSun" pitchFamily="2" charset="-122"/>
                        </a:rPr>
                        <a:t>2</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tx1"/>
                          </a:solidFill>
                          <a:effectLst/>
                          <a:latin typeface="Trebuchet MS" pitchFamily="34" charset="0"/>
                          <a:ea typeface="PMingLiU" pitchFamily="18" charset="-120"/>
                        </a:rPr>
                        <a:t>紅 </a:t>
                      </a:r>
                      <a:r>
                        <a:rPr kumimoji="0" lang="en-US" altLang="zh-CN" sz="2000" b="0" i="0" u="none" strike="noStrike" cap="none" normalizeH="0" baseline="0">
                          <a:ln>
                            <a:noFill/>
                          </a:ln>
                          <a:solidFill>
                            <a:schemeClr val="tx1"/>
                          </a:solidFill>
                          <a:effectLst/>
                          <a:latin typeface="Times New Roman" pitchFamily="18" charset="0"/>
                          <a:ea typeface="SimSun" pitchFamily="2" charset="-122"/>
                        </a:rPr>
                        <a:t>: </a:t>
                      </a:r>
                      <a:r>
                        <a:rPr kumimoji="0" lang="zh-TW" altLang="en-US" sz="2000" b="0" i="0" u="none" strike="noStrike" cap="none" normalizeH="0" baseline="0">
                          <a:ln>
                            <a:noFill/>
                          </a:ln>
                          <a:solidFill>
                            <a:schemeClr val="tx1"/>
                          </a:solidFill>
                          <a:effectLst/>
                          <a:latin typeface="Trebuchet MS" pitchFamily="34" charset="0"/>
                          <a:ea typeface="PMingLiU" pitchFamily="18" charset="-120"/>
                        </a:rPr>
                        <a:t>戰爭</a:t>
                      </a:r>
                      <a:endParaRPr kumimoji="0" lang="zh-CN" altLang="en-US" sz="20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FFFF99"/>
                          </a:solidFill>
                          <a:effectLst/>
                          <a:latin typeface="Trebuchet MS" pitchFamily="34" charset="0"/>
                          <a:ea typeface="PMingLiU" pitchFamily="18" charset="-120"/>
                        </a:rPr>
                        <a:t>火 </a:t>
                      </a:r>
                      <a:r>
                        <a:rPr kumimoji="0" lang="en-US" altLang="zh-CN" sz="2000" b="0" i="0" u="none" strike="noStrike" cap="none" normalizeH="0" baseline="0">
                          <a:ln>
                            <a:noFill/>
                          </a:ln>
                          <a:solidFill>
                            <a:srgbClr val="FFCCFF"/>
                          </a:solidFill>
                          <a:effectLst/>
                          <a:latin typeface="Times New Roman" pitchFamily="18" charset="0"/>
                          <a:ea typeface="SimSun" pitchFamily="2" charset="-122"/>
                        </a:rPr>
                        <a:t>: 1/3 </a:t>
                      </a:r>
                      <a:r>
                        <a:rPr kumimoji="0" lang="zh-TW" altLang="en-US" sz="2000" b="0" i="0" u="none" strike="noStrike" cap="none" normalizeH="0" baseline="0">
                          <a:ln>
                            <a:noFill/>
                          </a:ln>
                          <a:solidFill>
                            <a:srgbClr val="FFFF99"/>
                          </a:solidFill>
                          <a:effectLst/>
                          <a:latin typeface="Trebuchet MS" pitchFamily="34" charset="0"/>
                          <a:ea typeface="PMingLiU" pitchFamily="18" charset="-120"/>
                        </a:rPr>
                        <a:t>的海中活物</a:t>
                      </a:r>
                      <a:endParaRPr kumimoji="0" lang="zh-CN" altLang="en-US" sz="2000" b="0" i="0" u="none" strike="noStrike" cap="none" normalizeH="0" baseline="0">
                        <a:ln>
                          <a:noFill/>
                        </a:ln>
                        <a:solidFill>
                          <a:srgbClr val="FFFF99"/>
                        </a:solidFill>
                        <a:effectLst/>
                        <a:latin typeface="Trebuchet MS" pitchFamily="34" charset="0"/>
                        <a:ea typeface="PMingLiU" pitchFamily="18" charset="-120"/>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100000">
                          <a:srgbClr val="00002F"/>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tx1"/>
                          </a:solidFill>
                          <a:effectLst/>
                          <a:latin typeface="PMingLiU" pitchFamily="18" charset="-120"/>
                          <a:ea typeface="PMingLiU" pitchFamily="18" charset="-120"/>
                        </a:rPr>
                        <a:t>海變血 </a:t>
                      </a:r>
                      <a:endParaRPr kumimoji="0" lang="zh-CN" altLang="en-US" sz="2000" b="0" i="0" u="none" strike="noStrike" cap="none" normalizeH="0" baseline="0">
                        <a:ln>
                          <a:noFill/>
                        </a:ln>
                        <a:solidFill>
                          <a:srgbClr val="FFCCFF"/>
                        </a:solidFill>
                        <a:effectLst/>
                        <a:latin typeface="PMingLiU" pitchFamily="18" charset="-120"/>
                        <a:ea typeface="PMingLiU" pitchFamily="18" charset="-120"/>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100000">
                          <a:srgbClr val="00002F"/>
                        </a:gs>
                      </a:gsLst>
                      <a:lin ang="5400000" scaled="1"/>
                    </a:gradFill>
                  </a:tcPr>
                </a:tc>
                <a:extLst>
                  <a:ext uri="{0D108BD9-81ED-4DB2-BD59-A6C34878D82A}">
                    <a16:rowId xmlns:a16="http://schemas.microsoft.com/office/drawing/2014/main" val="10002"/>
                  </a:ext>
                </a:extLst>
              </a:tr>
              <a:tr h="539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Times New Roman" pitchFamily="18" charset="0"/>
                          <a:ea typeface="SimSun" pitchFamily="2" charset="-122"/>
                        </a:rPr>
                        <a:t>3</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tx1"/>
                          </a:solidFill>
                          <a:effectLst/>
                          <a:latin typeface="Trebuchet MS" pitchFamily="34" charset="0"/>
                          <a:ea typeface="PMingLiU" pitchFamily="18" charset="-120"/>
                        </a:rPr>
                        <a:t>黑 </a:t>
                      </a:r>
                      <a:r>
                        <a:rPr kumimoji="0" lang="en-US" altLang="zh-CN" sz="2000" b="0" i="0" u="none" strike="noStrike" cap="none" normalizeH="0" baseline="0">
                          <a:ln>
                            <a:noFill/>
                          </a:ln>
                          <a:solidFill>
                            <a:schemeClr val="tx1"/>
                          </a:solidFill>
                          <a:effectLst/>
                          <a:latin typeface="Times New Roman" pitchFamily="18" charset="0"/>
                          <a:ea typeface="SimSun" pitchFamily="2" charset="-122"/>
                        </a:rPr>
                        <a:t>: </a:t>
                      </a:r>
                      <a:r>
                        <a:rPr kumimoji="0" lang="zh-TW" altLang="en-US" sz="2000" b="0" i="0" u="none" strike="noStrike" cap="none" normalizeH="0" baseline="0">
                          <a:ln>
                            <a:noFill/>
                          </a:ln>
                          <a:solidFill>
                            <a:schemeClr val="tx1"/>
                          </a:solidFill>
                          <a:effectLst/>
                          <a:latin typeface="Trebuchet MS" pitchFamily="34" charset="0"/>
                          <a:ea typeface="PMingLiU" pitchFamily="18" charset="-120"/>
                        </a:rPr>
                        <a:t>饑荒</a:t>
                      </a:r>
                      <a:endParaRPr kumimoji="0" lang="zh-CN" altLang="en-US" sz="20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Trebuchet MS" pitchFamily="34" charset="0"/>
                          <a:ea typeface="PMingLiU" pitchFamily="18" charset="-120"/>
                        </a:rPr>
                        <a:t>星 </a:t>
                      </a:r>
                      <a:r>
                        <a:rPr kumimoji="0" lang="en-US" altLang="zh-CN" sz="2000" b="0" i="0" u="none" strike="noStrike" cap="none" normalizeH="0" baseline="0">
                          <a:ln>
                            <a:noFill/>
                          </a:ln>
                          <a:solidFill>
                            <a:srgbClr val="000000"/>
                          </a:solidFill>
                          <a:effectLst/>
                          <a:latin typeface="Times New Roman" pitchFamily="18" charset="0"/>
                          <a:ea typeface="SimSun" pitchFamily="2" charset="-122"/>
                        </a:rPr>
                        <a:t>: 1/3</a:t>
                      </a:r>
                      <a:r>
                        <a:rPr kumimoji="0" lang="zh-TW" altLang="en-US" sz="2000" b="0" i="0" u="none" strike="noStrike" cap="none" normalizeH="0" baseline="0">
                          <a:ln>
                            <a:noFill/>
                          </a:ln>
                          <a:solidFill>
                            <a:srgbClr val="000000"/>
                          </a:solidFill>
                          <a:effectLst/>
                          <a:latin typeface="Trebuchet MS" pitchFamily="34" charset="0"/>
                          <a:ea typeface="PMingLiU" pitchFamily="18" charset="-120"/>
                        </a:rPr>
                        <a:t>的泉源</a:t>
                      </a:r>
                      <a:endParaRPr kumimoji="0" lang="zh-CN" altLang="en-US" sz="2000" b="0" i="0" u="none" strike="noStrike" cap="none" normalizeH="0" baseline="0">
                        <a:ln>
                          <a:noFill/>
                        </a:ln>
                        <a:solidFill>
                          <a:srgbClr val="000000"/>
                        </a:solidFill>
                        <a:effectLst/>
                        <a:latin typeface="Trebuchet MS" pitchFamily="34" charset="0"/>
                        <a:ea typeface="PMingLiU" pitchFamily="18" charset="-120"/>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Trebuchet MS" pitchFamily="34" charset="0"/>
                          <a:ea typeface="PMingLiU" pitchFamily="18" charset="-120"/>
                        </a:rPr>
                        <a:t>泉源</a:t>
                      </a:r>
                      <a:r>
                        <a:rPr kumimoji="0" lang="zh-TW" altLang="en-US" sz="2000" b="0" i="0" u="none" strike="noStrike" cap="none" normalizeH="0" baseline="0">
                          <a:ln>
                            <a:noFill/>
                          </a:ln>
                          <a:solidFill>
                            <a:srgbClr val="000000"/>
                          </a:solidFill>
                          <a:effectLst/>
                          <a:latin typeface="PMingLiU" pitchFamily="18" charset="-120"/>
                          <a:ea typeface="PMingLiU" pitchFamily="18" charset="-120"/>
                        </a:rPr>
                        <a:t>變血</a:t>
                      </a:r>
                      <a:endParaRPr kumimoji="0" lang="zh-CN" altLang="en-US" sz="2000" b="0" i="0" u="none" strike="noStrike" cap="none" normalizeH="0" baseline="0">
                        <a:ln>
                          <a:noFill/>
                        </a:ln>
                        <a:solidFill>
                          <a:srgbClr val="000000"/>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r h="5381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Times New Roman" pitchFamily="18" charset="0"/>
                          <a:ea typeface="SimSun" pitchFamily="2" charset="-122"/>
                        </a:rPr>
                        <a:t>4</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tx1"/>
                          </a:solidFill>
                          <a:effectLst/>
                          <a:latin typeface="Trebuchet MS" pitchFamily="34" charset="0"/>
                          <a:ea typeface="PMingLiU" pitchFamily="18" charset="-120"/>
                        </a:rPr>
                        <a:t>灰 </a:t>
                      </a:r>
                      <a:r>
                        <a:rPr kumimoji="0" lang="en-US" altLang="zh-CN" sz="2000" b="0" i="0" u="none" strike="noStrike" cap="none" normalizeH="0" baseline="0">
                          <a:ln>
                            <a:noFill/>
                          </a:ln>
                          <a:solidFill>
                            <a:schemeClr val="tx1"/>
                          </a:solidFill>
                          <a:effectLst/>
                          <a:latin typeface="Times New Roman" pitchFamily="18" charset="0"/>
                          <a:ea typeface="SimSun" pitchFamily="2" charset="-122"/>
                        </a:rPr>
                        <a:t>: </a:t>
                      </a:r>
                      <a:r>
                        <a:rPr kumimoji="0" lang="zh-TW" altLang="en-US" sz="2000" b="0" i="0" u="none" strike="noStrike" cap="none" normalizeH="0" baseline="0">
                          <a:ln>
                            <a:noFill/>
                          </a:ln>
                          <a:solidFill>
                            <a:schemeClr val="tx1"/>
                          </a:solidFill>
                          <a:effectLst/>
                          <a:latin typeface="Trebuchet MS" pitchFamily="34" charset="0"/>
                          <a:ea typeface="PMingLiU" pitchFamily="18" charset="-120"/>
                        </a:rPr>
                        <a:t>死亡</a:t>
                      </a:r>
                      <a:endParaRPr kumimoji="0" lang="zh-CN" altLang="en-US" sz="2000" b="0" i="0" u="none" strike="noStrike" cap="none" normalizeH="0" baseline="0">
                        <a:ln>
                          <a:noFill/>
                        </a:ln>
                        <a:solidFill>
                          <a:schemeClr val="tx1"/>
                        </a:solidFill>
                        <a:effectLst/>
                        <a:latin typeface="Trebuchet MS" pitchFamily="34" charset="0"/>
                        <a:ea typeface="PMingLiU" pitchFamily="18" charset="-120"/>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FFFF99"/>
                          </a:solidFill>
                          <a:effectLst/>
                          <a:latin typeface="Trebuchet MS" pitchFamily="34" charset="0"/>
                          <a:ea typeface="PMingLiU" pitchFamily="18" charset="-120"/>
                        </a:rPr>
                        <a:t>黑暗 </a:t>
                      </a:r>
                      <a:r>
                        <a:rPr kumimoji="0" lang="en-US" altLang="zh-CN" sz="2000" b="0" i="0" u="none" strike="noStrike" cap="none" normalizeH="0" baseline="0">
                          <a:ln>
                            <a:noFill/>
                          </a:ln>
                          <a:solidFill>
                            <a:srgbClr val="FDFFEE"/>
                          </a:solidFill>
                          <a:effectLst/>
                          <a:latin typeface="Times New Roman" pitchFamily="18" charset="0"/>
                          <a:ea typeface="SimSun" pitchFamily="2" charset="-122"/>
                        </a:rPr>
                        <a:t>: 1/3 </a:t>
                      </a:r>
                      <a:r>
                        <a:rPr kumimoji="0" lang="zh-TW" altLang="en-US" sz="2000" b="0" i="0" u="none" strike="noStrike" cap="none" normalizeH="0" baseline="0">
                          <a:ln>
                            <a:noFill/>
                          </a:ln>
                          <a:solidFill>
                            <a:srgbClr val="FFFF99"/>
                          </a:solidFill>
                          <a:effectLst/>
                          <a:latin typeface="Trebuchet MS" pitchFamily="34" charset="0"/>
                          <a:ea typeface="PMingLiU" pitchFamily="18" charset="-120"/>
                        </a:rPr>
                        <a:t>的日月星</a:t>
                      </a:r>
                      <a:endParaRPr kumimoji="0" lang="zh-CN" altLang="en-US" sz="2000" b="0" i="0" u="none" strike="noStrike" cap="none" normalizeH="0" baseline="0">
                        <a:ln>
                          <a:noFill/>
                        </a:ln>
                        <a:solidFill>
                          <a:srgbClr val="FDFFEE"/>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100000">
                          <a:srgbClr val="760000"/>
                        </a:gs>
                      </a:gsLst>
                      <a:lin ang="189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tx1"/>
                          </a:solidFill>
                          <a:effectLst/>
                          <a:latin typeface="PMingLiU" pitchFamily="18" charset="-120"/>
                          <a:ea typeface="PMingLiU" pitchFamily="18" charset="-120"/>
                        </a:rPr>
                        <a:t>日頭烤人 </a:t>
                      </a:r>
                      <a:endParaRPr kumimoji="0" lang="zh-CN" altLang="en-US" sz="2000" b="0" i="0" u="none" strike="noStrike" cap="none" normalizeH="0" baseline="0">
                        <a:ln>
                          <a:noFill/>
                        </a:ln>
                        <a:solidFill>
                          <a:srgbClr val="FDFFEE"/>
                        </a:solidFill>
                        <a:effectLst/>
                        <a:latin typeface="PMingLiU" pitchFamily="18" charset="-120"/>
                        <a:ea typeface="PMingLiU" pitchFamily="18" charset="-120"/>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100000">
                          <a:srgbClr val="760000"/>
                        </a:gs>
                      </a:gsLst>
                      <a:lin ang="18900000" scaled="1"/>
                    </a:gradFill>
                  </a:tcPr>
                </a:tc>
                <a:extLst>
                  <a:ext uri="{0D108BD9-81ED-4DB2-BD59-A6C34878D82A}">
                    <a16:rowId xmlns:a16="http://schemas.microsoft.com/office/drawing/2014/main" val="10004"/>
                  </a:ext>
                </a:extLst>
              </a:tr>
              <a:tr h="539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2400" b="1"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20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pitchFamily="1" charset="0"/>
                        <a:buNone/>
                        <a:tabLst/>
                      </a:pPr>
                      <a:r>
                        <a:rPr kumimoji="0" lang="en-US" altLang="zh-CN" sz="2000" b="0" i="0" u="none" strike="noStrike" cap="none" normalizeH="0" baseline="0" dirty="0">
                          <a:ln>
                            <a:noFill/>
                          </a:ln>
                          <a:solidFill>
                            <a:schemeClr val="tx1"/>
                          </a:solidFill>
                          <a:effectLst/>
                          <a:latin typeface="Times New Roman" pitchFamily="18" charset="0"/>
                          <a:ea typeface="SimSun" pitchFamily="2" charset="-122"/>
                        </a:rPr>
                        <a:t>(</a:t>
                      </a:r>
                      <a:r>
                        <a:rPr kumimoji="0" lang="zh-TW" altLang="en-US" sz="2000" b="0" i="0" u="none" strike="noStrike" cap="none" normalizeH="0" baseline="0" dirty="0">
                          <a:ln>
                            <a:noFill/>
                          </a:ln>
                          <a:solidFill>
                            <a:schemeClr val="tx1"/>
                          </a:solidFill>
                          <a:effectLst/>
                          <a:latin typeface="PMingLiU" pitchFamily="18" charset="-120"/>
                          <a:ea typeface="PMingLiU" pitchFamily="18" charset="-120"/>
                        </a:rPr>
                        <a:t>號 角 </a:t>
                      </a:r>
                      <a:r>
                        <a:rPr kumimoji="0" lang="zh-CN" altLang="en-US" sz="2000" b="0" i="0" u="none" strike="noStrike" cap="none" normalizeH="0" baseline="0" dirty="0">
                          <a:ln>
                            <a:noFill/>
                          </a:ln>
                          <a:solidFill>
                            <a:schemeClr val="tx1"/>
                          </a:solidFill>
                          <a:effectLst/>
                          <a:latin typeface="PMingLiU" pitchFamily="18" charset="-120"/>
                          <a:ea typeface="PMingLiU" pitchFamily="18" charset="-120"/>
                        </a:rPr>
                        <a:t> </a:t>
                      </a:r>
                      <a:r>
                        <a:rPr kumimoji="0" lang="en-US" altLang="zh-CN" sz="2000" b="0" i="0" u="none" strike="noStrike" cap="none" normalizeH="0" baseline="0" dirty="0">
                          <a:ln>
                            <a:noFill/>
                          </a:ln>
                          <a:solidFill>
                            <a:schemeClr val="tx1"/>
                          </a:solidFill>
                          <a:effectLst/>
                          <a:latin typeface="PMingLiU" pitchFamily="18" charset="-120"/>
                          <a:ea typeface="PMingLiU" pitchFamily="18" charset="-120"/>
                        </a:rPr>
                        <a:t>5 - 7 </a:t>
                      </a:r>
                      <a:r>
                        <a:rPr kumimoji="0" lang="zh-TW" altLang="en-US" sz="2000" b="0" i="0" u="none" strike="noStrike" cap="none" normalizeH="0" baseline="0" dirty="0">
                          <a:ln>
                            <a:noFill/>
                          </a:ln>
                          <a:solidFill>
                            <a:schemeClr val="tx1"/>
                          </a:solidFill>
                          <a:effectLst/>
                          <a:latin typeface="PMingLiU" pitchFamily="18" charset="-120"/>
                          <a:ea typeface="PMingLiU" pitchFamily="18" charset="-120"/>
                        </a:rPr>
                        <a:t>是 </a:t>
                      </a:r>
                      <a:r>
                        <a:rPr kumimoji="0" lang="zh-CN" altLang="en-US" sz="2000" b="0" i="0" u="none" strike="noStrike" cap="none" normalizeH="0" baseline="0" dirty="0">
                          <a:ln>
                            <a:noFill/>
                          </a:ln>
                          <a:solidFill>
                            <a:schemeClr val="tx1"/>
                          </a:solidFill>
                          <a:effectLst/>
                          <a:latin typeface="PMingLiU" pitchFamily="18" charset="-120"/>
                          <a:ea typeface="PMingLiU" pitchFamily="18" charset="-120"/>
                        </a:rPr>
                        <a:t>灾 祸</a:t>
                      </a:r>
                      <a:r>
                        <a:rPr kumimoji="0" lang="en-US" altLang="zh-CN" sz="2000" b="0" i="0" u="none" strike="noStrike" cap="none" normalizeH="0" baseline="0" dirty="0">
                          <a:ln>
                            <a:noFill/>
                          </a:ln>
                          <a:solidFill>
                            <a:schemeClr val="tx1"/>
                          </a:solidFill>
                          <a:effectLst/>
                          <a:latin typeface="Times New Roman" pitchFamily="18" charset="0"/>
                          <a:ea typeface="SimSun" pitchFamily="2" charset="-122"/>
                        </a:rPr>
                        <a:t>)</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20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5"/>
                  </a:ext>
                </a:extLst>
              </a:tr>
              <a:tr h="539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Times New Roman" pitchFamily="18" charset="0"/>
                          <a:ea typeface="SimSun" pitchFamily="2" charset="-122"/>
                        </a:rPr>
                        <a:t>5</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a:ln>
                            <a:noFill/>
                          </a:ln>
                          <a:solidFill>
                            <a:schemeClr val="tx1"/>
                          </a:solidFill>
                          <a:effectLst/>
                          <a:latin typeface="Trebuchet MS" pitchFamily="34" charset="0"/>
                          <a:ea typeface="SimSun" pitchFamily="2" charset="-122"/>
                        </a:rPr>
                        <a:t>殉道者</a:t>
                      </a:r>
                      <a:r>
                        <a:rPr kumimoji="0" lang="zh-TW" altLang="en-US" sz="2000" b="0" i="0" u="none" strike="noStrike" cap="none" normalizeH="0" baseline="0">
                          <a:ln>
                            <a:noFill/>
                          </a:ln>
                          <a:solidFill>
                            <a:schemeClr val="tx1"/>
                          </a:solidFill>
                          <a:effectLst/>
                          <a:latin typeface="Trebuchet MS" pitchFamily="34" charset="0"/>
                          <a:ea typeface="SimSun" pitchFamily="2" charset="-122"/>
                        </a:rPr>
                        <a:t>的肯定</a:t>
                      </a:r>
                      <a:endParaRPr kumimoji="0" lang="en-US" altLang="zh-CN" sz="20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pitchFamily="1" charset="0"/>
                        <a:buNone/>
                        <a:tabLst/>
                      </a:pPr>
                      <a:r>
                        <a:rPr kumimoji="0" lang="zh-CN" altLang="en-US" sz="2000" b="0" i="0" u="none" strike="noStrike" cap="none" normalizeH="0" baseline="0" dirty="0">
                          <a:ln>
                            <a:noFill/>
                          </a:ln>
                          <a:solidFill>
                            <a:schemeClr val="tx1"/>
                          </a:solidFill>
                          <a:effectLst/>
                          <a:latin typeface="PMingLiU" pitchFamily="18" charset="-120"/>
                          <a:ea typeface="PMingLiU" pitchFamily="18" charset="-120"/>
                        </a:rPr>
                        <a:t>灾 祸 </a:t>
                      </a:r>
                      <a:r>
                        <a:rPr kumimoji="0" lang="en-US" altLang="zh-CN" sz="2000" b="0" i="0" u="none" strike="noStrike" cap="none" normalizeH="0" baseline="0" dirty="0">
                          <a:ln>
                            <a:noFill/>
                          </a:ln>
                          <a:solidFill>
                            <a:schemeClr val="tx1"/>
                          </a:solidFill>
                          <a:effectLst/>
                          <a:latin typeface="PMingLiU" pitchFamily="18" charset="-120"/>
                          <a:ea typeface="PMingLiU" pitchFamily="18" charset="-120"/>
                        </a:rPr>
                        <a:t>#1 : </a:t>
                      </a:r>
                      <a:r>
                        <a:rPr kumimoji="0" lang="zh-CN" altLang="en-US" sz="2000" b="0" i="0" u="none" strike="noStrike" cap="none" normalizeH="0" baseline="0" dirty="0">
                          <a:ln>
                            <a:noFill/>
                          </a:ln>
                          <a:solidFill>
                            <a:schemeClr val="tx1"/>
                          </a:solidFill>
                          <a:effectLst/>
                          <a:latin typeface="PMingLiU" pitchFamily="18" charset="-120"/>
                          <a:ea typeface="PMingLiU" pitchFamily="18" charset="-120"/>
                        </a:rPr>
                        <a:t>蝗 虫</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chemeClr val="tx1"/>
                          </a:solidFill>
                          <a:effectLst/>
                          <a:latin typeface="Trebuchet MS" pitchFamily="34" charset="0"/>
                          <a:ea typeface="PMingLiU" pitchFamily="18" charset="-120"/>
                        </a:rPr>
                        <a:t>獸的國黑暗</a:t>
                      </a:r>
                      <a:endParaRPr kumimoji="0" lang="zh-CN" altLang="en-US" sz="2000" b="0" i="0" u="none" strike="noStrike" cap="none" normalizeH="0" baseline="0">
                        <a:ln>
                          <a:noFill/>
                        </a:ln>
                        <a:solidFill>
                          <a:schemeClr val="tx1"/>
                        </a:solidFill>
                        <a:effectLst/>
                        <a:latin typeface="Times New Roman" pitchFamily="18" charset="0"/>
                        <a:ea typeface="PMingLiU" pitchFamily="18" charset="-120"/>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6"/>
                  </a:ext>
                </a:extLst>
              </a:tr>
              <a:tr h="70961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chemeClr val="tx1"/>
                          </a:solidFill>
                          <a:effectLst/>
                          <a:latin typeface="Times New Roman" pitchFamily="18" charset="0"/>
                          <a:ea typeface="SimSun" pitchFamily="2" charset="-122"/>
                        </a:rPr>
                        <a:t>6</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a:ln>
                            <a:noFill/>
                          </a:ln>
                          <a:solidFill>
                            <a:schemeClr val="tx1"/>
                          </a:solidFill>
                          <a:effectLst/>
                          <a:latin typeface="Trebuchet MS" pitchFamily="34" charset="0"/>
                          <a:ea typeface="SimSun" pitchFamily="2" charset="-122"/>
                        </a:rPr>
                        <a:t>愤怒</a:t>
                      </a:r>
                      <a:r>
                        <a:rPr kumimoji="0" lang="en-US" altLang="zh-CN" sz="2000" b="0" i="0" u="none" strike="noStrike" cap="none" normalizeH="0" baseline="0">
                          <a:ln>
                            <a:noFill/>
                          </a:ln>
                          <a:solidFill>
                            <a:schemeClr val="tx1"/>
                          </a:solidFill>
                          <a:effectLst/>
                          <a:latin typeface="Times New Roman" pitchFamily="18" charset="0"/>
                          <a:ea typeface="SimSun" pitchFamily="2" charset="-122"/>
                        </a:rPr>
                        <a:t>: </a:t>
                      </a:r>
                      <a:r>
                        <a:rPr kumimoji="0" lang="zh-CN" altLang="en-US" sz="2000" b="0" i="0" u="none" strike="noStrike" cap="none" normalizeH="0" baseline="0">
                          <a:ln>
                            <a:noFill/>
                          </a:ln>
                          <a:solidFill>
                            <a:schemeClr val="tx1"/>
                          </a:solidFill>
                          <a:effectLst/>
                          <a:latin typeface="Trebuchet MS" pitchFamily="34" charset="0"/>
                          <a:ea typeface="MingLiU" pitchFamily="49" charset="-120"/>
                        </a:rPr>
                        <a:t>地震</a:t>
                      </a:r>
                      <a:r>
                        <a:rPr kumimoji="0" lang="en-US" altLang="zh-CN" sz="2000" b="0" i="0" u="none" strike="noStrike" cap="none" normalizeH="0" baseline="0">
                          <a:ln>
                            <a:noFill/>
                          </a:ln>
                          <a:solidFill>
                            <a:schemeClr val="tx1"/>
                          </a:solidFill>
                          <a:effectLst/>
                          <a:latin typeface="Times New Roman" pitchFamily="18" charset="0"/>
                          <a:ea typeface="SimSun" pitchFamily="2" charset="-122"/>
                        </a:rPr>
                        <a:t>, </a:t>
                      </a:r>
                      <a:r>
                        <a:rPr kumimoji="0" lang="zh-CN" altLang="en-US" sz="2000" b="0" i="0" u="none" strike="noStrike" cap="none" normalizeH="0" baseline="0">
                          <a:ln>
                            <a:noFill/>
                          </a:ln>
                          <a:solidFill>
                            <a:schemeClr val="tx1"/>
                          </a:solidFill>
                          <a:effectLst/>
                          <a:latin typeface="Times New Roman" pitchFamily="18" charset="0"/>
                          <a:ea typeface="SimSun" pitchFamily="2" charset="-122"/>
                        </a:rPr>
                        <a:t>徵兆</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pitchFamily="1" charset="0"/>
                        <a:buNone/>
                        <a:tabLst/>
                      </a:pPr>
                      <a:r>
                        <a:rPr kumimoji="0" lang="zh-CN" altLang="en-US" sz="2000" b="0" i="0" u="none" strike="noStrike" cap="none" normalizeH="0" baseline="0" dirty="0">
                          <a:ln>
                            <a:noFill/>
                          </a:ln>
                          <a:solidFill>
                            <a:srgbClr val="000000"/>
                          </a:solidFill>
                          <a:effectLst/>
                          <a:latin typeface="PMingLiU" pitchFamily="18" charset="-120"/>
                          <a:ea typeface="PMingLiU" pitchFamily="18" charset="-120"/>
                        </a:rPr>
                        <a:t>灾 祸 </a:t>
                      </a:r>
                      <a:r>
                        <a:rPr kumimoji="0" lang="zh-CN" altLang="en-US" sz="2000" b="0" i="0" u="none" strike="noStrike" cap="none" normalizeH="0" baseline="0" dirty="0">
                          <a:ln>
                            <a:noFill/>
                          </a:ln>
                          <a:solidFill>
                            <a:srgbClr val="000000"/>
                          </a:solidFill>
                          <a:effectLst/>
                          <a:latin typeface="Times New Roman" pitchFamily="18" charset="0"/>
                          <a:ea typeface="SimSun" pitchFamily="2" charset="-122"/>
                        </a:rPr>
                        <a:t> </a:t>
                      </a:r>
                      <a:r>
                        <a:rPr kumimoji="0" lang="en-US" altLang="zh-CN" sz="2000" b="0" i="0" u="none" strike="noStrike" cap="none" normalizeH="0" baseline="0" dirty="0">
                          <a:ln>
                            <a:noFill/>
                          </a:ln>
                          <a:solidFill>
                            <a:srgbClr val="000000"/>
                          </a:solidFill>
                          <a:effectLst/>
                          <a:latin typeface="Times New Roman" pitchFamily="18" charset="0"/>
                          <a:ea typeface="SimSun" pitchFamily="2" charset="-122"/>
                        </a:rPr>
                        <a:t>#2 : </a:t>
                      </a:r>
                      <a:r>
                        <a:rPr kumimoji="0" lang="zh-CN" altLang="en-US" sz="2000" b="0" i="0" u="none" strike="noStrike" cap="none" normalizeH="0" baseline="0" dirty="0">
                          <a:ln>
                            <a:noFill/>
                          </a:ln>
                          <a:solidFill>
                            <a:srgbClr val="000000"/>
                          </a:solidFill>
                          <a:effectLst/>
                          <a:latin typeface="Trebuchet MS" pitchFamily="34" charset="0"/>
                          <a:ea typeface="Osaka" pitchFamily="1" charset="-128"/>
                        </a:rPr>
                        <a:t>伯拉大河的使者</a:t>
                      </a:r>
                      <a:endParaRPr kumimoji="0" lang="zh-CN" altLang="en-US" sz="2000" b="0" i="0" u="none" strike="noStrike" cap="none" normalizeH="0" baseline="0" dirty="0">
                        <a:ln>
                          <a:noFill/>
                        </a:ln>
                        <a:solidFill>
                          <a:srgbClr val="000000"/>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pitchFamily="1" charset="0"/>
                        <a:buNone/>
                        <a:tabLst/>
                      </a:pPr>
                      <a:r>
                        <a:rPr kumimoji="0" lang="zh-CN" altLang="en-US" sz="2000" b="0" i="0" u="none" strike="noStrike" cap="none" normalizeH="0" baseline="0">
                          <a:ln>
                            <a:noFill/>
                          </a:ln>
                          <a:solidFill>
                            <a:srgbClr val="000000"/>
                          </a:solidFill>
                          <a:effectLst/>
                          <a:latin typeface="Trebuchet MS" pitchFamily="34" charset="0"/>
                          <a:ea typeface="PMingLiU" pitchFamily="18" charset="-120"/>
                        </a:rPr>
                        <a:t>伯拉大河的水涸乾</a:t>
                      </a: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extLst>
                  <a:ext uri="{0D108BD9-81ED-4DB2-BD59-A6C34878D82A}">
                    <a16:rowId xmlns:a16="http://schemas.microsoft.com/office/drawing/2014/main" val="10007"/>
                  </a:ext>
                </a:extLst>
              </a:tr>
              <a:tr h="5381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2400" b="1"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pitchFamily="1" charset="0"/>
                        <a:buNone/>
                        <a:tabLst/>
                      </a:pPr>
                      <a:r>
                        <a:rPr kumimoji="0" lang="en-US" altLang="zh-CN" sz="2000" b="0" i="0" u="none" strike="noStrike" cap="none" normalizeH="0" baseline="0">
                          <a:ln>
                            <a:noFill/>
                          </a:ln>
                          <a:solidFill>
                            <a:schemeClr val="tx1"/>
                          </a:solidFill>
                          <a:effectLst/>
                          <a:latin typeface="Times New Roman" pitchFamily="18" charset="0"/>
                          <a:ea typeface="SimSun" pitchFamily="2" charset="-122"/>
                        </a:rPr>
                        <a:t>(</a:t>
                      </a:r>
                      <a:r>
                        <a:rPr kumimoji="0" lang="en-US" altLang="zh-CN" sz="2000" b="0" i="0" u="none" strike="noStrike" cap="none" normalizeH="0" baseline="0">
                          <a:ln>
                            <a:noFill/>
                          </a:ln>
                          <a:solidFill>
                            <a:schemeClr val="tx1"/>
                          </a:solidFill>
                          <a:effectLst/>
                          <a:latin typeface="PMingLiU" pitchFamily="18" charset="-120"/>
                          <a:ea typeface="PMingLiU" pitchFamily="18" charset="-120"/>
                        </a:rPr>
                        <a:t>144,000 </a:t>
                      </a:r>
                      <a:r>
                        <a:rPr kumimoji="0" lang="zh-CN" altLang="en-US" sz="2000" b="0" i="0" u="none" strike="noStrike" cap="none" normalizeH="0" baseline="0">
                          <a:ln>
                            <a:noFill/>
                          </a:ln>
                          <a:solidFill>
                            <a:schemeClr val="tx1"/>
                          </a:solidFill>
                          <a:effectLst/>
                          <a:latin typeface="PMingLiU" pitchFamily="18" charset="-120"/>
                          <a:ea typeface="PMingLiU" pitchFamily="18" charset="-120"/>
                        </a:rPr>
                        <a:t>受印</a:t>
                      </a:r>
                      <a:r>
                        <a:rPr kumimoji="0" lang="en-US" altLang="zh-CN" sz="2000" b="0" i="0" u="none" strike="noStrike" cap="none" normalizeH="0" baseline="0">
                          <a:ln>
                            <a:noFill/>
                          </a:ln>
                          <a:solidFill>
                            <a:schemeClr val="tx1"/>
                          </a:solidFill>
                          <a:effectLst/>
                          <a:latin typeface="Times New Roman" pitchFamily="18" charset="0"/>
                          <a:ea typeface="SimSun" pitchFamily="2" charset="-122"/>
                        </a:rPr>
                        <a:t>)</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pitchFamily="1" charset="0"/>
                        <a:buNone/>
                        <a:tabLst/>
                      </a:pPr>
                      <a:r>
                        <a:rPr kumimoji="0" lang="en-US" altLang="zh-CN" sz="2000" b="0" i="0" u="none" strike="noStrike" cap="none" normalizeH="0" baseline="0">
                          <a:ln>
                            <a:noFill/>
                          </a:ln>
                          <a:solidFill>
                            <a:schemeClr val="tx1"/>
                          </a:solidFill>
                          <a:effectLst/>
                          <a:latin typeface="Times New Roman" pitchFamily="18" charset="0"/>
                          <a:ea typeface="SimSun" pitchFamily="2" charset="-122"/>
                        </a:rPr>
                        <a:t>(</a:t>
                      </a:r>
                      <a:r>
                        <a:rPr kumimoji="0" lang="zh-TW" altLang="en-US" sz="2000" b="0" i="0" u="none" strike="noStrike" cap="none" normalizeH="0" baseline="0">
                          <a:ln>
                            <a:noFill/>
                          </a:ln>
                          <a:solidFill>
                            <a:schemeClr val="tx1"/>
                          </a:solidFill>
                          <a:effectLst/>
                          <a:latin typeface="PMingLiU" pitchFamily="18" charset="-120"/>
                          <a:ea typeface="PMingLiU" pitchFamily="18" charset="-120"/>
                        </a:rPr>
                        <a:t>號 角 </a:t>
                      </a:r>
                      <a:r>
                        <a:rPr kumimoji="0" lang="en-US" altLang="zh-CN" sz="2000" b="0" i="0" u="none" strike="noStrike" cap="none" normalizeH="0" baseline="0">
                          <a:ln>
                            <a:noFill/>
                          </a:ln>
                          <a:solidFill>
                            <a:schemeClr val="tx1"/>
                          </a:solidFill>
                          <a:effectLst/>
                          <a:latin typeface="Times New Roman" pitchFamily="18" charset="0"/>
                          <a:ea typeface="SimSun" pitchFamily="2" charset="-122"/>
                        </a:rPr>
                        <a:t>#7 = </a:t>
                      </a:r>
                      <a:r>
                        <a:rPr kumimoji="0" lang="zh-CN" altLang="en-US" sz="2000" b="0" i="0" u="none" strike="noStrike" cap="none" normalizeH="0" baseline="0">
                          <a:ln>
                            <a:noFill/>
                          </a:ln>
                          <a:solidFill>
                            <a:schemeClr val="tx1"/>
                          </a:solidFill>
                          <a:effectLst/>
                          <a:latin typeface="Trebuchet MS" pitchFamily="34" charset="0"/>
                          <a:ea typeface="Osaka" pitchFamily="1" charset="-128"/>
                        </a:rPr>
                        <a:t>奥 秘</a:t>
                      </a:r>
                      <a:r>
                        <a:rPr kumimoji="0" lang="en-US" altLang="zh-CN" sz="2000" b="0" i="0" u="none" strike="noStrike" cap="none" normalizeH="0" baseline="0">
                          <a:ln>
                            <a:noFill/>
                          </a:ln>
                          <a:solidFill>
                            <a:schemeClr val="tx1"/>
                          </a:solidFill>
                          <a:effectLst/>
                          <a:latin typeface="Times New Roman" pitchFamily="18" charset="0"/>
                          <a:ea typeface="SimSun" pitchFamily="2" charset="-122"/>
                        </a:rPr>
                        <a:t>)</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zh-CN" altLang="en-US" sz="20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8"/>
                  </a:ext>
                </a:extLst>
              </a:tr>
              <a:tr h="53975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Times New Roman" pitchFamily="18" charset="0"/>
                          <a:ea typeface="SimSun" pitchFamily="2" charset="-122"/>
                        </a:rPr>
                        <a:t>7</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pitchFamily="1" charset="0"/>
                        <a:buNone/>
                        <a:tabLst/>
                      </a:pPr>
                      <a:r>
                        <a:rPr kumimoji="0" lang="zh-CN" altLang="en-US" sz="2000" b="0" i="0" u="none" strike="noStrike" cap="none" normalizeH="0" baseline="0">
                          <a:ln>
                            <a:noFill/>
                          </a:ln>
                          <a:solidFill>
                            <a:schemeClr val="tx1"/>
                          </a:solidFill>
                          <a:effectLst/>
                          <a:latin typeface="Trebuchet MS" pitchFamily="34" charset="0"/>
                          <a:ea typeface="Osaka" pitchFamily="1" charset="-128"/>
                        </a:rPr>
                        <a:t>寂静</a:t>
                      </a:r>
                      <a:r>
                        <a:rPr kumimoji="0" lang="zh-CN" altLang="en-US" sz="2000" b="0" i="0" u="none" strike="noStrike" cap="none" normalizeH="0" baseline="0">
                          <a:ln>
                            <a:noFill/>
                          </a:ln>
                          <a:solidFill>
                            <a:schemeClr val="tx1"/>
                          </a:solidFill>
                          <a:effectLst/>
                          <a:latin typeface="Trebuchet MS" pitchFamily="34" charset="0"/>
                          <a:ea typeface="华文细黑" pitchFamily="1" charset="-122"/>
                        </a:rPr>
                        <a:t>约</a:t>
                      </a:r>
                      <a:r>
                        <a:rPr kumimoji="0" lang="zh-CN" altLang="en-US" sz="2000" b="0" i="0" u="none" strike="noStrike" cap="none" normalizeH="0" baseline="0">
                          <a:ln>
                            <a:noFill/>
                          </a:ln>
                          <a:solidFill>
                            <a:schemeClr val="tx1"/>
                          </a:solidFill>
                          <a:effectLst/>
                          <a:latin typeface="Trebuchet MS" pitchFamily="34" charset="0"/>
                          <a:ea typeface="Osaka" pitchFamily="1" charset="-128"/>
                        </a:rPr>
                        <a:t>二刻</a:t>
                      </a:r>
                      <a:endParaRPr kumimoji="0" lang="zh-CN" altLang="en-US" sz="20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CN" altLang="en-US" sz="2000" b="0" i="0" u="none" strike="noStrike" cap="none" normalizeH="0" baseline="0" dirty="0">
                          <a:ln>
                            <a:noFill/>
                          </a:ln>
                          <a:solidFill>
                            <a:schemeClr val="tx1"/>
                          </a:solidFill>
                          <a:effectLst/>
                          <a:latin typeface="PMingLiU" pitchFamily="18" charset="-120"/>
                          <a:ea typeface="PMingLiU" pitchFamily="18" charset="-120"/>
                        </a:rPr>
                        <a:t>灾 祸</a:t>
                      </a:r>
                      <a:r>
                        <a:rPr kumimoji="0" lang="zh-CN" altLang="en-US" sz="2000" b="0" i="0" u="none" strike="noStrike" cap="none" normalizeH="0" baseline="0" dirty="0">
                          <a:ln>
                            <a:noFill/>
                          </a:ln>
                          <a:solidFill>
                            <a:srgbClr val="000000"/>
                          </a:solidFill>
                          <a:effectLst/>
                          <a:latin typeface="PMingLiU" pitchFamily="18" charset="-120"/>
                          <a:ea typeface="PMingLiU" pitchFamily="18" charset="-120"/>
                        </a:rPr>
                        <a:t> </a:t>
                      </a:r>
                      <a:r>
                        <a:rPr kumimoji="0" lang="zh-CN" altLang="en-US" sz="2000" b="0" i="0" u="none" strike="noStrike" cap="none" normalizeH="0" baseline="0" dirty="0">
                          <a:ln>
                            <a:noFill/>
                          </a:ln>
                          <a:solidFill>
                            <a:schemeClr val="tx1"/>
                          </a:solidFill>
                          <a:effectLst/>
                          <a:latin typeface="Times New Roman" pitchFamily="18" charset="0"/>
                          <a:ea typeface="SimSun" pitchFamily="2" charset="-122"/>
                        </a:rPr>
                        <a:t> </a:t>
                      </a:r>
                      <a:r>
                        <a:rPr kumimoji="0" lang="en-US" altLang="zh-CN" sz="2000" b="0" i="0" u="none" strike="noStrike" cap="none" normalizeH="0" baseline="0" dirty="0">
                          <a:ln>
                            <a:noFill/>
                          </a:ln>
                          <a:solidFill>
                            <a:schemeClr val="tx1"/>
                          </a:solidFill>
                          <a:effectLst/>
                          <a:latin typeface="Times New Roman" pitchFamily="18" charset="0"/>
                          <a:ea typeface="SimSun" pitchFamily="2" charset="-122"/>
                        </a:rPr>
                        <a:t>#3 :</a:t>
                      </a:r>
                      <a:r>
                        <a:rPr kumimoji="0" lang="zh-CN" altLang="en-US" sz="2000" b="0" i="0" u="none" strike="noStrike" cap="none" normalizeH="0" baseline="0" dirty="0">
                          <a:ln>
                            <a:noFill/>
                          </a:ln>
                          <a:solidFill>
                            <a:schemeClr val="tx1"/>
                          </a:solidFill>
                          <a:effectLst/>
                          <a:latin typeface="Trebuchet MS" pitchFamily="34" charset="0"/>
                          <a:ea typeface="SimSun" pitchFamily="2" charset="-122"/>
                        </a:rPr>
                        <a:t>迫近的胜利</a:t>
                      </a:r>
                      <a:endParaRPr kumimoji="0" lang="en-US" altLang="zh-CN" sz="2000" b="0" i="0" u="none" strike="noStrike" cap="none" normalizeH="0" baseline="0" dirty="0">
                        <a:ln>
                          <a:noFill/>
                        </a:ln>
                        <a:solidFill>
                          <a:schemeClr val="tx1"/>
                        </a:solidFill>
                        <a:effectLst/>
                        <a:latin typeface="Trebuchet MS" pitchFamily="34"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 typeface="Times" pitchFamily="1" charset="0"/>
                        <a:buNone/>
                        <a:tabLst/>
                      </a:pPr>
                      <a:r>
                        <a:rPr kumimoji="0" lang="zh-CN" altLang="en-US" sz="2000" b="0" i="0" u="none" strike="noStrike" cap="none" normalizeH="0" baseline="0">
                          <a:ln>
                            <a:noFill/>
                          </a:ln>
                          <a:solidFill>
                            <a:schemeClr val="tx1"/>
                          </a:solidFill>
                          <a:effectLst/>
                          <a:latin typeface="Trebuchet MS" pitchFamily="34" charset="0"/>
                          <a:ea typeface="MingLiU" pitchFamily="49" charset="-120"/>
                        </a:rPr>
                        <a:t>雷轰</a:t>
                      </a:r>
                      <a:r>
                        <a:rPr kumimoji="0" lang="zh-TW" altLang="en-US" sz="2000" b="0" i="0" u="none" strike="noStrike" cap="none" normalizeH="0" baseline="0">
                          <a:ln>
                            <a:noFill/>
                          </a:ln>
                          <a:solidFill>
                            <a:srgbClr val="FFFF99"/>
                          </a:solidFill>
                          <a:effectLst/>
                          <a:latin typeface="Trebuchet MS" pitchFamily="34" charset="0"/>
                          <a:ea typeface="MingLiU" pitchFamily="49" charset="-120"/>
                        </a:rPr>
                        <a:t>和</a:t>
                      </a:r>
                      <a:r>
                        <a:rPr kumimoji="0" lang="zh-CN" altLang="en-US" sz="2000" b="0" i="0" u="none" strike="noStrike" cap="none" normalizeH="0" baseline="0">
                          <a:ln>
                            <a:noFill/>
                          </a:ln>
                          <a:solidFill>
                            <a:schemeClr val="tx1"/>
                          </a:solidFill>
                          <a:effectLst/>
                          <a:latin typeface="Trebuchet MS" pitchFamily="34" charset="0"/>
                          <a:ea typeface="MingLiU" pitchFamily="49" charset="-120"/>
                        </a:rPr>
                        <a:t>地震</a:t>
                      </a: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9"/>
                  </a:ext>
                </a:extLst>
              </a:tr>
            </a:tbl>
          </a:graphicData>
        </a:graphic>
      </p:graphicFrame>
      <p:sp>
        <p:nvSpPr>
          <p:cNvPr id="142396" name="Text Box 60"/>
          <p:cNvSpPr txBox="1">
            <a:spLocks noChangeArrowheads="1"/>
          </p:cNvSpPr>
          <p:nvPr/>
        </p:nvSpPr>
        <p:spPr bwMode="auto">
          <a:xfrm>
            <a:off x="8458200" y="76200"/>
            <a:ext cx="638175" cy="457200"/>
          </a:xfrm>
          <a:prstGeom prst="rect">
            <a:avLst/>
          </a:prstGeom>
          <a:noFill/>
          <a:ln w="9525">
            <a:noFill/>
            <a:miter lim="800000"/>
            <a:headEnd/>
            <a:tailEnd type="none" w="lg" len="lg"/>
          </a:ln>
          <a:effectLst>
            <a:outerShdw blurRad="63500" dist="38099"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zh-CN" b="1">
                <a:solidFill>
                  <a:srgbClr val="FFFF66"/>
                </a:solidFill>
                <a:latin typeface="Times New Roman" pitchFamily="18" charset="0"/>
                <a:ea typeface="SimSun" pitchFamily="2" charset="-122"/>
                <a:cs typeface="+mn-cs"/>
              </a:rPr>
              <a:t>338</a:t>
            </a:r>
            <a:endParaRPr lang="en-US" altLang="zh-CN" sz="2000" b="1">
              <a:solidFill>
                <a:srgbClr val="FFFF66"/>
              </a:solidFill>
              <a:latin typeface="Times New Roman" pitchFamily="18" charset="0"/>
              <a:ea typeface="SimSun" pitchFamily="2" charset="-122"/>
              <a:cs typeface="+mn-cs"/>
            </a:endParaRPr>
          </a:p>
        </p:txBody>
      </p:sp>
      <p:grpSp>
        <p:nvGrpSpPr>
          <p:cNvPr id="699452" name="Group 61"/>
          <p:cNvGrpSpPr>
            <a:grpSpLocks/>
          </p:cNvGrpSpPr>
          <p:nvPr/>
        </p:nvGrpSpPr>
        <p:grpSpPr bwMode="auto">
          <a:xfrm>
            <a:off x="319088" y="1676400"/>
            <a:ext cx="595312" cy="1905000"/>
            <a:chOff x="201" y="1104"/>
            <a:chExt cx="375" cy="1200"/>
          </a:xfrm>
        </p:grpSpPr>
        <p:sp>
          <p:nvSpPr>
            <p:cNvPr id="822334" name="AutoShape 62"/>
            <p:cNvSpPr>
              <a:spLocks/>
            </p:cNvSpPr>
            <p:nvPr/>
          </p:nvSpPr>
          <p:spPr bwMode="auto">
            <a:xfrm>
              <a:off x="528" y="1104"/>
              <a:ext cx="48" cy="1200"/>
            </a:xfrm>
            <a:prstGeom prst="leftBracket">
              <a:avLst>
                <a:gd name="adj" fmla="val 208333"/>
              </a:avLst>
            </a:prstGeom>
            <a:noFill/>
            <a:ln w="57150">
              <a:solidFill>
                <a:srgbClr val="FFCCFF"/>
              </a:solidFill>
              <a:round/>
              <a:headEnd/>
              <a:tailEnd type="none" w="lg" len="lg"/>
            </a:ln>
            <a:effectLst>
              <a:outerShdw dist="35921" dir="2700000" algn="ctr" rotWithShape="0">
                <a:srgbClr val="000013"/>
              </a:outerShdw>
            </a:effectLst>
            <a:extLst>
              <a:ext uri="{909E8E84-426E-40dd-AFC4-6F175D3DCCD1}">
                <a14:hiddenFill xmlns:a14="http://schemas.microsoft.com/office/drawing/2010/main" xmlns="">
                  <a:solidFill>
                    <a:srgbClr val="FFFFFF"/>
                  </a:solidFill>
                </a14:hiddenFill>
              </a:ext>
            </a:extLst>
          </p:spPr>
          <p:txBody>
            <a:bodyPr wrap="none" lIns="90000" tIns="46800" rIns="90000" bIns="46800" anchor="ctr">
              <a:spAutoFit/>
            </a:bodyPr>
            <a:lstStyle/>
            <a:p>
              <a:endParaRPr lang="en-US">
                <a:solidFill>
                  <a:srgbClr val="FFFF66"/>
                </a:solidFill>
                <a:latin typeface="Comic Sans MS" pitchFamily="66" charset="0"/>
                <a:ea typeface="Osaka" pitchFamily="1" charset="-128"/>
                <a:cs typeface="+mn-cs"/>
              </a:endParaRPr>
            </a:p>
          </p:txBody>
        </p:sp>
        <p:sp>
          <p:nvSpPr>
            <p:cNvPr id="142403" name="Text Box 63"/>
            <p:cNvSpPr txBox="1">
              <a:spLocks noChangeArrowheads="1"/>
            </p:cNvSpPr>
            <p:nvPr/>
          </p:nvSpPr>
          <p:spPr bwMode="auto">
            <a:xfrm rot="-5400000">
              <a:off x="-70" y="1524"/>
              <a:ext cx="830" cy="288"/>
            </a:xfrm>
            <a:prstGeom prst="rect">
              <a:avLst/>
            </a:prstGeom>
            <a:noFill/>
            <a:ln w="9525">
              <a:noFill/>
              <a:miter lim="800000"/>
              <a:headEnd/>
              <a:tailEnd type="none" w="lg" len="lg"/>
            </a:ln>
            <a:effectLst>
              <a:outerShdw blurRad="63500" dist="38099"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defRPr/>
              </a:pPr>
              <a:r>
                <a:rPr lang="zh-TW" altLang="en-US" b="1">
                  <a:solidFill>
                    <a:srgbClr val="FFFF66"/>
                  </a:solidFill>
                  <a:ea typeface="PMingLiU" charset="0"/>
                  <a:cs typeface="PMingLiU" charset="0"/>
                </a:rPr>
                <a:t>   馬 匹</a:t>
              </a:r>
              <a:endParaRPr lang="zh-CN" altLang="en-US" b="1">
                <a:solidFill>
                  <a:srgbClr val="FFFF66"/>
                </a:solidFill>
                <a:ea typeface="PMingLiU" charset="0"/>
                <a:cs typeface="PMingLiU" charset="0"/>
              </a:endParaRPr>
            </a:p>
          </p:txBody>
        </p:sp>
      </p:grpSp>
      <p:sp>
        <p:nvSpPr>
          <p:cNvPr id="699453" name="Text Box 64"/>
          <p:cNvSpPr txBox="1">
            <a:spLocks noChangeArrowheads="1"/>
          </p:cNvSpPr>
          <p:nvPr/>
        </p:nvSpPr>
        <p:spPr bwMode="auto">
          <a:xfrm>
            <a:off x="0" y="6551613"/>
            <a:ext cx="91440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r">
              <a:spcBef>
                <a:spcPct val="50000"/>
              </a:spcBef>
            </a:pPr>
            <a:r>
              <a:rPr lang="en-US" altLang="zh-CN" sz="1200">
                <a:solidFill>
                  <a:srgbClr val="FFFF66"/>
                </a:solidFill>
                <a:ea typeface="SimSun" pitchFamily="2" charset="-122"/>
                <a:cs typeface="+mn-cs"/>
              </a:rPr>
              <a:t>Adapted from Robert Gromacki, </a:t>
            </a:r>
            <a:r>
              <a:rPr lang="en-US" altLang="zh-CN" sz="1200" i="1">
                <a:solidFill>
                  <a:srgbClr val="FFFF66"/>
                </a:solidFill>
                <a:ea typeface="SimSun" pitchFamily="2" charset="-122"/>
                <a:cs typeface="+mn-cs"/>
              </a:rPr>
              <a:t>NT Survey</a:t>
            </a:r>
            <a:r>
              <a:rPr lang="en-US" altLang="zh-CN" sz="1200">
                <a:solidFill>
                  <a:srgbClr val="FFFF66"/>
                </a:solidFill>
                <a:ea typeface="SimSun" pitchFamily="2" charset="-122"/>
                <a:cs typeface="+mn-cs"/>
              </a:rPr>
              <a:t> and Wayne House, </a:t>
            </a:r>
            <a:r>
              <a:rPr lang="en-US" altLang="zh-CN" sz="1200" i="1">
                <a:solidFill>
                  <a:srgbClr val="FFFF66"/>
                </a:solidFill>
                <a:ea typeface="SimSun" pitchFamily="2" charset="-122"/>
                <a:cs typeface="+mn-cs"/>
              </a:rPr>
              <a:t>Chronological &amp; Background Charts of the NT</a:t>
            </a:r>
            <a:r>
              <a:rPr lang="en-US" altLang="zh-CN" sz="1200">
                <a:solidFill>
                  <a:srgbClr val="FFFF66"/>
                </a:solidFill>
                <a:ea typeface="SimSun" pitchFamily="2" charset="-122"/>
                <a:cs typeface="+mn-cs"/>
              </a:rPr>
              <a:t>, 19</a:t>
            </a:r>
          </a:p>
        </p:txBody>
      </p:sp>
      <p:grpSp>
        <p:nvGrpSpPr>
          <p:cNvPr id="699454" name="Group 65"/>
          <p:cNvGrpSpPr>
            <a:grpSpLocks/>
          </p:cNvGrpSpPr>
          <p:nvPr/>
        </p:nvGrpSpPr>
        <p:grpSpPr bwMode="auto">
          <a:xfrm>
            <a:off x="2895600" y="4267200"/>
            <a:ext cx="614363" cy="2209800"/>
            <a:chOff x="199" y="1104"/>
            <a:chExt cx="377" cy="1200"/>
          </a:xfrm>
        </p:grpSpPr>
        <p:sp>
          <p:nvSpPr>
            <p:cNvPr id="822338" name="AutoShape 66"/>
            <p:cNvSpPr>
              <a:spLocks/>
            </p:cNvSpPr>
            <p:nvPr/>
          </p:nvSpPr>
          <p:spPr bwMode="auto">
            <a:xfrm>
              <a:off x="528" y="1104"/>
              <a:ext cx="48" cy="1200"/>
            </a:xfrm>
            <a:prstGeom prst="leftBracket">
              <a:avLst>
                <a:gd name="adj" fmla="val 208333"/>
              </a:avLst>
            </a:prstGeom>
            <a:noFill/>
            <a:ln w="57150">
              <a:solidFill>
                <a:srgbClr val="FFCCFF"/>
              </a:solidFill>
              <a:round/>
              <a:headEnd/>
              <a:tailEnd type="none" w="lg" len="lg"/>
            </a:ln>
            <a:effectLst>
              <a:outerShdw dist="35921" dir="2700000" algn="ctr" rotWithShape="0">
                <a:srgbClr val="000013"/>
              </a:outerShdw>
            </a:effectLst>
            <a:extLst>
              <a:ext uri="{909E8E84-426E-40dd-AFC4-6F175D3DCCD1}">
                <a14:hiddenFill xmlns:a14="http://schemas.microsoft.com/office/drawing/2010/main" xmlns="">
                  <a:solidFill>
                    <a:srgbClr val="FFFFFF"/>
                  </a:solidFill>
                </a14:hiddenFill>
              </a:ext>
            </a:extLst>
          </p:spPr>
          <p:txBody>
            <a:bodyPr wrap="none" lIns="90000" tIns="46800" rIns="90000" bIns="46800" anchor="ctr">
              <a:spAutoFit/>
            </a:bodyPr>
            <a:lstStyle/>
            <a:p>
              <a:endParaRPr lang="en-US">
                <a:solidFill>
                  <a:srgbClr val="FFFF66"/>
                </a:solidFill>
                <a:latin typeface="Comic Sans MS" pitchFamily="66" charset="0"/>
                <a:ea typeface="Osaka" pitchFamily="1" charset="-128"/>
                <a:cs typeface="+mn-cs"/>
              </a:endParaRPr>
            </a:p>
          </p:txBody>
        </p:sp>
        <p:sp>
          <p:nvSpPr>
            <p:cNvPr id="142401" name="Text Box 67"/>
            <p:cNvSpPr txBox="1">
              <a:spLocks noChangeArrowheads="1"/>
            </p:cNvSpPr>
            <p:nvPr/>
          </p:nvSpPr>
          <p:spPr bwMode="auto">
            <a:xfrm rot="-5400000">
              <a:off x="88" y="1720"/>
              <a:ext cx="503" cy="281"/>
            </a:xfrm>
            <a:prstGeom prst="rect">
              <a:avLst/>
            </a:prstGeom>
            <a:noFill/>
            <a:ln w="9525">
              <a:noFill/>
              <a:miter lim="800000"/>
              <a:headEnd/>
              <a:tailEnd type="none" w="lg" len="lg"/>
            </a:ln>
            <a:effectLst>
              <a:outerShdw blurRad="63500" dist="38099"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zh-CN" altLang="en-US" b="1" dirty="0">
                  <a:solidFill>
                    <a:srgbClr val="FFFF66"/>
                  </a:solidFill>
                  <a:ea typeface="SimSun" pitchFamily="2" charset="-122"/>
                  <a:cs typeface="+mn-cs"/>
                </a:rPr>
                <a:t>灾 祸</a:t>
              </a:r>
            </a:p>
          </p:txBody>
        </p:sp>
      </p:grpSp>
    </p:spTree>
    <p:extLst>
      <p:ext uri="{BB962C8B-B14F-4D97-AF65-F5344CB8AC3E}">
        <p14:creationId xmlns:p14="http://schemas.microsoft.com/office/powerpoint/2010/main" val="116162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822407"/>
                                        </p:tgtEl>
                                        <p:attrNameLst>
                                          <p:attrName>style.visibility</p:attrName>
                                        </p:attrNameLst>
                                      </p:cBhvr>
                                      <p:to>
                                        <p:strVal val="visible"/>
                                      </p:to>
                                    </p:set>
                                    <p:animEffect transition="in" filter="wheel(4)">
                                      <p:cBhvr>
                                        <p:cTn id="7" dur="500"/>
                                        <p:tgtEl>
                                          <p:spTgt spid="822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441" name="Picture 5" descr="rev 8 trumpetsapocalipsis_trompeta_5_grafico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2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4953000" y="228600"/>
            <a:ext cx="4191000" cy="1371600"/>
          </a:xfrm>
          <a:effectLst/>
        </p:spPr>
        <p:txBody>
          <a:bodyPr/>
          <a:lstStyle/>
          <a:p>
            <a:pPr>
              <a:defRPr/>
            </a:pPr>
            <a:r>
              <a:rPr lang="ja-JP" altLang="en-US" sz="3600">
                <a:solidFill>
                  <a:srgbClr val="FFFFFF"/>
                </a:solidFill>
                <a:effectLst>
                  <a:glow rad="139700">
                    <a:srgbClr val="000000"/>
                  </a:glow>
                </a:effectLst>
                <a:latin typeface="Arial" charset="0"/>
                <a:ea typeface="ＭＳ Ｐゴシック" charset="-128"/>
                <a:cs typeface="ＭＳ Ｐゴシック" charset="-128"/>
              </a:rPr>
              <a:t>七小号判决</a:t>
            </a:r>
            <a:br>
              <a:rPr lang="en-US" sz="3600">
                <a:solidFill>
                  <a:srgbClr val="FFFFFF"/>
                </a:solidFill>
                <a:effectLst>
                  <a:glow rad="139700">
                    <a:srgbClr val="000000"/>
                  </a:glow>
                </a:effectLst>
                <a:latin typeface="Arial" charset="0"/>
                <a:ea typeface="ＭＳ Ｐゴシック" charset="-128"/>
                <a:cs typeface="ＭＳ Ｐゴシック" charset="-128"/>
              </a:rPr>
            </a:br>
            <a:r>
              <a:rPr lang="en-US" sz="3600">
                <a:solidFill>
                  <a:srgbClr val="FFFFFF"/>
                </a:solidFill>
                <a:effectLst>
                  <a:glow rad="139700">
                    <a:srgbClr val="000000"/>
                  </a:glow>
                </a:effectLst>
                <a:latin typeface="Arial" charset="0"/>
                <a:ea typeface="ＭＳ Ｐゴシック" charset="-128"/>
                <a:cs typeface="ＭＳ Ｐゴシック" charset="-128"/>
              </a:rPr>
              <a:t>(</a:t>
            </a:r>
            <a:r>
              <a:rPr lang="zh-TW" altLang="en-US" sz="3600">
                <a:solidFill>
                  <a:srgbClr val="FFFFFF"/>
                </a:solidFill>
                <a:effectLst>
                  <a:glow rad="139700">
                    <a:srgbClr val="000000"/>
                  </a:glow>
                </a:effectLst>
                <a:latin typeface="宋体" charset="-122"/>
                <a:ea typeface="宋体" charset="-122"/>
                <a:cs typeface="宋体" charset="-122"/>
              </a:rPr>
              <a:t>启 示 录 </a:t>
            </a:r>
            <a:r>
              <a:rPr lang="en-US" sz="3600">
                <a:solidFill>
                  <a:srgbClr val="FFFFFF"/>
                </a:solidFill>
                <a:effectLst>
                  <a:glow rad="139700">
                    <a:srgbClr val="000000"/>
                  </a:glow>
                </a:effectLst>
                <a:latin typeface="Arial" charset="0"/>
                <a:ea typeface="ＭＳ Ｐゴシック" charset="-128"/>
                <a:cs typeface="ＭＳ Ｐゴシック" charset="-128"/>
              </a:rPr>
              <a:t>. 8–9)</a:t>
            </a:r>
            <a:endParaRPr lang="en-US" sz="3600">
              <a:solidFill>
                <a:srgbClr val="FFFFFF"/>
              </a:solidFill>
              <a:effectLst>
                <a:glow rad="139700">
                  <a:srgbClr val="000000"/>
                </a:glow>
              </a:effectLst>
              <a:latin typeface="Times New Roman" charset="0"/>
              <a:ea typeface="ＭＳ Ｐゴシック" charset="-128"/>
              <a:cs typeface="ＭＳ Ｐゴシック" charset="-128"/>
            </a:endParaRPr>
          </a:p>
        </p:txBody>
      </p:sp>
      <p:sp>
        <p:nvSpPr>
          <p:cNvPr id="143364" name="Rectangle 1026"/>
          <p:cNvSpPr txBox="1">
            <a:spLocks noChangeArrowheads="1"/>
          </p:cNvSpPr>
          <p:nvPr/>
        </p:nvSpPr>
        <p:spPr bwMode="auto">
          <a:xfrm>
            <a:off x="152400" y="304800"/>
            <a:ext cx="3429000" cy="6477000"/>
          </a:xfrm>
          <a:prstGeom prst="rect">
            <a:avLst/>
          </a:prstGeom>
          <a:noFill/>
          <a:ln w="9525">
            <a:noFill/>
            <a:miter lim="800000"/>
            <a:headEnd/>
            <a:tailEnd/>
          </a:ln>
          <a:effectLst/>
        </p:spPr>
        <p:txBody>
          <a:bodyPr anchor="ctr"/>
          <a:lstStyle/>
          <a:p>
            <a:pPr>
              <a:defRPr/>
            </a:pPr>
            <a:r>
              <a:rPr lang="zh-CN" altLang="en-US" sz="3600" b="1" dirty="0">
                <a:solidFill>
                  <a:srgbClr val="FFFFFF"/>
                </a:solidFill>
                <a:effectLst>
                  <a:glow rad="139700">
                    <a:srgbClr val="000000"/>
                  </a:glow>
                </a:effectLst>
                <a:latin typeface="Arial" charset="0"/>
                <a:ea typeface="ＭＳ Ｐゴシック" charset="-128"/>
                <a:cs typeface="ＭＳ Ｐゴシック" charset="-128"/>
              </a:rPr>
              <a:t>“当羔羊开第七印上滚动，但在整个天上寂静了大约半小时。我看到的七位天使谁站在上帝面，他们赐给七枝</a:t>
            </a:r>
            <a:r>
              <a:rPr lang="ja-JP" altLang="en-US" sz="3600" dirty="0">
                <a:solidFill>
                  <a:srgbClr val="FFFFFF"/>
                </a:solidFill>
                <a:effectLst>
                  <a:glow rad="139700">
                    <a:srgbClr val="000000"/>
                  </a:glow>
                </a:effectLst>
                <a:latin typeface="Arial" charset="0"/>
                <a:ea typeface="ＭＳ Ｐゴシック" charset="-128"/>
                <a:cs typeface="ＭＳ Ｐゴシック" charset="-128"/>
              </a:rPr>
              <a:t>小</a:t>
            </a:r>
            <a:r>
              <a:rPr lang="zh-CN" altLang="en-US" sz="3600" b="1" dirty="0">
                <a:solidFill>
                  <a:srgbClr val="FFFFFF"/>
                </a:solidFill>
                <a:effectLst>
                  <a:glow rad="139700">
                    <a:srgbClr val="000000"/>
                  </a:glow>
                </a:effectLst>
                <a:latin typeface="Arial" charset="0"/>
                <a:ea typeface="ＭＳ Ｐゴシック" charset="-128"/>
                <a:cs typeface="ＭＳ Ｐゴシック" charset="-128"/>
              </a:rPr>
              <a:t>号“</a:t>
            </a:r>
            <a:br>
              <a:rPr lang="en-US" altLang="ja-JP" sz="2800" b="1" dirty="0">
                <a:solidFill>
                  <a:srgbClr val="FFFFFF"/>
                </a:solidFill>
                <a:effectLst>
                  <a:glow rad="139700">
                    <a:srgbClr val="000000"/>
                  </a:glow>
                </a:effectLst>
                <a:latin typeface="Arial" charset="0"/>
                <a:ea typeface="ＭＳ Ｐゴシック" charset="-128"/>
                <a:cs typeface="ＭＳ Ｐゴシック" charset="-128"/>
              </a:rPr>
            </a:br>
            <a:r>
              <a:rPr lang="en-US" altLang="ja-JP" sz="2800" b="1" dirty="0">
                <a:solidFill>
                  <a:srgbClr val="FFFFFF"/>
                </a:solidFill>
                <a:effectLst>
                  <a:glow rad="139700">
                    <a:srgbClr val="000000"/>
                  </a:glow>
                </a:effectLst>
                <a:latin typeface="Arial" charset="0"/>
                <a:ea typeface="ＭＳ Ｐゴシック" charset="-128"/>
                <a:cs typeface="ＭＳ Ｐゴシック" charset="-128"/>
              </a:rPr>
              <a:t>(</a:t>
            </a:r>
            <a:r>
              <a:rPr lang="zh-TW" altLang="en-US" sz="2800" dirty="0">
                <a:solidFill>
                  <a:srgbClr val="FFFFFF"/>
                </a:solidFill>
                <a:effectLst>
                  <a:glow rad="139700">
                    <a:srgbClr val="000000"/>
                  </a:glow>
                </a:effectLst>
                <a:latin typeface="宋体" charset="-122"/>
                <a:ea typeface="宋体" charset="-122"/>
                <a:cs typeface="宋体" charset="-122"/>
              </a:rPr>
              <a:t>启 示 录</a:t>
            </a:r>
            <a:r>
              <a:rPr lang="en-US" altLang="ja-JP" sz="2800" b="1" dirty="0">
                <a:solidFill>
                  <a:srgbClr val="FFFFFF"/>
                </a:solidFill>
                <a:effectLst>
                  <a:glow rad="139700">
                    <a:srgbClr val="000000"/>
                  </a:glow>
                </a:effectLst>
                <a:latin typeface="Arial" charset="0"/>
                <a:ea typeface="ＭＳ Ｐゴシック" charset="-128"/>
                <a:cs typeface="ＭＳ Ｐゴシック" charset="-128"/>
              </a:rPr>
              <a:t> 8:1-2 </a:t>
            </a:r>
            <a:r>
              <a:rPr lang="en-US" altLang="ja-JP" sz="2000" b="1" dirty="0">
                <a:solidFill>
                  <a:srgbClr val="FFFFFF"/>
                </a:solidFill>
                <a:effectLst>
                  <a:glow rad="139700">
                    <a:srgbClr val="000000"/>
                  </a:glow>
                </a:effectLst>
                <a:latin typeface="Arial" charset="0"/>
                <a:ea typeface="ＭＳ Ｐゴシック" charset="-128"/>
                <a:cs typeface="ＭＳ Ｐゴシック" charset="-128"/>
              </a:rPr>
              <a:t>NLT</a:t>
            </a:r>
            <a:r>
              <a:rPr lang="en-US" altLang="ja-JP" sz="2800" b="1" dirty="0">
                <a:solidFill>
                  <a:srgbClr val="FFFFFF"/>
                </a:solidFill>
                <a:effectLst>
                  <a:glow rad="139700">
                    <a:srgbClr val="000000"/>
                  </a:glow>
                </a:effectLst>
                <a:latin typeface="Arial" charset="0"/>
                <a:ea typeface="ＭＳ Ｐゴシック" charset="-128"/>
                <a:cs typeface="ＭＳ Ｐゴシック" charset="-128"/>
              </a:rPr>
              <a:t>).</a:t>
            </a:r>
            <a:endParaRPr lang="en-US" sz="2800" dirty="0">
              <a:solidFill>
                <a:srgbClr val="FFFFFF"/>
              </a:solidFill>
              <a:effectLst>
                <a:glow rad="139700">
                  <a:srgbClr val="000000"/>
                </a:glow>
              </a:effectLst>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715151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81666" name="Picture 3" descr="Rev 8 Forest-Fire-2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81930"/>
            <a:ext cx="9144000" cy="838200"/>
          </a:xfrm>
          <a:effectLst>
            <a:outerShdw blurRad="63500" dist="35921" dir="2700000" algn="ctr" rotWithShape="0">
              <a:schemeClr val="tx2">
                <a:alpha val="74998"/>
              </a:schemeClr>
            </a:outerShdw>
          </a:effectLst>
        </p:spPr>
        <p:txBody>
          <a:bodyPr/>
          <a:lstStyle/>
          <a:p>
            <a:pPr>
              <a:defRPr/>
            </a:pPr>
            <a:r>
              <a:rPr lang="zh-CN" altLang="en-US" sz="4200" b="1" dirty="0">
                <a:solidFill>
                  <a:schemeClr val="bg1"/>
                </a:solidFill>
                <a:latin typeface="Arial" charset="0"/>
                <a:ea typeface="ＭＳ Ｐゴシック" charset="0"/>
                <a:cs typeface="ＭＳ Ｐゴシック" charset="0"/>
              </a:rPr>
              <a:t>第一个</a:t>
            </a:r>
            <a:r>
              <a:rPr lang="zh-CN" altLang="en-US" sz="4000" dirty="0">
                <a:solidFill>
                  <a:srgbClr val="FFFFFF"/>
                </a:solidFill>
                <a:latin typeface="ＭＳ Ｐゴシック"/>
                <a:ea typeface="ＭＳ Ｐゴシック"/>
                <a:cs typeface="ＭＳ Ｐゴシック"/>
              </a:rPr>
              <a:t>号角</a:t>
            </a:r>
            <a:r>
              <a:rPr lang="en-US" sz="4200" b="1" dirty="0">
                <a:solidFill>
                  <a:schemeClr val="bg1"/>
                </a:solidFill>
                <a:latin typeface="Arial" charset="0"/>
                <a:ea typeface="ＭＳ Ｐゴシック" charset="0"/>
                <a:cs typeface="ＭＳ Ｐゴシック" charset="0"/>
              </a:rPr>
              <a:t>(8:7)</a:t>
            </a:r>
            <a:endParaRPr lang="en-US" sz="4200" dirty="0">
              <a:solidFill>
                <a:schemeClr val="bg1"/>
              </a:solidFill>
              <a:latin typeface="Times New Roman" charset="0"/>
              <a:ea typeface="ＭＳ Ｐゴシック" charset="0"/>
              <a:cs typeface="ＭＳ Ｐゴシック" charset="0"/>
            </a:endParaRPr>
          </a:p>
        </p:txBody>
      </p:sp>
      <p:sp>
        <p:nvSpPr>
          <p:cNvPr id="6" name="Rectangle 5"/>
          <p:cNvSpPr/>
          <p:nvPr/>
        </p:nvSpPr>
        <p:spPr>
          <a:xfrm>
            <a:off x="559872" y="4405779"/>
            <a:ext cx="7332952" cy="1938992"/>
          </a:xfrm>
          <a:prstGeom prst="rect">
            <a:avLst/>
          </a:prstGeom>
        </p:spPr>
        <p:txBody>
          <a:bodyPr wrap="square">
            <a:spAutoFit/>
          </a:bodyPr>
          <a:lstStyle/>
          <a:p>
            <a:r>
              <a:rPr lang="en-US" sz="3000" dirty="0">
                <a:solidFill>
                  <a:srgbClr val="FFFFFF"/>
                </a:solidFill>
              </a:rPr>
              <a:t>7 第 一 位 天 使 吹 号 ， 就 有 雹 子 与 火 搀 着 血 丢 在 地 上 ； 地 的 三 分 之 一 和 树 的 三 分 之 一 被 烧 了 ， 一 切 的 青 草 也 被 烧 了 。 </a:t>
            </a:r>
            <a:r>
              <a:rPr lang="zh-CN" altLang="en-US" sz="3000" dirty="0">
                <a:solidFill>
                  <a:srgbClr val="FFFFFF"/>
                </a:solidFill>
              </a:rPr>
              <a:t>（启示录</a:t>
            </a:r>
            <a:r>
              <a:rPr lang="en-US" altLang="zh-CN" sz="3000" dirty="0">
                <a:solidFill>
                  <a:srgbClr val="FFFFFF"/>
                </a:solidFill>
              </a:rPr>
              <a:t>8</a:t>
            </a:r>
            <a:r>
              <a:rPr lang="zh-CN" altLang="en-US" sz="3000" dirty="0">
                <a:solidFill>
                  <a:srgbClr val="FFFFFF"/>
                </a:solidFill>
              </a:rPr>
              <a:t>：</a:t>
            </a:r>
            <a:r>
              <a:rPr lang="en-US" altLang="zh-CN" sz="3000" dirty="0">
                <a:solidFill>
                  <a:srgbClr val="FFFFFF"/>
                </a:solidFill>
              </a:rPr>
              <a:t>7</a:t>
            </a:r>
            <a:r>
              <a:rPr lang="zh-CN" altLang="en-US" sz="3000" dirty="0">
                <a:solidFill>
                  <a:srgbClr val="FFFFFF"/>
                </a:solidFill>
              </a:rPr>
              <a:t>）</a:t>
            </a:r>
            <a:endParaRPr lang="en-US" sz="3000" dirty="0">
              <a:solidFill>
                <a:srgbClr val="FFFFFF"/>
              </a:solidFill>
            </a:endParaRPr>
          </a:p>
        </p:txBody>
      </p:sp>
    </p:spTree>
    <p:extLst>
      <p:ext uri="{BB962C8B-B14F-4D97-AF65-F5344CB8AC3E}">
        <p14:creationId xmlns:p14="http://schemas.microsoft.com/office/powerpoint/2010/main" val="410429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3714" name="Rectangle 1026"/>
          <p:cNvSpPr>
            <a:spLocks noGrp="1" noChangeArrowheads="1"/>
          </p:cNvSpPr>
          <p:nvPr>
            <p:ph type="ctrTitle"/>
          </p:nvPr>
        </p:nvSpPr>
        <p:spPr>
          <a:xfrm>
            <a:off x="5580063" y="93663"/>
            <a:ext cx="3203575" cy="2471737"/>
          </a:xfrm>
          <a:solidFill>
            <a:schemeClr val="tx1"/>
          </a:solidFill>
        </p:spPr>
        <p:txBody>
          <a:bodyPr/>
          <a:lstStyle/>
          <a:p>
            <a:r>
              <a:rPr lang="zh-CN" altLang="en-US" sz="3600" b="1" dirty="0">
                <a:solidFill>
                  <a:srgbClr val="FFFFFF"/>
                </a:solidFill>
                <a:latin typeface="Arial" charset="0"/>
                <a:ea typeface="ＭＳ Ｐゴシック" charset="0"/>
                <a:cs typeface="ＭＳ Ｐゴシック" charset="0"/>
              </a:rPr>
              <a:t>审判的</a:t>
            </a:r>
            <a:r>
              <a:rPr lang="zh-CN" altLang="en-US" sz="3600" dirty="0">
                <a:solidFill>
                  <a:srgbClr val="FFFFFF"/>
                </a:solidFill>
                <a:latin typeface="ＭＳ Ｐゴシック"/>
                <a:ea typeface="ＭＳ Ｐゴシック"/>
                <a:cs typeface="ＭＳ Ｐゴシック"/>
              </a:rPr>
              <a:t>号角</a:t>
            </a:r>
            <a:br>
              <a:rPr lang="en-US" altLang="zh-CN" sz="3600" b="1" dirty="0">
                <a:solidFill>
                  <a:srgbClr val="FFFFFF"/>
                </a:solidFill>
                <a:latin typeface="Arial" charset="0"/>
                <a:ea typeface="ＭＳ Ｐゴシック" charset="0"/>
                <a:cs typeface="ＭＳ Ｐゴシック" charset="0"/>
              </a:rPr>
            </a:br>
            <a:r>
              <a:rPr lang="en-US" sz="3600" b="1" dirty="0">
                <a:solidFill>
                  <a:srgbClr val="FFFFFF"/>
                </a:solidFill>
                <a:latin typeface="Arial" charset="0"/>
                <a:ea typeface="ＭＳ Ｐゴシック" charset="0"/>
                <a:cs typeface="ＭＳ Ｐゴシック" charset="0"/>
              </a:rPr>
              <a:t>#2 - #4</a:t>
            </a:r>
            <a:endParaRPr lang="en-US" sz="3600" dirty="0">
              <a:solidFill>
                <a:srgbClr val="FFFFFF"/>
              </a:solidFill>
              <a:latin typeface="Times New Roman" charset="0"/>
              <a:ea typeface="ＭＳ Ｐゴシック" charset="0"/>
              <a:cs typeface="ＭＳ Ｐゴシック" charset="0"/>
            </a:endParaRPr>
          </a:p>
        </p:txBody>
      </p:sp>
      <p:pic>
        <p:nvPicPr>
          <p:cNvPr id="883715" name="Picture 5" descr="rev 8 angel_trumpet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5143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026"/>
          <p:cNvSpPr txBox="1">
            <a:spLocks noChangeArrowheads="1"/>
          </p:cNvSpPr>
          <p:nvPr/>
        </p:nvSpPr>
        <p:spPr bwMode="auto">
          <a:xfrm>
            <a:off x="5292725" y="2852738"/>
            <a:ext cx="3671888" cy="36004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marL="714375" indent="-714375">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3200" b="1" dirty="0">
                <a:solidFill>
                  <a:srgbClr val="FFFFFF"/>
                </a:solidFill>
                <a:latin typeface="Arial" charset="0"/>
                <a:cs typeface="Arial" charset="0"/>
              </a:rPr>
              <a:t>#2	</a:t>
            </a:r>
            <a:r>
              <a:rPr lang="zh-CN" altLang="en-US" sz="3200" b="1" dirty="0">
                <a:solidFill>
                  <a:srgbClr val="FFFF00"/>
                </a:solidFill>
                <a:latin typeface="Arial" charset="0"/>
                <a:cs typeface="Arial" charset="0"/>
              </a:rPr>
              <a:t>火</a:t>
            </a:r>
            <a:r>
              <a:rPr lang="en-US" sz="3200" b="1" dirty="0">
                <a:solidFill>
                  <a:srgbClr val="FFFFFF"/>
                </a:solidFill>
                <a:latin typeface="Arial" charset="0"/>
                <a:cs typeface="Arial" charset="0"/>
              </a:rPr>
              <a:t>: 1/3 </a:t>
            </a:r>
            <a:r>
              <a:rPr lang="zh-CN" altLang="en-US" sz="3200" b="1" dirty="0">
                <a:solidFill>
                  <a:srgbClr val="FFFF00"/>
                </a:solidFill>
                <a:latin typeface="Arial" charset="0"/>
                <a:cs typeface="Arial" charset="0"/>
              </a:rPr>
              <a:t>海</a:t>
            </a:r>
            <a:r>
              <a:rPr lang="en-US" sz="3200" b="1" dirty="0">
                <a:solidFill>
                  <a:srgbClr val="FFFFFF"/>
                </a:solidFill>
                <a:latin typeface="Arial" charset="0"/>
                <a:cs typeface="Arial" charset="0"/>
              </a:rPr>
              <a:t> </a:t>
            </a:r>
            <a:r>
              <a:rPr lang="zh-CN" altLang="en-US" sz="3200" b="1" dirty="0">
                <a:solidFill>
                  <a:srgbClr val="FFFFFF"/>
                </a:solidFill>
                <a:latin typeface="Arial" charset="0"/>
                <a:cs typeface="Arial" charset="0"/>
              </a:rPr>
              <a:t>中的活物</a:t>
            </a:r>
            <a:endParaRPr lang="en-US" sz="3200" b="1" dirty="0">
              <a:solidFill>
                <a:srgbClr val="FFFFFF"/>
              </a:solidFill>
              <a:latin typeface="Arial" charset="0"/>
              <a:cs typeface="Arial" charset="0"/>
            </a:endParaRPr>
          </a:p>
          <a:p>
            <a:r>
              <a:rPr lang="en-US" sz="3200" b="1" dirty="0">
                <a:solidFill>
                  <a:srgbClr val="FFFFFF"/>
                </a:solidFill>
                <a:latin typeface="Arial" charset="0"/>
                <a:cs typeface="Arial" charset="0"/>
              </a:rPr>
              <a:t>#3	</a:t>
            </a:r>
            <a:r>
              <a:rPr lang="zh-CN" altLang="en-US" sz="3200" b="1" dirty="0">
                <a:solidFill>
                  <a:srgbClr val="FFFF00"/>
                </a:solidFill>
                <a:latin typeface="Arial" charset="0"/>
                <a:cs typeface="Arial" charset="0"/>
              </a:rPr>
              <a:t>烧着的大星</a:t>
            </a:r>
            <a:r>
              <a:rPr lang="en-US" sz="3200" b="1" dirty="0">
                <a:solidFill>
                  <a:srgbClr val="FFFFFF"/>
                </a:solidFill>
                <a:latin typeface="Arial" charset="0"/>
                <a:cs typeface="Arial" charset="0"/>
              </a:rPr>
              <a:t>: 1/3 </a:t>
            </a:r>
            <a:r>
              <a:rPr lang="zh-CN" altLang="en-US" sz="3200" b="1" dirty="0">
                <a:solidFill>
                  <a:srgbClr val="FFFF00"/>
                </a:solidFill>
                <a:latin typeface="Arial" charset="0"/>
                <a:cs typeface="Arial" charset="0"/>
              </a:rPr>
              <a:t>泉源</a:t>
            </a:r>
            <a:endParaRPr lang="en-US" sz="3200" b="1" dirty="0">
              <a:solidFill>
                <a:srgbClr val="FFFFFF"/>
              </a:solidFill>
              <a:latin typeface="Arial" charset="0"/>
              <a:cs typeface="Arial" charset="0"/>
            </a:endParaRPr>
          </a:p>
          <a:p>
            <a:r>
              <a:rPr lang="en-US" sz="3200" b="1" dirty="0">
                <a:solidFill>
                  <a:srgbClr val="FDFFEE"/>
                </a:solidFill>
                <a:latin typeface="Arial" charset="0"/>
                <a:ea typeface="Osaka" charset="0"/>
                <a:cs typeface="Osaka" charset="0"/>
              </a:rPr>
              <a:t>#4	</a:t>
            </a:r>
            <a:r>
              <a:rPr lang="zh-CN" altLang="en-US" sz="3200" b="1" dirty="0">
                <a:solidFill>
                  <a:srgbClr val="FFFF00"/>
                </a:solidFill>
                <a:latin typeface="Arial" charset="0"/>
                <a:ea typeface="Osaka" charset="0"/>
                <a:cs typeface="Osaka" charset="0"/>
              </a:rPr>
              <a:t>黑暗</a:t>
            </a:r>
            <a:r>
              <a:rPr lang="en-US" sz="3200" b="1" dirty="0">
                <a:solidFill>
                  <a:srgbClr val="FDFFEE"/>
                </a:solidFill>
                <a:latin typeface="Arial" charset="0"/>
                <a:ea typeface="Osaka" charset="0"/>
                <a:cs typeface="Osaka" charset="0"/>
              </a:rPr>
              <a:t>: 1/3 </a:t>
            </a:r>
            <a:r>
              <a:rPr lang="zh-CN" altLang="en-US" sz="3200" b="1" dirty="0">
                <a:solidFill>
                  <a:srgbClr val="FFFF00"/>
                </a:solidFill>
                <a:latin typeface="Arial" charset="0"/>
                <a:ea typeface="Osaka" charset="0"/>
                <a:cs typeface="Osaka" charset="0"/>
              </a:rPr>
              <a:t>太阳，</a:t>
            </a:r>
            <a:r>
              <a:rPr lang="en-US" sz="3200" b="1" dirty="0">
                <a:solidFill>
                  <a:srgbClr val="FFFF00"/>
                </a:solidFill>
                <a:latin typeface="Arial" charset="0"/>
                <a:ea typeface="Osaka" charset="0"/>
                <a:cs typeface="Osaka" charset="0"/>
              </a:rPr>
              <a:t> </a:t>
            </a:r>
            <a:r>
              <a:rPr lang="zh-CN" altLang="en-US" sz="3200" b="1" dirty="0">
                <a:solidFill>
                  <a:srgbClr val="FFFF00"/>
                </a:solidFill>
                <a:latin typeface="Arial" charset="0"/>
                <a:ea typeface="Osaka" charset="0"/>
                <a:cs typeface="Osaka" charset="0"/>
              </a:rPr>
              <a:t>月亮，</a:t>
            </a:r>
            <a:r>
              <a:rPr lang="en-US" altLang="zh-CN" sz="3200" b="1" dirty="0">
                <a:solidFill>
                  <a:srgbClr val="FFFF00"/>
                </a:solidFill>
                <a:latin typeface="Arial" charset="0"/>
                <a:ea typeface="Osaka" charset="0"/>
                <a:cs typeface="Osaka" charset="0"/>
              </a:rPr>
              <a:t> </a:t>
            </a:r>
            <a:r>
              <a:rPr lang="zh-CN" altLang="en-US" sz="3200" b="1" dirty="0">
                <a:solidFill>
                  <a:srgbClr val="FFFF00"/>
                </a:solidFill>
                <a:latin typeface="Arial" charset="0"/>
                <a:ea typeface="Osaka" charset="0"/>
                <a:cs typeface="Osaka" charset="0"/>
              </a:rPr>
              <a:t>星星</a:t>
            </a:r>
            <a:endParaRPr lang="en-US" sz="3200" b="1" dirty="0">
              <a:solidFill>
                <a:srgbClr val="FFFF00"/>
              </a:solidFill>
              <a:latin typeface="Arial" charset="0"/>
              <a:cs typeface="Arial" charset="0"/>
            </a:endParaRPr>
          </a:p>
        </p:txBody>
      </p:sp>
    </p:spTree>
    <p:extLst>
      <p:ext uri="{BB962C8B-B14F-4D97-AF65-F5344CB8AC3E}">
        <p14:creationId xmlns:p14="http://schemas.microsoft.com/office/powerpoint/2010/main" val="6523199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15847080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5761" name="Picture 1" descr="rev 9 fallingstar.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4445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3962400" y="0"/>
            <a:ext cx="5181600" cy="1371600"/>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巨星</a:t>
            </a:r>
            <a:br>
              <a:rPr lang="en-US" b="1" dirty="0">
                <a:latin typeface="Arial" charset="0"/>
                <a:ea typeface="ＭＳ Ｐゴシック" charset="0"/>
                <a:cs typeface="ＭＳ Ｐゴシック" charset="0"/>
              </a:rPr>
            </a:br>
            <a:r>
              <a:rPr lang="en-US" sz="3600" b="1" dirty="0">
                <a:latin typeface="Arial" charset="0"/>
                <a:ea typeface="ＭＳ Ｐゴシック" charset="0"/>
                <a:cs typeface="ＭＳ Ｐゴシック" charset="0"/>
              </a:rPr>
              <a:t>(</a:t>
            </a:r>
            <a:r>
              <a:rPr lang="zh-CN" altLang="en-US" sz="3600" b="1" dirty="0">
                <a:latin typeface="Arial" charset="0"/>
                <a:ea typeface="ＭＳ Ｐゴシック" charset="0"/>
                <a:cs typeface="ＭＳ Ｐゴシック" charset="0"/>
              </a:rPr>
              <a:t>吹号</a:t>
            </a:r>
            <a:r>
              <a:rPr lang="en-US" sz="3600" b="1" dirty="0">
                <a:latin typeface="Arial" charset="0"/>
                <a:ea typeface="ＭＳ Ｐゴシック" charset="0"/>
                <a:cs typeface="ＭＳ Ｐゴシック" charset="0"/>
              </a:rPr>
              <a:t> #5 = </a:t>
            </a:r>
            <a:r>
              <a:rPr lang="zh-CN" altLang="en-US" sz="3600" b="1" dirty="0">
                <a:latin typeface="Arial" charset="0"/>
                <a:ea typeface="ＭＳ Ｐゴシック" charset="0"/>
                <a:cs typeface="ＭＳ Ｐゴシック" charset="0"/>
              </a:rPr>
              <a:t>灾祸</a:t>
            </a:r>
            <a:r>
              <a:rPr lang="en-US" sz="3600" b="1" dirty="0">
                <a:latin typeface="Arial" charset="0"/>
                <a:ea typeface="ＭＳ Ｐゴシック" charset="0"/>
                <a:cs typeface="ＭＳ Ｐゴシック" charset="0"/>
              </a:rPr>
              <a:t> #1)</a:t>
            </a:r>
            <a:endParaRPr lang="en-US" dirty="0">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179388" y="1412875"/>
            <a:ext cx="3816350" cy="5445125"/>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ja-JP" altLang="en-US" sz="3200" b="1" dirty="0">
                <a:solidFill>
                  <a:srgbClr val="FFFFFF"/>
                </a:solidFill>
                <a:latin typeface="ＭＳ Ｐゴシック"/>
                <a:ea typeface="ＭＳ Ｐゴシック"/>
                <a:cs typeface="ＭＳ Ｐゴシック"/>
              </a:rPr>
              <a:t>“</a:t>
            </a:r>
            <a:r>
              <a:rPr lang="en-US" sz="3200" dirty="0">
                <a:solidFill>
                  <a:srgbClr val="FFFFFF"/>
                </a:solidFill>
                <a:latin typeface="ＭＳ Ｐゴシック"/>
                <a:ea typeface="ＭＳ Ｐゴシック"/>
                <a:cs typeface="ＭＳ Ｐゴシック"/>
              </a:rPr>
              <a:t>第 五 位 天 使 吹 号 ， 我 就 看 见 一 个 星 从 天 落 到 地 上</a:t>
            </a:r>
            <a:r>
              <a:rPr lang="zh-CN" altLang="en-US" sz="3200" dirty="0">
                <a:solidFill>
                  <a:srgbClr val="FFFFFF"/>
                </a:solidFill>
                <a:latin typeface="ＭＳ Ｐゴシック"/>
                <a:ea typeface="ＭＳ Ｐゴシック"/>
                <a:cs typeface="ＭＳ Ｐゴシック"/>
              </a:rPr>
              <a:t>。。。</a:t>
            </a:r>
            <a:r>
              <a:rPr lang="ja-JP" altLang="en-US" sz="3200" b="1" dirty="0">
                <a:solidFill>
                  <a:srgbClr val="FFFFFF"/>
                </a:solidFill>
                <a:latin typeface="ＭＳ Ｐゴシック"/>
                <a:ea typeface="ＭＳ Ｐゴシック"/>
                <a:cs typeface="ＭＳ Ｐゴシック"/>
              </a:rPr>
              <a:t>”</a:t>
            </a:r>
            <a:r>
              <a:rPr lang="en-US" altLang="ja-JP" sz="3200" b="1" dirty="0">
                <a:solidFill>
                  <a:srgbClr val="FFFFFF"/>
                </a:solidFill>
                <a:latin typeface="ＭＳ Ｐゴシック"/>
                <a:ea typeface="ＭＳ Ｐゴシック"/>
                <a:cs typeface="ＭＳ Ｐゴシック"/>
              </a:rPr>
              <a:t> </a:t>
            </a:r>
            <a:br>
              <a:rPr lang="en-US" altLang="ja-JP" sz="3200" b="1" dirty="0">
                <a:solidFill>
                  <a:srgbClr val="FFFFFF"/>
                </a:solidFill>
                <a:latin typeface="ＭＳ Ｐゴシック"/>
                <a:ea typeface="ＭＳ Ｐゴシック"/>
                <a:cs typeface="ＭＳ Ｐゴシック"/>
              </a:rPr>
            </a:br>
            <a:r>
              <a:rPr lang="en-US" altLang="ja-JP" sz="3200" b="1" dirty="0">
                <a:solidFill>
                  <a:srgbClr val="FFFFFF"/>
                </a:solidFill>
                <a:latin typeface="ＭＳ Ｐゴシック"/>
                <a:ea typeface="ＭＳ Ｐゴシック"/>
                <a:cs typeface="ＭＳ Ｐゴシック"/>
              </a:rPr>
              <a:t>(</a:t>
            </a:r>
            <a:r>
              <a:rPr lang="zh-CN" altLang="en-US" sz="3200" b="1" dirty="0">
                <a:solidFill>
                  <a:srgbClr val="FFFFFF"/>
                </a:solidFill>
                <a:latin typeface="ＭＳ Ｐゴシック"/>
                <a:ea typeface="ＭＳ Ｐゴシック"/>
                <a:cs typeface="ＭＳ Ｐゴシック"/>
              </a:rPr>
              <a:t>启示录</a:t>
            </a:r>
            <a:r>
              <a:rPr lang="en-US" altLang="ja-JP" sz="3200" b="1" dirty="0">
                <a:solidFill>
                  <a:srgbClr val="FFFFFF"/>
                </a:solidFill>
                <a:latin typeface="ＭＳ Ｐゴシック"/>
                <a:ea typeface="ＭＳ Ｐゴシック"/>
                <a:cs typeface="ＭＳ Ｐゴシック"/>
              </a:rPr>
              <a:t> 9:1a).</a:t>
            </a:r>
            <a:endParaRPr lang="en-US" sz="3200" b="1"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4920064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3419475" y="0"/>
            <a:ext cx="5724525" cy="1371600"/>
          </a:xfrm>
          <a:effectLst>
            <a:outerShdw blurRad="63500" dist="35921" dir="2700000" algn="ctr" rotWithShape="0">
              <a:schemeClr val="tx2">
                <a:alpha val="74998"/>
              </a:schemeClr>
            </a:outerShdw>
          </a:effectLst>
        </p:spPr>
        <p:txBody>
          <a:bodyPr/>
          <a:lstStyle/>
          <a:p>
            <a:pPr>
              <a:defRPr/>
            </a:pPr>
            <a:r>
              <a:rPr lang="zh-CN" altLang="en-US" sz="3600" b="1" dirty="0">
                <a:latin typeface="Arial" charset="0"/>
                <a:ea typeface="ＭＳ Ｐゴシック" charset="0"/>
                <a:cs typeface="ＭＳ Ｐゴシック" charset="0"/>
              </a:rPr>
              <a:t>无低</a:t>
            </a:r>
            <a:r>
              <a:rPr lang="en-US" sz="3600" dirty="0"/>
              <a:t>坑</a:t>
            </a:r>
            <a:br>
              <a:rPr lang="en-US" sz="3600" dirty="0"/>
            </a:br>
            <a:r>
              <a:rPr lang="en-US" sz="3600" b="1" dirty="0">
                <a:latin typeface="Arial" charset="0"/>
                <a:ea typeface="ＭＳ Ｐゴシック" charset="0"/>
                <a:cs typeface="ＭＳ Ｐゴシック" charset="0"/>
              </a:rPr>
              <a:t>(</a:t>
            </a:r>
            <a:r>
              <a:rPr lang="zh-CN" altLang="en-US" sz="3600" dirty="0">
                <a:solidFill>
                  <a:srgbClr val="FFFFFF"/>
                </a:solidFill>
                <a:latin typeface="ＭＳ Ｐゴシック"/>
                <a:ea typeface="ＭＳ Ｐゴシック"/>
                <a:cs typeface="ＭＳ Ｐゴシック"/>
              </a:rPr>
              <a:t>号角</a:t>
            </a:r>
            <a:r>
              <a:rPr lang="en-US" altLang="zh-CN" sz="3600" dirty="0">
                <a:solidFill>
                  <a:srgbClr val="FFFFFF"/>
                </a:solidFill>
                <a:latin typeface="ＭＳ Ｐゴシック"/>
                <a:ea typeface="ＭＳ Ｐゴシック"/>
                <a:cs typeface="ＭＳ Ｐゴシック"/>
              </a:rPr>
              <a:t> </a:t>
            </a:r>
            <a:r>
              <a:rPr lang="en-US" sz="3600" b="1" dirty="0">
                <a:latin typeface="Arial" charset="0"/>
                <a:ea typeface="ＭＳ Ｐゴシック" charset="0"/>
                <a:cs typeface="ＭＳ Ｐゴシック" charset="0"/>
              </a:rPr>
              <a:t>#5 = </a:t>
            </a:r>
            <a:r>
              <a:rPr lang="zh-CN" altLang="en-US" sz="3600" b="1" dirty="0">
                <a:latin typeface="Arial" charset="0"/>
                <a:ea typeface="ＭＳ Ｐゴシック" charset="0"/>
                <a:cs typeface="ＭＳ Ｐゴシック" charset="0"/>
              </a:rPr>
              <a:t>灾祸</a:t>
            </a:r>
            <a:r>
              <a:rPr lang="en-US" sz="3600" b="1" dirty="0">
                <a:latin typeface="Arial" charset="0"/>
                <a:ea typeface="ＭＳ Ｐゴシック" charset="0"/>
                <a:cs typeface="ＭＳ Ｐゴシック" charset="0"/>
              </a:rPr>
              <a:t> #1)</a:t>
            </a:r>
            <a:endParaRPr lang="en-US" dirty="0">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36513" y="0"/>
            <a:ext cx="3671888" cy="68580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r>
              <a:rPr lang="ja-JP" altLang="en-US" sz="3200" b="1" dirty="0">
                <a:solidFill>
                  <a:srgbClr val="FFFFFF"/>
                </a:solidFill>
                <a:latin typeface="ＭＳ Ｐゴシック"/>
                <a:ea typeface="ＭＳ Ｐゴシック"/>
                <a:cs typeface="ＭＳ Ｐゴシック"/>
              </a:rPr>
              <a:t>“</a:t>
            </a:r>
            <a:r>
              <a:rPr lang="zh-CN" altLang="en-US" sz="3200" b="1" dirty="0">
                <a:solidFill>
                  <a:srgbClr val="FFFFFF"/>
                </a:solidFill>
                <a:latin typeface="ＭＳ Ｐゴシック"/>
                <a:ea typeface="ＭＳ Ｐゴシック"/>
                <a:cs typeface="ＭＳ Ｐゴシック"/>
              </a:rPr>
              <a:t>。。。</a:t>
            </a:r>
            <a:r>
              <a:rPr lang="en-US" sz="3200" dirty="0">
                <a:solidFill>
                  <a:srgbClr val="FFFFFF"/>
                </a:solidFill>
                <a:latin typeface="ＭＳ Ｐゴシック"/>
                <a:ea typeface="ＭＳ Ｐゴシック"/>
                <a:cs typeface="ＭＳ Ｐゴシック"/>
              </a:rPr>
              <a:t>有 无 底 坑 的 钥 匙 赐 给 他 。2 他 开 了 无 底 坑 ， 便 有 烟 从 坑 里 往 上 冒 ， 好 像 大 火 炉 的 烟 ； 日 头 和 天 空 都 因 这 烟 昏 暗 了 。</a:t>
            </a:r>
            <a:r>
              <a:rPr lang="ja-JP" altLang="en-US" sz="3200" b="1" dirty="0">
                <a:solidFill>
                  <a:srgbClr val="FFFFFF"/>
                </a:solidFill>
                <a:latin typeface="ＭＳ Ｐゴシック"/>
                <a:ea typeface="ＭＳ Ｐゴシック"/>
                <a:cs typeface="ＭＳ Ｐゴシック"/>
              </a:rPr>
              <a:t>”</a:t>
            </a:r>
            <a:r>
              <a:rPr lang="en-US" altLang="ja-JP" sz="3200" b="1" dirty="0">
                <a:solidFill>
                  <a:srgbClr val="FFFFFF"/>
                </a:solidFill>
                <a:latin typeface="ＭＳ Ｐゴシック"/>
                <a:ea typeface="ＭＳ Ｐゴシック"/>
                <a:cs typeface="ＭＳ Ｐゴシック"/>
              </a:rPr>
              <a:t> </a:t>
            </a:r>
            <a:br>
              <a:rPr lang="en-US" altLang="ja-JP" sz="3200" b="1" dirty="0">
                <a:solidFill>
                  <a:srgbClr val="FFFFFF"/>
                </a:solidFill>
                <a:latin typeface="ＭＳ Ｐゴシック"/>
                <a:ea typeface="ＭＳ Ｐゴシック"/>
                <a:cs typeface="ＭＳ Ｐゴシック"/>
              </a:rPr>
            </a:br>
            <a:r>
              <a:rPr lang="en-US" altLang="ja-JP" sz="3200" b="1" dirty="0">
                <a:solidFill>
                  <a:srgbClr val="FFFFFF"/>
                </a:solidFill>
                <a:latin typeface="ＭＳ Ｐゴシック"/>
                <a:ea typeface="ＭＳ Ｐゴシック"/>
                <a:cs typeface="ＭＳ Ｐゴシック"/>
              </a:rPr>
              <a:t>(</a:t>
            </a:r>
            <a:r>
              <a:rPr lang="zh-CN" altLang="en-US" sz="3200" b="1" dirty="0">
                <a:solidFill>
                  <a:srgbClr val="FFFFFF"/>
                </a:solidFill>
                <a:latin typeface="ＭＳ Ｐゴシック"/>
                <a:ea typeface="ＭＳ Ｐゴシック"/>
                <a:cs typeface="ＭＳ Ｐゴシック"/>
              </a:rPr>
              <a:t>启示录</a:t>
            </a:r>
            <a:r>
              <a:rPr lang="en-US" altLang="ja-JP" sz="3200" b="1" dirty="0">
                <a:solidFill>
                  <a:srgbClr val="FFFFFF"/>
                </a:solidFill>
                <a:latin typeface="ＭＳ Ｐゴシック"/>
                <a:ea typeface="ＭＳ Ｐゴシック"/>
                <a:cs typeface="ＭＳ Ｐゴシック"/>
              </a:rPr>
              <a:t> 9:1b-2).</a:t>
            </a:r>
            <a:endParaRPr lang="en-US" sz="3200" b="1" dirty="0">
              <a:solidFill>
                <a:srgbClr val="FFFFFF"/>
              </a:solidFill>
              <a:latin typeface="ＭＳ Ｐゴシック"/>
              <a:ea typeface="ＭＳ Ｐゴシック"/>
              <a:cs typeface="ＭＳ Ｐゴシック"/>
            </a:endParaRPr>
          </a:p>
        </p:txBody>
      </p:sp>
      <p:pic>
        <p:nvPicPr>
          <p:cNvPr id="887811" name="Picture 2" descr="Rev 9 Bottomless Pi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71888" y="1741488"/>
            <a:ext cx="5508625" cy="3703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981452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9857" name="Picture 4" descr="rev 9 woes-islam.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513" y="0"/>
            <a:ext cx="9144000" cy="6831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381000"/>
            <a:ext cx="5181600" cy="1371600"/>
          </a:xfrm>
          <a:effectLst>
            <a:outerShdw blurRad="63500" dist="35921" dir="2700000" algn="ctr" rotWithShape="0">
              <a:schemeClr val="tx2">
                <a:alpha val="74998"/>
              </a:schemeClr>
            </a:outerShdw>
          </a:effectLst>
        </p:spPr>
        <p:txBody>
          <a:bodyPr/>
          <a:lstStyle/>
          <a:p>
            <a:pPr>
              <a:defRPr/>
            </a:pPr>
            <a:r>
              <a:rPr lang="zh-CN" altLang="en-US" b="1" dirty="0">
                <a:latin typeface="ＭＳ Ｐゴシック"/>
                <a:ea typeface="ＭＳ Ｐゴシック"/>
                <a:cs typeface="ＭＳ Ｐゴシック"/>
              </a:rPr>
              <a:t>蝗虫</a:t>
            </a:r>
            <a:br>
              <a:rPr lang="en-US" b="1" dirty="0">
                <a:latin typeface="ＭＳ Ｐゴシック"/>
                <a:ea typeface="ＭＳ Ｐゴシック"/>
                <a:cs typeface="ＭＳ Ｐゴシック"/>
              </a:rPr>
            </a:br>
            <a:r>
              <a:rPr lang="en-US" sz="3600" b="1" dirty="0">
                <a:latin typeface="ＭＳ Ｐゴシック"/>
                <a:ea typeface="ＭＳ Ｐゴシック"/>
                <a:cs typeface="ＭＳ Ｐゴシック"/>
              </a:rPr>
              <a:t>(</a:t>
            </a:r>
            <a:r>
              <a:rPr lang="zh-CN" altLang="en-US" sz="3600" dirty="0">
                <a:solidFill>
                  <a:srgbClr val="FFFFFF"/>
                </a:solidFill>
                <a:effectLst>
                  <a:outerShdw blurRad="38100" dist="38100" dir="2700000" algn="tl">
                    <a:srgbClr val="808080"/>
                  </a:outerShdw>
                </a:effectLst>
                <a:latin typeface="ＭＳ Ｐゴシック"/>
                <a:ea typeface="ＭＳ Ｐゴシック"/>
                <a:cs typeface="ＭＳ Ｐゴシック"/>
              </a:rPr>
              <a:t>号角</a:t>
            </a:r>
            <a:r>
              <a:rPr lang="en-US" altLang="zh-CN" sz="3600" dirty="0">
                <a:solidFill>
                  <a:srgbClr val="FFFFFF"/>
                </a:solidFill>
                <a:effectLst>
                  <a:outerShdw blurRad="38100" dist="38100" dir="2700000" algn="tl">
                    <a:srgbClr val="808080"/>
                  </a:outerShdw>
                </a:effectLst>
                <a:latin typeface="ＭＳ Ｐゴシック"/>
                <a:ea typeface="ＭＳ Ｐゴシック"/>
                <a:cs typeface="ＭＳ Ｐゴシック"/>
              </a:rPr>
              <a:t> </a:t>
            </a:r>
            <a:r>
              <a:rPr lang="en-US" sz="3600" b="1" dirty="0">
                <a:latin typeface="ＭＳ Ｐゴシック"/>
                <a:ea typeface="ＭＳ Ｐゴシック"/>
                <a:cs typeface="ＭＳ Ｐゴシック"/>
              </a:rPr>
              <a:t>#5 = </a:t>
            </a:r>
            <a:r>
              <a:rPr lang="zh-CN" altLang="en-US" sz="3600" b="1" dirty="0">
                <a:latin typeface="ＭＳ Ｐゴシック"/>
                <a:ea typeface="ＭＳ Ｐゴシック"/>
                <a:cs typeface="ＭＳ Ｐゴシック"/>
              </a:rPr>
              <a:t>灾祸</a:t>
            </a:r>
            <a:r>
              <a:rPr lang="en-US" sz="3600" b="1" dirty="0">
                <a:latin typeface="ＭＳ Ｐゴシック"/>
                <a:ea typeface="ＭＳ Ｐゴシック"/>
                <a:cs typeface="ＭＳ Ｐゴシック"/>
              </a:rPr>
              <a:t> #1)</a:t>
            </a:r>
            <a:endParaRPr lang="en-US" dirty="0">
              <a:latin typeface="ＭＳ Ｐゴシック"/>
              <a:ea typeface="ＭＳ Ｐゴシック"/>
              <a:cs typeface="ＭＳ Ｐゴシック"/>
            </a:endParaRPr>
          </a:p>
        </p:txBody>
      </p:sp>
      <p:sp>
        <p:nvSpPr>
          <p:cNvPr id="4" name="Rectangle 1026"/>
          <p:cNvSpPr txBox="1">
            <a:spLocks noChangeArrowheads="1"/>
          </p:cNvSpPr>
          <p:nvPr/>
        </p:nvSpPr>
        <p:spPr bwMode="auto">
          <a:xfrm>
            <a:off x="0" y="4941888"/>
            <a:ext cx="9144000" cy="19050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ja-JP" altLang="en-US" sz="3200" b="1" dirty="0">
                <a:solidFill>
                  <a:srgbClr val="FFFFFF"/>
                </a:solidFill>
                <a:latin typeface="ＭＳ Ｐゴシック"/>
                <a:ea typeface="ＭＳ Ｐゴシック"/>
                <a:cs typeface="ＭＳ Ｐゴシック"/>
              </a:rPr>
              <a:t>“</a:t>
            </a:r>
            <a:r>
              <a:rPr lang="en-US" sz="3200" dirty="0">
                <a:solidFill>
                  <a:srgbClr val="FFFFFF"/>
                </a:solidFill>
                <a:latin typeface="ＭＳ Ｐゴシック"/>
                <a:ea typeface="ＭＳ Ｐゴシック"/>
                <a:cs typeface="ＭＳ Ｐゴシック"/>
              </a:rPr>
              <a:t>有 蝗 虫 从 烟 中 出 来 ， 飞 到 地 上 ； 有 能 力 赐 给 他 们 ， 好 像 地 上 蝎 子 的 能 力 一 样</a:t>
            </a:r>
          </a:p>
          <a:p>
            <a:pPr algn="ctr">
              <a:defRPr/>
            </a:pPr>
            <a:r>
              <a:rPr lang="ja-JP" altLang="en-US" sz="3200" b="1" dirty="0">
                <a:solidFill>
                  <a:srgbClr val="FFFFFF"/>
                </a:solidFill>
                <a:latin typeface="ＭＳ Ｐゴシック"/>
                <a:ea typeface="ＭＳ Ｐゴシック"/>
                <a:cs typeface="ＭＳ Ｐゴシック"/>
              </a:rPr>
              <a:t>”</a:t>
            </a:r>
            <a:r>
              <a:rPr lang="en-US" altLang="ja-JP" sz="3200" b="1" dirty="0">
                <a:solidFill>
                  <a:srgbClr val="FFFFFF"/>
                </a:solidFill>
                <a:latin typeface="ＭＳ Ｐゴシック"/>
                <a:ea typeface="ＭＳ Ｐゴシック"/>
                <a:cs typeface="ＭＳ Ｐゴシック"/>
              </a:rPr>
              <a:t> (</a:t>
            </a:r>
            <a:r>
              <a:rPr lang="zh-CN" altLang="en-US" sz="3200" b="1" dirty="0">
                <a:solidFill>
                  <a:srgbClr val="FFFFFF"/>
                </a:solidFill>
                <a:latin typeface="ＭＳ Ｐゴシック"/>
                <a:ea typeface="ＭＳ Ｐゴシック"/>
                <a:cs typeface="ＭＳ Ｐゴシック"/>
              </a:rPr>
              <a:t>启示录</a:t>
            </a:r>
            <a:r>
              <a:rPr lang="en-US" altLang="ja-JP" sz="3200" b="1" dirty="0">
                <a:solidFill>
                  <a:srgbClr val="FFFFFF"/>
                </a:solidFill>
                <a:latin typeface="ＭＳ Ｐゴシック"/>
                <a:ea typeface="ＭＳ Ｐゴシック"/>
                <a:cs typeface="ＭＳ Ｐゴシック"/>
              </a:rPr>
              <a:t> 9:3).</a:t>
            </a:r>
            <a:endParaRPr lang="en-US" sz="3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046499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4" name="Text Box 7"/>
          <p:cNvSpPr txBox="1">
            <a:spLocks noChangeArrowheads="1"/>
          </p:cNvSpPr>
          <p:nvPr/>
        </p:nvSpPr>
        <p:spPr bwMode="auto">
          <a:xfrm>
            <a:off x="8461415" y="4763"/>
            <a:ext cx="74922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318</a:t>
            </a:r>
          </a:p>
        </p:txBody>
      </p:sp>
      <p:graphicFrame>
        <p:nvGraphicFramePr>
          <p:cNvPr id="9" name="Table 8"/>
          <p:cNvGraphicFramePr>
            <a:graphicFrameLocks noGrp="1"/>
          </p:cNvGraphicFramePr>
          <p:nvPr/>
        </p:nvGraphicFramePr>
        <p:xfrm>
          <a:off x="0" y="0"/>
          <a:ext cx="7924800" cy="6877050"/>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685800">
                  <a:extLst>
                    <a:ext uri="{9D8B030D-6E8A-4147-A177-3AD203B41FA5}">
                      <a16:colId xmlns:a16="http://schemas.microsoft.com/office/drawing/2014/main" val="20004"/>
                    </a:ext>
                  </a:extLst>
                </a:gridCol>
                <a:gridCol w="639763">
                  <a:extLst>
                    <a:ext uri="{9D8B030D-6E8A-4147-A177-3AD203B41FA5}">
                      <a16:colId xmlns:a16="http://schemas.microsoft.com/office/drawing/2014/main" val="20005"/>
                    </a:ext>
                  </a:extLst>
                </a:gridCol>
                <a:gridCol w="793750">
                  <a:extLst>
                    <a:ext uri="{9D8B030D-6E8A-4147-A177-3AD203B41FA5}">
                      <a16:colId xmlns:a16="http://schemas.microsoft.com/office/drawing/2014/main" val="20006"/>
                    </a:ext>
                  </a:extLst>
                </a:gridCol>
                <a:gridCol w="881062">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54864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Arial"/>
                        </a:rPr>
                        <a:t>基督的主权在未来的胜利</a:t>
                      </a:r>
                      <a:endParaRPr kumimoji="0" lang="en-US" sz="2800" b="1" i="0" u="none" strike="noStrike" cap="none" normalizeH="0" baseline="0" dirty="0">
                        <a:ln>
                          <a:noFill/>
                        </a:ln>
                        <a:solidFill>
                          <a:schemeClr val="bg1"/>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0"/>
                  </a:ext>
                </a:extLst>
              </a:tr>
              <a:tr h="78833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主权是属于基督</a:t>
                      </a:r>
                      <a:endParaRPr kumimoji="0" 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主权在教会</a:t>
                      </a:r>
                      <a:endParaRPr kumimoji="0" lang="en-US" sz="20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主权在末日</a:t>
                      </a:r>
                      <a:r>
                        <a:rPr kumimoji="0" lang="zh-TW" altLang="en-US" sz="20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的</a:t>
                      </a:r>
                      <a:r>
                        <a:rPr kumimoji="0" lang="zh-CN" altLang="en-US" sz="20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事件</a:t>
                      </a:r>
                      <a:endParaRPr kumimoji="0" lang="en-US" sz="20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1"/>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第 </a:t>
                      </a:r>
                      <a:r>
                        <a:rPr kumimoji="0" 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1 </a:t>
                      </a:r>
                      <a:r>
                        <a:rPr kumimoji="0" lang="zh-CN"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章</a:t>
                      </a:r>
                      <a:endPar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第 </a:t>
                      </a:r>
                      <a:r>
                        <a:rPr kumimoji="0" lang="en-US" altLang="zh-TW"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2–3 </a:t>
                      </a:r>
                      <a:r>
                        <a:rPr kumimoji="0" lang="zh-TW" alt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章</a:t>
                      </a:r>
                      <a:endParaRPr kumimoji="0" 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第 </a:t>
                      </a:r>
                      <a:r>
                        <a:rPr kumimoji="0" 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4–22 </a:t>
                      </a:r>
                      <a:r>
                        <a:rPr kumimoji="0" lang="zh-CN" alt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章</a:t>
                      </a:r>
                      <a:endParaRPr kumimoji="0" 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2"/>
                  </a:ext>
                </a:extLst>
              </a:tr>
              <a:tr h="67773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a:t>
                      </a:r>
                      <a:r>
                        <a:rPr kumimoji="0" lang="zh-TW"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你看到什么</a:t>
                      </a:r>
                      <a:r>
                        <a:rPr kumimoji="0" lang="en-US" altLang="zh-TW"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a:t>
                      </a:r>
                      <a:endParaRPr kumimoji="0" lang="zh-TW"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(1:19</a:t>
                      </a:r>
                      <a:r>
                        <a:rPr kumimoji="0" 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a)</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a:t>
                      </a:r>
                      <a:r>
                        <a:rPr kumimoji="0" lang="zh-CN"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现在是什么</a:t>
                      </a:r>
                      <a:r>
                        <a:rPr kumimoji="0" lang="en-US" altLang="ja-JP"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(1:19b)</a:t>
                      </a:r>
                      <a:endPar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a:t>
                      </a:r>
                      <a:r>
                        <a:rPr kumimoji="0" lang="zh-CN"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以后会发生什么</a:t>
                      </a:r>
                      <a:r>
                        <a:rPr kumimoji="0" lang="en-US" altLang="ja-JP"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(1:19c)</a:t>
                      </a:r>
                      <a:endPar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3"/>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过去</a:t>
                      </a:r>
                      <a:endParaRPr kumimoji="0" 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现在</a:t>
                      </a:r>
                      <a:endParaRPr kumimoji="0" 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未来</a:t>
                      </a:r>
                      <a:endParaRPr kumimoji="0" 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4"/>
                  </a:ext>
                </a:extLst>
              </a:tr>
              <a:tr h="50258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基督揭露</a:t>
                      </a:r>
                      <a:endParaRPr kumimoji="0" 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教会揭露</a:t>
                      </a:r>
                      <a:endParaRPr kumimoji="0" lang="en-US" sz="20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完成揭露</a:t>
                      </a:r>
                      <a:endParaRPr kumimoji="0" lang="en-US" sz="20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5"/>
                  </a:ext>
                </a:extLst>
              </a:tr>
              <a:tr h="7429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2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上帝在地上</a:t>
                      </a:r>
                      <a:endParaRPr kumimoji="0" lang="en-US" sz="22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2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上帝的使者</a:t>
                      </a:r>
                      <a:endParaRPr kumimoji="0" lang="en-US" altLang="zh-CN" sz="22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2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在地上</a:t>
                      </a:r>
                      <a:endParaRPr kumimoji="0" lang="en-US" sz="22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2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从地狱在地上到天堂地上</a:t>
                      </a:r>
                      <a:endParaRPr kumimoji="0" lang="en-US" sz="22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6"/>
                  </a:ext>
                </a:extLst>
              </a:tr>
              <a:tr h="608479">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22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审判官  </a:t>
                      </a:r>
                      <a:endParaRPr kumimoji="0" lang="en-US" sz="22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2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任务</a:t>
                      </a:r>
                      <a:endParaRPr kumimoji="0" lang="en-US" sz="22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2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判决和奖励</a:t>
                      </a:r>
                      <a:endParaRPr kumimoji="0" lang="en-US" sz="22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7"/>
                  </a:ext>
                </a:extLst>
              </a:tr>
              <a:tr h="15968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主题</a:t>
                      </a:r>
                      <a:endParaRPr kumimoji="0" lang="en-US" altLang="ja-JP"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1:1-3</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敬拜三位一体神</a:t>
                      </a:r>
                      <a:endParaRPr kumimoji="0" lang="en-US" altLang="ja-JP" sz="16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1:4-8</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荣耀耶稣基督</a:t>
                      </a:r>
                      <a:endParaRPr kumimoji="0" lang="en-US" altLang="ja-JP"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1:9-</a:t>
                      </a:r>
                      <a:br>
                        <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br>
                      <a:r>
                        <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20</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小亚细亚</a:t>
                      </a:r>
                      <a:r>
                        <a:rPr kumimoji="0" lang="zh-CN" altLang="en-US" sz="16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七教会</a:t>
                      </a:r>
                      <a:r>
                        <a:rPr kumimoji="0" lang="en-US" altLang="zh-CN" sz="16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以弗所、士每拿、别迦摩、推雅推喇、撒狄、非拉铁非、</a:t>
                      </a:r>
                      <a:endParaRPr kumimoji="0" lang="en-US" altLang="zh-CN" sz="16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rPr>
                        <a:t>老底嘉</a:t>
                      </a:r>
                      <a:endParaRPr kumimoji="0" lang="en-US" sz="1600" b="1" i="0" u="none" strike="noStrike" cap="none" normalizeH="0" baseline="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苦难</a:t>
                      </a:r>
                      <a:endParaRPr kumimoji="0" lang="en-US" altLang="ja-JP"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4:1–</a:t>
                      </a:r>
                      <a:br>
                        <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br>
                      <a:r>
                        <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19:10</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第二次来</a:t>
                      </a:r>
                      <a:endParaRPr kumimoji="0" lang="en-US" altLang="ja-JP"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19:11-21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千禧年</a:t>
                      </a:r>
                      <a:endParaRPr kumimoji="0" lang="en-US" altLang="ja-JP"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    20</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永恒的状态</a:t>
                      </a:r>
                      <a:endParaRPr kumimoji="0" lang="en-US" altLang="ja-JP"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21:1–22:5</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TW" alt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终结</a:t>
                      </a:r>
                      <a:r>
                        <a:rPr kumimoji="0" lang="zh-CN" altLang="en-US" sz="1600" b="1" i="0" u="none" strike="noStrike" cap="none" normalizeH="0" baseline="0" dirty="0">
                          <a:ln>
                            <a:noFill/>
                          </a:ln>
                          <a:solidFill>
                            <a:srgbClr val="000000"/>
                          </a:solidFill>
                          <a:effectLst/>
                          <a:latin typeface="Microsoft YaHei UI" panose="020B0503020204020204" pitchFamily="34" charset="-122"/>
                          <a:ea typeface="Microsoft YaHei UI" panose="020B0503020204020204" pitchFamily="34" charset="-122"/>
                          <a:cs typeface="Arial"/>
                        </a:rPr>
                        <a:t>的</a:t>
                      </a:r>
                      <a:r>
                        <a:rPr kumimoji="0" lang="zh-CN" alt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迫切性</a:t>
                      </a:r>
                      <a:endParaRPr kumimoji="0" lang="en-US" altLang="ja-JP"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22:6-21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8727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西元 </a:t>
                      </a:r>
                      <a:r>
                        <a:rPr kumimoji="0" 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95 </a:t>
                      </a:r>
                      <a:r>
                        <a:rPr kumimoji="0" lang="zh-CN" altLang="en-US" sz="18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rPr>
                        <a:t>年</a:t>
                      </a:r>
                      <a:endParaRPr kumimoji="0" lang="en-US" sz="1200" b="1" i="0" u="none" strike="noStrike" cap="none" normalizeH="0" baseline="0" dirty="0">
                        <a:ln>
                          <a:noFill/>
                        </a:ln>
                        <a:solidFill>
                          <a:schemeClr val="tx1"/>
                        </a:solidFill>
                        <a:effectLst/>
                        <a:latin typeface="Microsoft YaHei UI" panose="020B0503020204020204" pitchFamily="34" charset="-122"/>
                        <a:ea typeface="Microsoft YaHei UI" panose="020B0503020204020204" pitchFamily="34" charset="-122"/>
                        <a:cs typeface="Arial"/>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tc hMerge="1">
                  <a:txBody>
                    <a:bodyPr/>
                    <a:lstStyle/>
                    <a:p>
                      <a:endParaRPr lang="en-SG"/>
                    </a:p>
                  </a:txBody>
                  <a:tcPr/>
                </a:tc>
                <a:extLst>
                  <a:ext uri="{0D108BD9-81ED-4DB2-BD59-A6C34878D82A}">
                    <a16:rowId xmlns:a16="http://schemas.microsoft.com/office/drawing/2014/main" val="10009"/>
                  </a:ext>
                </a:extLst>
              </a:tr>
            </a:tbl>
          </a:graphicData>
        </a:graphic>
      </p:graphicFrame>
      <p:sp>
        <p:nvSpPr>
          <p:cNvPr id="2" name="Title 1"/>
          <p:cNvSpPr>
            <a:spLocks noGrp="1"/>
          </p:cNvSpPr>
          <p:nvPr>
            <p:ph type="title"/>
          </p:nvPr>
        </p:nvSpPr>
        <p:spPr/>
        <p:txBody>
          <a:bodyPr/>
          <a:lstStyle/>
          <a:p>
            <a:endParaRPr lang="en-SG" dirty="0">
              <a:latin typeface="Microsoft YaHei UI" panose="020B0503020204020204" pitchFamily="34" charset="-122"/>
              <a:ea typeface="Microsoft YaHei UI" panose="020B0503020204020204" pitchFamily="34" charset="-122"/>
            </a:endParaRPr>
          </a:p>
        </p:txBody>
      </p:sp>
      <p:sp>
        <p:nvSpPr>
          <p:cNvPr id="7" name="Rectangle 5"/>
          <p:cNvSpPr txBox="1">
            <a:spLocks noChangeArrowheads="1"/>
          </p:cNvSpPr>
          <p:nvPr/>
        </p:nvSpPr>
        <p:spPr bwMode="auto">
          <a:xfrm rot="5400000">
            <a:off x="5115718" y="2790032"/>
            <a:ext cx="6985001" cy="1366837"/>
          </a:xfrm>
          <a:prstGeom prst="rect">
            <a:avLst/>
          </a:prstGeom>
          <a:solidFill>
            <a:srgbClr val="0000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9600" b="0" i="0" u="none" strike="noStrike" kern="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a:rPr>
              <a:t>启示录</a:t>
            </a:r>
          </a:p>
        </p:txBody>
      </p:sp>
      <p:sp>
        <p:nvSpPr>
          <p:cNvPr id="8" name="Text Box 7"/>
          <p:cNvSpPr txBox="1">
            <a:spLocks noChangeArrowheads="1"/>
          </p:cNvSpPr>
          <p:nvPr/>
        </p:nvSpPr>
        <p:spPr bwMode="auto">
          <a:xfrm>
            <a:off x="7783615" y="4763"/>
            <a:ext cx="1456515" cy="7100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318, 324 M</a:t>
            </a:r>
          </a:p>
        </p:txBody>
      </p:sp>
    </p:spTree>
    <p:extLst>
      <p:ext uri="{BB962C8B-B14F-4D97-AF65-F5344CB8AC3E}">
        <p14:creationId xmlns:p14="http://schemas.microsoft.com/office/powerpoint/2010/main" val="25332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1905" name="Picture 4" descr="image00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381000"/>
            <a:ext cx="5181600" cy="1371600"/>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蝗虫</a:t>
            </a:r>
            <a:br>
              <a:rPr lang="en-US" b="1" dirty="0">
                <a:latin typeface="Arial" charset="0"/>
                <a:ea typeface="ＭＳ Ｐゴシック" charset="0"/>
                <a:cs typeface="ＭＳ Ｐゴシック" charset="0"/>
              </a:rPr>
            </a:br>
            <a:r>
              <a:rPr lang="en-US" b="1" dirty="0">
                <a:latin typeface="Arial" charset="0"/>
                <a:ea typeface="ＭＳ Ｐゴシック" charset="0"/>
                <a:cs typeface="ＭＳ Ｐゴシック" charset="0"/>
              </a:rPr>
              <a:t>(</a:t>
            </a:r>
            <a:r>
              <a:rPr lang="zh-CN" altLang="en-US" b="1" dirty="0">
                <a:latin typeface="Arial" charset="0"/>
                <a:ea typeface="ＭＳ Ｐゴシック" charset="0"/>
                <a:cs typeface="ＭＳ Ｐゴシック" charset="0"/>
              </a:rPr>
              <a:t>吹号</a:t>
            </a:r>
            <a:r>
              <a:rPr lang="en-US" b="1" dirty="0">
                <a:latin typeface="Arial" charset="0"/>
                <a:ea typeface="ＭＳ Ｐゴシック" charset="0"/>
                <a:cs typeface="ＭＳ Ｐゴシック" charset="0"/>
              </a:rPr>
              <a:t> #5 = </a:t>
            </a:r>
            <a:r>
              <a:rPr lang="zh-CN" altLang="en-US" b="1" dirty="0">
                <a:latin typeface="Arial" charset="0"/>
                <a:ea typeface="ＭＳ Ｐゴシック" charset="0"/>
                <a:cs typeface="ＭＳ Ｐゴシック" charset="0"/>
              </a:rPr>
              <a:t>灾祸</a:t>
            </a:r>
            <a:r>
              <a:rPr lang="en-US" b="1" dirty="0">
                <a:latin typeface="Arial" charset="0"/>
                <a:ea typeface="ＭＳ Ｐゴシック" charset="0"/>
                <a:cs typeface="ＭＳ Ｐゴシック" charset="0"/>
              </a:rPr>
              <a:t> #1)</a:t>
            </a:r>
            <a:endParaRPr lang="en-US" dirty="0">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0" y="4953000"/>
            <a:ext cx="9144000" cy="1905000"/>
          </a:xfrm>
          <a:prstGeom prst="rect">
            <a:avLst/>
          </a:prstGeom>
          <a:solidFill>
            <a:schemeClr val="tx1"/>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en-US" altLang="ja-JP" sz="3600" b="1" dirty="0">
                <a:solidFill>
                  <a:schemeClr val="bg1"/>
                </a:solidFill>
                <a:latin typeface="Arial" charset="0"/>
              </a:rPr>
              <a:t>"</a:t>
            </a:r>
            <a:r>
              <a:rPr lang="en-US" sz="3600" dirty="0">
                <a:solidFill>
                  <a:schemeClr val="bg1"/>
                </a:solidFill>
              </a:rPr>
              <a:t>有蝗虫从烟里出来到了地上； 有能力赐给牠们， 好像地上蠍子的能力一样</a:t>
            </a:r>
            <a:r>
              <a:rPr lang="en-US" altLang="ja-JP" sz="3600" b="1" dirty="0">
                <a:solidFill>
                  <a:schemeClr val="bg1"/>
                </a:solidFill>
                <a:latin typeface="Arial" charset="0"/>
              </a:rPr>
              <a:t>" (9:3).</a:t>
            </a:r>
            <a:endParaRPr lang="en-US" sz="3600" dirty="0">
              <a:solidFill>
                <a:schemeClr val="bg1"/>
              </a:solidFill>
              <a:latin typeface="Times New Roman" charset="0"/>
            </a:endParaRPr>
          </a:p>
        </p:txBody>
      </p:sp>
      <p:sp>
        <p:nvSpPr>
          <p:cNvPr id="5" name="Text Box 30"/>
          <p:cNvSpPr txBox="1">
            <a:spLocks noChangeArrowheads="1"/>
          </p:cNvSpPr>
          <p:nvPr/>
        </p:nvSpPr>
        <p:spPr bwMode="auto">
          <a:xfrm>
            <a:off x="8426137" y="54571"/>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381</a:t>
            </a:r>
          </a:p>
        </p:txBody>
      </p:sp>
    </p:spTree>
    <p:extLst>
      <p:ext uri="{BB962C8B-B14F-4D97-AF65-F5344CB8AC3E}">
        <p14:creationId xmlns:p14="http://schemas.microsoft.com/office/powerpoint/2010/main" val="25622434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3953" name="Picture 1" descr="rev 9.2 do not harm grass Mow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8" y="0"/>
            <a:ext cx="4441826" cy="5805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3954" name="Picture 2" descr="rev 9 matthews-locust-detai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30675" y="0"/>
            <a:ext cx="5013325" cy="501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026"/>
          <p:cNvSpPr txBox="1">
            <a:spLocks noChangeArrowheads="1"/>
          </p:cNvSpPr>
          <p:nvPr/>
        </p:nvSpPr>
        <p:spPr bwMode="auto">
          <a:xfrm>
            <a:off x="0" y="4979988"/>
            <a:ext cx="9144000" cy="1905000"/>
          </a:xfrm>
          <a:prstGeom prst="rect">
            <a:avLst/>
          </a:prstGeom>
          <a:solidFill>
            <a:schemeClr val="tx1"/>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en-US" sz="3200" dirty="0">
                <a:solidFill>
                  <a:srgbClr val="FFFFFF"/>
                </a:solidFill>
                <a:latin typeface="ＭＳ Ｐゴシック"/>
                <a:ea typeface="ＭＳ Ｐゴシック"/>
                <a:cs typeface="ＭＳ Ｐゴシック"/>
              </a:rPr>
              <a:t>并 且 吩 咐 他 们 说 ， 不 可 伤 害 地 上 的 草 和 各 样 青 物 ， 并 一 切 树 木 ， 惟 独 要 伤 害 额 上 没 有 神 印 记 的 人 </a:t>
            </a:r>
            <a:br>
              <a:rPr lang="en-US" altLang="ja-JP" sz="3200" b="1" dirty="0">
                <a:solidFill>
                  <a:srgbClr val="FFFFFF"/>
                </a:solidFill>
                <a:latin typeface="Arial" charset="0"/>
              </a:rPr>
            </a:br>
            <a:r>
              <a:rPr lang="en-US" altLang="ja-JP" sz="3200" b="1" dirty="0">
                <a:solidFill>
                  <a:srgbClr val="FFFFFF"/>
                </a:solidFill>
                <a:latin typeface="Arial" charset="0"/>
              </a:rPr>
              <a:t>(</a:t>
            </a:r>
            <a:r>
              <a:rPr lang="zh-CN" altLang="en-US" sz="3200" b="1" dirty="0">
                <a:solidFill>
                  <a:srgbClr val="FFFFFF"/>
                </a:solidFill>
                <a:latin typeface="Arial" charset="0"/>
              </a:rPr>
              <a:t>启示录</a:t>
            </a:r>
            <a:r>
              <a:rPr lang="en-US" altLang="ja-JP" sz="3200" b="1" dirty="0">
                <a:solidFill>
                  <a:srgbClr val="FFFFFF"/>
                </a:solidFill>
                <a:latin typeface="Arial" charset="0"/>
              </a:rPr>
              <a:t> 9:4)</a:t>
            </a:r>
            <a:endParaRPr lang="en-US" sz="3200" dirty="0">
              <a:solidFill>
                <a:srgbClr val="FFFFFF"/>
              </a:solidFill>
              <a:latin typeface="Times New Roman" charset="0"/>
            </a:endParaRPr>
          </a:p>
        </p:txBody>
      </p:sp>
      <p:sp>
        <p:nvSpPr>
          <p:cNvPr id="887810" name="Rectangle 1026"/>
          <p:cNvSpPr>
            <a:spLocks noGrp="1" noChangeArrowheads="1"/>
          </p:cNvSpPr>
          <p:nvPr>
            <p:ph type="ctrTitle"/>
          </p:nvPr>
        </p:nvSpPr>
        <p:spPr>
          <a:xfrm>
            <a:off x="0" y="381000"/>
            <a:ext cx="5181600" cy="1371600"/>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蝗虫</a:t>
            </a:r>
            <a:br>
              <a:rPr lang="en-US" b="1" dirty="0">
                <a:latin typeface="Arial" charset="0"/>
                <a:ea typeface="ＭＳ Ｐゴシック" charset="0"/>
                <a:cs typeface="ＭＳ Ｐゴシック" charset="0"/>
              </a:rPr>
            </a:br>
            <a:r>
              <a:rPr lang="en-US" b="1" dirty="0">
                <a:latin typeface="Arial" charset="0"/>
                <a:ea typeface="ＭＳ Ｐゴシック" charset="0"/>
                <a:cs typeface="ＭＳ Ｐゴシック" charset="0"/>
              </a:rPr>
              <a:t>(</a:t>
            </a:r>
            <a:r>
              <a:rPr lang="zh-CN" altLang="en-US" b="1" dirty="0">
                <a:latin typeface="Arial" charset="0"/>
                <a:ea typeface="ＭＳ Ｐゴシック" charset="0"/>
                <a:cs typeface="ＭＳ Ｐゴシック" charset="0"/>
              </a:rPr>
              <a:t>吹号</a:t>
            </a:r>
            <a:r>
              <a:rPr lang="en-US" b="1" dirty="0">
                <a:latin typeface="Arial" charset="0"/>
                <a:ea typeface="ＭＳ Ｐゴシック" charset="0"/>
                <a:cs typeface="ＭＳ Ｐゴシック" charset="0"/>
              </a:rPr>
              <a:t> #5 = </a:t>
            </a:r>
            <a:r>
              <a:rPr lang="zh-CN" altLang="en-US" b="1" dirty="0">
                <a:latin typeface="Arial" charset="0"/>
                <a:ea typeface="ＭＳ Ｐゴシック" charset="0"/>
                <a:cs typeface="ＭＳ Ｐゴシック" charset="0"/>
              </a:rPr>
              <a:t>灾祸</a:t>
            </a:r>
            <a:r>
              <a:rPr lang="en-US" b="1" dirty="0">
                <a:latin typeface="Arial" charset="0"/>
                <a:ea typeface="ＭＳ Ｐゴシック" charset="0"/>
                <a:cs typeface="ＭＳ Ｐゴシック" charset="0"/>
              </a:rPr>
              <a:t> #1)</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55711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6001" name="Picture 1" descr="rev 9 single locust.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513" y="-26988"/>
            <a:ext cx="9180513"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762000"/>
            <a:ext cx="5181600" cy="1371600"/>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蝗虫</a:t>
            </a:r>
            <a:br>
              <a:rPr lang="en-US" b="1" dirty="0">
                <a:latin typeface="Arial" charset="0"/>
                <a:ea typeface="ＭＳ Ｐゴシック" charset="0"/>
                <a:cs typeface="ＭＳ Ｐゴシック" charset="0"/>
              </a:rPr>
            </a:br>
            <a:r>
              <a:rPr lang="en-US" b="1" dirty="0">
                <a:latin typeface="Arial" charset="0"/>
                <a:ea typeface="ＭＳ Ｐゴシック" charset="0"/>
                <a:cs typeface="ＭＳ Ｐゴシック" charset="0"/>
              </a:rPr>
              <a:t>(</a:t>
            </a:r>
            <a:r>
              <a:rPr lang="zh-CN" altLang="en-US" b="1" dirty="0">
                <a:latin typeface="Arial" charset="0"/>
                <a:ea typeface="ＭＳ Ｐゴシック" charset="0"/>
                <a:cs typeface="ＭＳ Ｐゴシック" charset="0"/>
              </a:rPr>
              <a:t>吹号</a:t>
            </a:r>
            <a:r>
              <a:rPr lang="en-US" b="1" dirty="0">
                <a:latin typeface="Arial" charset="0"/>
                <a:ea typeface="ＭＳ Ｐゴシック" charset="0"/>
                <a:cs typeface="ＭＳ Ｐゴシック" charset="0"/>
              </a:rPr>
              <a:t> #5 = </a:t>
            </a:r>
            <a:r>
              <a:rPr lang="zh-CN" altLang="en-US" b="1" dirty="0">
                <a:latin typeface="Arial" charset="0"/>
                <a:ea typeface="ＭＳ Ｐゴシック" charset="0"/>
                <a:cs typeface="ＭＳ Ｐゴシック" charset="0"/>
              </a:rPr>
              <a:t>灾祸</a:t>
            </a:r>
            <a:r>
              <a:rPr lang="en-US" b="1" dirty="0">
                <a:latin typeface="Arial" charset="0"/>
                <a:ea typeface="ＭＳ Ｐゴシック" charset="0"/>
                <a:cs typeface="ＭＳ Ｐゴシック" charset="0"/>
              </a:rPr>
              <a:t> #1)</a:t>
            </a:r>
            <a:endParaRPr lang="en-US" dirty="0">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0" y="4652963"/>
            <a:ext cx="9144000" cy="2205037"/>
          </a:xfrm>
          <a:prstGeom prst="rect">
            <a:avLst/>
          </a:prstGeom>
          <a:solidFill>
            <a:schemeClr val="tx1"/>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2800" dirty="0">
                <a:solidFill>
                  <a:srgbClr val="FFFFFF"/>
                </a:solidFill>
                <a:latin typeface="ＭＳ Ｐゴシック"/>
                <a:ea typeface="ＭＳ Ｐゴシック"/>
                <a:cs typeface="ＭＳ Ｐゴシック"/>
              </a:rPr>
              <a:t>5 但 不 许 蝗 虫 害 死 他 们 ， 只 叫 他 们 受 痛 苦 五 个 月 。 这 痛 苦 就 像 蝎 子 螫 人 的 痛 苦 一 样 。6 在 那 些 日 子 ， 人 要 求 死 ， 决 不 得 死 ； 愿 意 死 ， 死 却 远 避 他 们 。</a:t>
            </a:r>
          </a:p>
          <a:p>
            <a:pPr algn="ctr">
              <a:defRPr/>
            </a:pPr>
            <a:r>
              <a:rPr lang="en-US" altLang="ja-JP" sz="2800" b="1" dirty="0">
                <a:solidFill>
                  <a:srgbClr val="FFFFFF"/>
                </a:solidFill>
                <a:latin typeface="ＭＳ Ｐゴシック"/>
                <a:ea typeface="ＭＳ Ｐゴシック"/>
                <a:cs typeface="ＭＳ Ｐゴシック"/>
              </a:rPr>
              <a:t>(</a:t>
            </a:r>
            <a:r>
              <a:rPr lang="zh-CN" altLang="en-US" sz="2800" b="1" dirty="0">
                <a:solidFill>
                  <a:srgbClr val="FFFFFF"/>
                </a:solidFill>
                <a:latin typeface="ＭＳ Ｐゴシック"/>
                <a:ea typeface="ＭＳ Ｐゴシック"/>
                <a:cs typeface="ＭＳ Ｐゴシック"/>
              </a:rPr>
              <a:t>启示录</a:t>
            </a:r>
            <a:r>
              <a:rPr lang="en-US" altLang="ja-JP" sz="2800" b="1" dirty="0">
                <a:solidFill>
                  <a:srgbClr val="FFFFFF"/>
                </a:solidFill>
                <a:latin typeface="ＭＳ Ｐゴシック"/>
                <a:ea typeface="ＭＳ Ｐゴシック"/>
                <a:cs typeface="ＭＳ Ｐゴシック"/>
              </a:rPr>
              <a:t> 9:5-6)</a:t>
            </a:r>
            <a:endParaRPr lang="en-US" sz="2800" b="1"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6697412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8049" name="Picture 4" descr="Rev 8 Locust from he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8600"/>
            <a:ext cx="9144000" cy="544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762000"/>
            <a:ext cx="5181600" cy="1371600"/>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蝗虫</a:t>
            </a:r>
            <a:br>
              <a:rPr lang="en-US" b="1" dirty="0">
                <a:latin typeface="Arial" charset="0"/>
                <a:ea typeface="ＭＳ Ｐゴシック" charset="0"/>
                <a:cs typeface="ＭＳ Ｐゴシック" charset="0"/>
              </a:rPr>
            </a:br>
            <a:r>
              <a:rPr lang="en-US" b="1" dirty="0">
                <a:latin typeface="Arial" charset="0"/>
                <a:ea typeface="ＭＳ Ｐゴシック" charset="0"/>
                <a:cs typeface="ＭＳ Ｐゴシック" charset="0"/>
              </a:rPr>
              <a:t>(</a:t>
            </a:r>
            <a:r>
              <a:rPr lang="zh-CN" altLang="en-US" b="1" dirty="0">
                <a:latin typeface="Arial" charset="0"/>
                <a:ea typeface="ＭＳ Ｐゴシック" charset="0"/>
                <a:cs typeface="ＭＳ Ｐゴシック" charset="0"/>
              </a:rPr>
              <a:t>吹号</a:t>
            </a:r>
            <a:r>
              <a:rPr lang="en-US" b="1" dirty="0">
                <a:latin typeface="Arial" charset="0"/>
                <a:ea typeface="ＭＳ Ｐゴシック" charset="0"/>
                <a:cs typeface="ＭＳ Ｐゴシック" charset="0"/>
              </a:rPr>
              <a:t> #5 = </a:t>
            </a:r>
            <a:r>
              <a:rPr lang="zh-CN" altLang="en-US" b="1" dirty="0">
                <a:latin typeface="Arial" charset="0"/>
                <a:ea typeface="ＭＳ Ｐゴシック" charset="0"/>
                <a:cs typeface="ＭＳ Ｐゴシック" charset="0"/>
              </a:rPr>
              <a:t>灾祸</a:t>
            </a:r>
            <a:r>
              <a:rPr lang="en-US" b="1" dirty="0">
                <a:latin typeface="Arial" charset="0"/>
                <a:ea typeface="ＭＳ Ｐゴシック" charset="0"/>
                <a:cs typeface="ＭＳ Ｐゴシック" charset="0"/>
              </a:rPr>
              <a:t> #1)</a:t>
            </a:r>
            <a:endParaRPr lang="en-US" dirty="0">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0" y="4652963"/>
            <a:ext cx="9144000" cy="2205037"/>
          </a:xfrm>
          <a:prstGeom prst="rect">
            <a:avLst/>
          </a:prstGeom>
          <a:solidFill>
            <a:schemeClr val="tx1"/>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en-US" altLang="ja-JP" sz="3600" b="1" dirty="0">
                <a:solidFill>
                  <a:srgbClr val="FFFFFF"/>
                </a:solidFill>
                <a:latin typeface="Arial"/>
                <a:cs typeface="Arial"/>
              </a:rPr>
              <a:t>"</a:t>
            </a:r>
            <a:r>
              <a:rPr lang="en-US" sz="3600" dirty="0">
                <a:solidFill>
                  <a:srgbClr val="FFFFFF"/>
                </a:solidFill>
              </a:rPr>
              <a:t>蝗虫的形象， 好像是预备好了要上阵的战马一样。 牠们头上戴的好像金冠冕， 脸像人的面孔， </a:t>
            </a:r>
            <a:r>
              <a:rPr lang="en-US" sz="1200" b="1" dirty="0">
                <a:solidFill>
                  <a:srgbClr val="FFFFFF"/>
                </a:solidFill>
              </a:rPr>
              <a:t>8</a:t>
            </a:r>
            <a:r>
              <a:rPr lang="en-US" sz="3600" dirty="0">
                <a:solidFill>
                  <a:srgbClr val="FFFFFF"/>
                </a:solidFill>
              </a:rPr>
              <a:t> 牠们的头发好像女人的头发， 牙齿好像狮子的牙齿</a:t>
            </a:r>
            <a:r>
              <a:rPr lang="en-US" altLang="ja-JP" sz="3600" b="1" dirty="0">
                <a:solidFill>
                  <a:srgbClr val="FFFFFF"/>
                </a:solidFill>
                <a:latin typeface="Arial"/>
                <a:cs typeface="Arial"/>
              </a:rPr>
              <a:t>" (9:7-8).</a:t>
            </a:r>
            <a:endParaRPr lang="en-US" sz="3600" b="1" dirty="0">
              <a:solidFill>
                <a:srgbClr val="FFFFFF"/>
              </a:solidFill>
              <a:latin typeface="Arial"/>
              <a:cs typeface="Arial"/>
            </a:endParaRPr>
          </a:p>
        </p:txBody>
      </p:sp>
      <p:sp>
        <p:nvSpPr>
          <p:cNvPr id="5" name="Text Box 30"/>
          <p:cNvSpPr txBox="1">
            <a:spLocks noChangeArrowheads="1"/>
          </p:cNvSpPr>
          <p:nvPr/>
        </p:nvSpPr>
        <p:spPr bwMode="auto">
          <a:xfrm>
            <a:off x="8426137" y="54571"/>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381</a:t>
            </a:r>
          </a:p>
        </p:txBody>
      </p:sp>
    </p:spTree>
    <p:extLst>
      <p:ext uri="{BB962C8B-B14F-4D97-AF65-F5344CB8AC3E}">
        <p14:creationId xmlns:p14="http://schemas.microsoft.com/office/powerpoint/2010/main" val="21556463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1"/>
          <p:cNvSpPr>
            <a:spLocks noGrp="1"/>
          </p:cNvSpPr>
          <p:nvPr>
            <p:ph type="dt" sz="quarter" idx="10"/>
          </p:nvPr>
        </p:nvSpPr>
        <p:spPr>
          <a:noFill/>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endParaRPr lang="en-US" altLang="zh-CN" sz="1400">
              <a:solidFill>
                <a:srgbClr val="FFFF66"/>
              </a:solidFill>
              <a:latin typeface="Trebuchet MS" pitchFamily="34" charset="0"/>
              <a:ea typeface="Osaka" pitchFamily="1" charset="-128"/>
            </a:endParaRPr>
          </a:p>
        </p:txBody>
      </p:sp>
      <p:sp>
        <p:nvSpPr>
          <p:cNvPr id="9" name="Footer Placeholder 2"/>
          <p:cNvSpPr>
            <a:spLocks noGrp="1"/>
          </p:cNvSpPr>
          <p:nvPr>
            <p:ph type="ftr" sz="quarter" idx="11"/>
          </p:nvPr>
        </p:nvSpPr>
        <p:spPr>
          <a:noFill/>
        </p:spPr>
        <p:txBody>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endParaRPr lang="en-US" altLang="zh-CN" sz="1400">
              <a:solidFill>
                <a:srgbClr val="FFFF66"/>
              </a:solidFill>
              <a:latin typeface="Trebuchet MS" pitchFamily="34" charset="0"/>
              <a:ea typeface="Osaka" pitchFamily="1" charset="-128"/>
            </a:endParaRPr>
          </a:p>
        </p:txBody>
      </p:sp>
      <p:pic>
        <p:nvPicPr>
          <p:cNvPr id="717827" name="Picture 4" descr="Locust-1238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5413" name="Rectangle 1026"/>
          <p:cNvSpPr txBox="1">
            <a:spLocks noChangeArrowheads="1"/>
          </p:cNvSpPr>
          <p:nvPr/>
        </p:nvSpPr>
        <p:spPr bwMode="auto">
          <a:xfrm>
            <a:off x="0" y="4953000"/>
            <a:ext cx="9144000" cy="1905000"/>
          </a:xfrm>
          <a:prstGeom prst="rect">
            <a:avLst/>
          </a:prstGeom>
          <a:solidFill>
            <a:srgbClr val="000000"/>
          </a:solidFill>
          <a:ln w="9525">
            <a:noFill/>
            <a:miter lim="800000"/>
            <a:headEnd/>
            <a:tailEnd/>
          </a:ln>
          <a:effectLst>
            <a:outerShdw blurRad="63500" dist="38099" dir="2700000" algn="ctr" rotWithShape="0">
              <a:schemeClr val="tx2">
                <a:alpha val="74997"/>
              </a:schemeClr>
            </a:outerShdw>
          </a:effectLst>
        </p:spPr>
        <p:txBody>
          <a:bodyPr anchor="ct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ja-JP" altLang="en-US" sz="2800" b="1">
                <a:solidFill>
                  <a:srgbClr val="FFFFFF"/>
                </a:solidFill>
                <a:latin typeface="Arial" pitchFamily="34" charset="0"/>
                <a:cs typeface="+mn-cs"/>
              </a:rPr>
              <a:t>“</a:t>
            </a:r>
            <a:r>
              <a:rPr lang="ja-JP" altLang="en-US" sz="2800">
                <a:solidFill>
                  <a:srgbClr val="FFFFFF"/>
                </a:solidFill>
                <a:ea typeface="Osaka" pitchFamily="1" charset="-128"/>
                <a:cs typeface="+mn-cs"/>
              </a:rPr>
              <a:t>蝗</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虫</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的</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形</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状</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好</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像</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预</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备</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出</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战</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的</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马</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一</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样</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头</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上</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戴</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的</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好</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像</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金</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冠</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冕</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脸</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面</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好</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像</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男</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人</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的</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脸</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面</a:t>
            </a:r>
            <a:r>
              <a:rPr lang="en-US" altLang="ja-JP" sz="2800">
                <a:solidFill>
                  <a:srgbClr val="FFFFFF"/>
                </a:solidFill>
                <a:ea typeface="Osaka" pitchFamily="1" charset="-128"/>
                <a:cs typeface="+mn-cs"/>
              </a:rPr>
              <a:t> </a:t>
            </a:r>
            <a:r>
              <a:rPr lang="ja-JP" altLang="en-US" sz="2800">
                <a:solidFill>
                  <a:srgbClr val="FFFFFF"/>
                </a:solidFill>
                <a:ea typeface="Osaka" pitchFamily="1" charset="-128"/>
                <a:cs typeface="+mn-cs"/>
              </a:rPr>
              <a:t>。</a:t>
            </a:r>
            <a:r>
              <a:rPr lang="en-US" altLang="ja-JP" sz="2800">
                <a:solidFill>
                  <a:srgbClr val="FFFFFF"/>
                </a:solidFill>
                <a:ea typeface="Osaka" pitchFamily="1" charset="-128"/>
                <a:cs typeface="+mn-cs"/>
              </a:rPr>
              <a:t> </a:t>
            </a:r>
            <a:r>
              <a:rPr lang="en-US" altLang="ja-JP" sz="2800">
                <a:solidFill>
                  <a:srgbClr val="FFFFFF"/>
                </a:solidFill>
                <a:latin typeface="Arial" pitchFamily="34" charset="0"/>
                <a:cs typeface="+mn-cs"/>
              </a:rPr>
              <a:t>”</a:t>
            </a:r>
            <a:endParaRPr lang="en-US" altLang="zh-CN" sz="2800">
              <a:solidFill>
                <a:srgbClr val="FFFFFF"/>
              </a:solidFill>
              <a:latin typeface="Arial" pitchFamily="34" charset="0"/>
              <a:cs typeface="+mn-cs"/>
            </a:endParaRPr>
          </a:p>
          <a:p>
            <a:pPr algn="ctr"/>
            <a:r>
              <a:rPr lang="en-US" sz="2800" b="1">
                <a:solidFill>
                  <a:srgbClr val="FFFFFF"/>
                </a:solidFill>
                <a:latin typeface="Arial" pitchFamily="34" charset="0"/>
                <a:cs typeface="+mn-cs"/>
              </a:rPr>
              <a:t> </a:t>
            </a:r>
            <a:r>
              <a:rPr lang="en-US" sz="2800" b="1">
                <a:solidFill>
                  <a:srgbClr val="FFFFFF"/>
                </a:solidFill>
                <a:latin typeface="SimSun" pitchFamily="2" charset="-122"/>
                <a:ea typeface="SimSun" pitchFamily="2" charset="-122"/>
                <a:cs typeface="+mn-cs"/>
              </a:rPr>
              <a:t>(</a:t>
            </a:r>
            <a:r>
              <a:rPr lang="zh-CN" altLang="en-US" sz="2800" b="1">
                <a:solidFill>
                  <a:srgbClr val="FFFFFF"/>
                </a:solidFill>
                <a:latin typeface="SimSun" pitchFamily="2" charset="-122"/>
                <a:ea typeface="SimSun" pitchFamily="2" charset="-122"/>
                <a:cs typeface="+mn-cs"/>
              </a:rPr>
              <a:t>启示录</a:t>
            </a:r>
            <a:r>
              <a:rPr lang="zh-CN" altLang="en-US" sz="2800">
                <a:solidFill>
                  <a:srgbClr val="FFFFFF"/>
                </a:solidFill>
                <a:latin typeface="SimSun" pitchFamily="2" charset="-122"/>
                <a:ea typeface="SimSun" pitchFamily="2" charset="-122"/>
                <a:cs typeface="+mn-cs"/>
              </a:rPr>
              <a:t> </a:t>
            </a:r>
            <a:r>
              <a:rPr lang="en-US" altLang="ja-JP" sz="2800" b="1">
                <a:solidFill>
                  <a:srgbClr val="FFFFFF"/>
                </a:solidFill>
                <a:latin typeface="SimSun" pitchFamily="2" charset="-122"/>
                <a:ea typeface="SimSun" pitchFamily="2" charset="-122"/>
                <a:cs typeface="+mn-cs"/>
              </a:rPr>
              <a:t>9:7)</a:t>
            </a:r>
            <a:endParaRPr lang="en-US" sz="2800" b="1">
              <a:solidFill>
                <a:srgbClr val="FFFFFF"/>
              </a:solidFill>
              <a:latin typeface="SimSun" pitchFamily="2" charset="-122"/>
              <a:ea typeface="SimSun" pitchFamily="2" charset="-122"/>
              <a:cs typeface="+mn-cs"/>
            </a:endParaRPr>
          </a:p>
        </p:txBody>
      </p:sp>
      <p:pic>
        <p:nvPicPr>
          <p:cNvPr id="6" name="Picture 5" descr="Chinnock_sz-hhkoopsjthwjtj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0"/>
            <a:ext cx="5029200" cy="496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Locust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267200" cy="4976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idx="4294967295"/>
          </p:nvPr>
        </p:nvSpPr>
        <p:spPr>
          <a:xfrm>
            <a:off x="76200" y="3886200"/>
            <a:ext cx="4114800" cy="838200"/>
          </a:xfrm>
          <a:noFill/>
          <a:effectLst>
            <a:outerShdw blurRad="63500" dist="35921" dir="2700000" algn="ctr" rotWithShape="0">
              <a:schemeClr val="tx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zh-CN" altLang="en-US" sz="6000" b="0">
                <a:solidFill>
                  <a:srgbClr val="FFFFFF"/>
                </a:solidFill>
                <a:latin typeface="Arial" pitchFamily="34" charset="0"/>
                <a:ea typeface="SimSun" pitchFamily="2" charset="-122"/>
              </a:rPr>
              <a:t>比喻</a:t>
            </a:r>
            <a:r>
              <a:rPr lang="en-US" altLang="ja-JP" sz="6000" b="0">
                <a:solidFill>
                  <a:srgbClr val="FFFFFF"/>
                </a:solidFill>
                <a:latin typeface="Arial" pitchFamily="34" charset="0"/>
              </a:rPr>
              <a:t>?</a:t>
            </a:r>
            <a:endParaRPr lang="en-US" sz="6000">
              <a:solidFill>
                <a:srgbClr val="FFFFFF"/>
              </a:solidFill>
            </a:endParaRPr>
          </a:p>
        </p:txBody>
      </p:sp>
    </p:spTree>
    <p:extLst>
      <p:ext uri="{BB962C8B-B14F-4D97-AF65-F5344CB8AC3E}">
        <p14:creationId xmlns:p14="http://schemas.microsoft.com/office/powerpoint/2010/main" val="1099451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878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2145" name="Picture 2" descr="rev 9 locust Mi-24 Hind helicopt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22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76199" y="38100"/>
            <a:ext cx="5618105" cy="1374775"/>
          </a:xfrm>
          <a:effectLst>
            <a:outerShdw blurRad="63500" dist="35921" dir="2700000" algn="ctr" rotWithShape="0">
              <a:schemeClr val="tx2">
                <a:alpha val="74998"/>
              </a:schemeClr>
            </a:outerShdw>
          </a:effectLst>
        </p:spPr>
        <p:txBody>
          <a:bodyPr/>
          <a:lstStyle/>
          <a:p>
            <a:pPr>
              <a:defRPr/>
            </a:pPr>
            <a:r>
              <a:rPr lang="zh-CN" altLang="en-US" b="1" dirty="0">
                <a:latin typeface="Times New Roman" charset="0"/>
                <a:ea typeface="ＭＳ Ｐゴシック" charset="0"/>
                <a:cs typeface="ＭＳ Ｐゴシック" charset="0"/>
              </a:rPr>
              <a:t>今日的战斗直升机？</a:t>
            </a:r>
            <a:endParaRPr lang="en-US" b="1" dirty="0">
              <a:latin typeface="Times New Roman" charset="0"/>
              <a:ea typeface="ＭＳ Ｐゴシック" charset="0"/>
              <a:cs typeface="ＭＳ Ｐゴシック" charset="0"/>
            </a:endParaRPr>
          </a:p>
        </p:txBody>
      </p:sp>
      <p:sp>
        <p:nvSpPr>
          <p:cNvPr id="4" name="Rectangle 1026"/>
          <p:cNvSpPr txBox="1">
            <a:spLocks noChangeArrowheads="1"/>
          </p:cNvSpPr>
          <p:nvPr/>
        </p:nvSpPr>
        <p:spPr bwMode="auto">
          <a:xfrm>
            <a:off x="0" y="4652963"/>
            <a:ext cx="9144000" cy="2205037"/>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ja-JP" altLang="en-US" sz="2800" b="1" dirty="0">
                <a:solidFill>
                  <a:srgbClr val="FFFFFF"/>
                </a:solidFill>
                <a:latin typeface="ＭＳ Ｐゴシック"/>
                <a:ea typeface="ＭＳ Ｐゴシック"/>
                <a:cs typeface="ＭＳ Ｐゴシック"/>
              </a:rPr>
              <a:t>“</a:t>
            </a:r>
            <a:r>
              <a:rPr lang="en-US" sz="2800" dirty="0">
                <a:solidFill>
                  <a:srgbClr val="FFFFFF"/>
                </a:solidFill>
                <a:latin typeface="ＭＳ Ｐゴシック"/>
                <a:ea typeface="ＭＳ Ｐゴシック"/>
                <a:cs typeface="ＭＳ Ｐゴシック"/>
              </a:rPr>
              <a:t>9 胸 前 有 甲 ， 好 像 铁 甲 。 他 们 翅 膀 的 声 音 ， 好 像 许 多 车 马 奔 跑 上 阵 的 声 音 。10 有 尾 巴 像 蝎 子 ， 尾 巴 上 的 毒 钩 能 伤 人 五 个 月 。</a:t>
            </a:r>
            <a:r>
              <a:rPr lang="ja-JP" altLang="en-US" sz="2800" b="1" dirty="0">
                <a:solidFill>
                  <a:srgbClr val="FFFFFF"/>
                </a:solidFill>
                <a:latin typeface="ＭＳ Ｐゴシック"/>
                <a:ea typeface="ＭＳ Ｐゴシック"/>
                <a:cs typeface="ＭＳ Ｐゴシック"/>
              </a:rPr>
              <a:t>”</a:t>
            </a:r>
            <a:r>
              <a:rPr lang="en-US" altLang="ja-JP" sz="2800" b="1" dirty="0">
                <a:solidFill>
                  <a:srgbClr val="FFFFFF"/>
                </a:solidFill>
                <a:latin typeface="ＭＳ Ｐゴシック"/>
                <a:ea typeface="ＭＳ Ｐゴシック"/>
                <a:cs typeface="ＭＳ Ｐゴシック"/>
              </a:rPr>
              <a:t> </a:t>
            </a:r>
          </a:p>
          <a:p>
            <a:pPr algn="ctr"/>
            <a:r>
              <a:rPr lang="en-US" altLang="ja-JP" sz="2800" b="1" dirty="0">
                <a:solidFill>
                  <a:srgbClr val="FFFFFF"/>
                </a:solidFill>
                <a:latin typeface="ＭＳ Ｐゴシック"/>
                <a:ea typeface="ＭＳ Ｐゴシック"/>
                <a:cs typeface="ＭＳ Ｐゴシック"/>
              </a:rPr>
              <a:t>(</a:t>
            </a:r>
            <a:r>
              <a:rPr lang="zh-CN" altLang="en-US" sz="2800" b="1" dirty="0">
                <a:solidFill>
                  <a:srgbClr val="FFFFFF"/>
                </a:solidFill>
                <a:latin typeface="ＭＳ Ｐゴシック"/>
                <a:ea typeface="ＭＳ Ｐゴシック"/>
                <a:cs typeface="ＭＳ Ｐゴシック"/>
              </a:rPr>
              <a:t>启示录</a:t>
            </a:r>
            <a:r>
              <a:rPr lang="en-US" altLang="ja-JP" sz="2800" b="1" dirty="0">
                <a:solidFill>
                  <a:srgbClr val="FFFFFF"/>
                </a:solidFill>
                <a:latin typeface="ＭＳ Ｐゴシック"/>
                <a:ea typeface="ＭＳ Ｐゴシック"/>
                <a:cs typeface="ＭＳ Ｐゴシック"/>
              </a:rPr>
              <a:t> 9:9-10)</a:t>
            </a:r>
            <a:endParaRPr lang="en-US" sz="2800" b="1"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536156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878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10" grpId="0"/>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904194" name="Picture 4" descr="Rev 8 6th-trumpet-judgmen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3316"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1" y="4480854"/>
            <a:ext cx="4272712" cy="2114898"/>
          </a:xfrm>
          <a:solidFill>
            <a:schemeClr val="tx1"/>
          </a:solidFill>
          <a:effectLst>
            <a:outerShdw blurRad="63500" dist="35921" dir="2700000" algn="ctr" rotWithShape="0">
              <a:schemeClr val="tx2">
                <a:alpha val="74998"/>
              </a:schemeClr>
            </a:outerShdw>
          </a:effectLst>
        </p:spPr>
        <p:txBody>
          <a:bodyPr/>
          <a:lstStyle/>
          <a:p>
            <a:pPr>
              <a:defRPr/>
            </a:pPr>
            <a:r>
              <a:rPr lang="ja-JP" altLang="en-US" b="1" dirty="0">
                <a:solidFill>
                  <a:schemeClr val="bg1"/>
                </a:solidFill>
                <a:latin typeface="Arial" charset="0"/>
                <a:ea typeface="ＭＳ Ｐゴシック" charset="0"/>
                <a:cs typeface="ＭＳ Ｐゴシック" charset="0"/>
              </a:rPr>
              <a:t>号角 </a:t>
            </a:r>
            <a:r>
              <a:rPr lang="en-US" altLang="ja-JP" b="1" dirty="0">
                <a:solidFill>
                  <a:schemeClr val="bg1"/>
                </a:solidFill>
                <a:latin typeface="Arial" charset="0"/>
                <a:ea typeface="ＭＳ Ｐゴシック" charset="0"/>
                <a:cs typeface="ＭＳ Ｐゴシック" charset="0"/>
              </a:rPr>
              <a:t>5 </a:t>
            </a:r>
            <a:br>
              <a:rPr lang="en-US" altLang="ja-JP" b="1" dirty="0">
                <a:solidFill>
                  <a:schemeClr val="bg1"/>
                </a:solidFill>
                <a:latin typeface="Arial" charset="0"/>
                <a:ea typeface="ＭＳ Ｐゴシック" charset="0"/>
                <a:cs typeface="ＭＳ Ｐゴシック" charset="0"/>
              </a:rPr>
            </a:br>
            <a:r>
              <a:rPr lang="ja-JP" altLang="en-US" b="1" dirty="0">
                <a:solidFill>
                  <a:schemeClr val="bg1"/>
                </a:solidFill>
                <a:latin typeface="Arial" charset="0"/>
                <a:ea typeface="ＭＳ Ｐゴシック" charset="0"/>
                <a:cs typeface="ＭＳ Ｐゴシック" charset="0"/>
              </a:rPr>
              <a:t>号角 </a:t>
            </a:r>
            <a:r>
              <a:rPr lang="en-US" altLang="ja-JP" b="1" dirty="0">
                <a:solidFill>
                  <a:schemeClr val="bg1"/>
                </a:solidFill>
                <a:latin typeface="Arial" charset="0"/>
                <a:ea typeface="ＭＳ Ｐゴシック" charset="0"/>
                <a:cs typeface="ＭＳ Ｐゴシック" charset="0"/>
              </a:rPr>
              <a:t>6 </a:t>
            </a:r>
            <a:br>
              <a:rPr lang="en-US" altLang="ja-JP" b="1" dirty="0">
                <a:solidFill>
                  <a:schemeClr val="bg1"/>
                </a:solidFill>
                <a:latin typeface="Arial" charset="0"/>
                <a:ea typeface="ＭＳ Ｐゴシック" charset="0"/>
                <a:cs typeface="ＭＳ Ｐゴシック" charset="0"/>
              </a:rPr>
            </a:br>
            <a:r>
              <a:rPr lang="en-US" sz="3600" b="1" dirty="0">
                <a:solidFill>
                  <a:schemeClr val="bg1"/>
                </a:solidFill>
                <a:latin typeface="Arial" charset="0"/>
                <a:ea typeface="ＭＳ Ｐゴシック" charset="0"/>
                <a:cs typeface="ＭＳ Ｐゴシック" charset="0"/>
              </a:rPr>
              <a:t>(9:1-12)</a:t>
            </a:r>
            <a:endParaRPr lang="en-US" sz="5400" dirty="0">
              <a:solidFill>
                <a:schemeClr val="bg1"/>
              </a:solidFill>
              <a:latin typeface="Times New Roman" charset="0"/>
              <a:ea typeface="ＭＳ Ｐゴシック" charset="0"/>
              <a:cs typeface="ＭＳ Ｐゴシック" charset="0"/>
            </a:endParaRPr>
          </a:p>
        </p:txBody>
      </p:sp>
      <p:sp>
        <p:nvSpPr>
          <p:cNvPr id="4" name="Text Box 30"/>
          <p:cNvSpPr txBox="1">
            <a:spLocks noChangeArrowheads="1"/>
          </p:cNvSpPr>
          <p:nvPr/>
        </p:nvSpPr>
        <p:spPr bwMode="auto">
          <a:xfrm>
            <a:off x="8426137" y="54571"/>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dirty="0">
                <a:solidFill>
                  <a:srgbClr val="FFFFFF"/>
                </a:solidFill>
                <a:latin typeface="Arial" charset="0"/>
                <a:cs typeface="Arial" charset="0"/>
              </a:rPr>
              <a:t>382</a:t>
            </a:r>
          </a:p>
        </p:txBody>
      </p:sp>
      <p:sp>
        <p:nvSpPr>
          <p:cNvPr id="5" name="Rectangle 1026"/>
          <p:cNvSpPr txBox="1">
            <a:spLocks noChangeArrowheads="1"/>
          </p:cNvSpPr>
          <p:nvPr/>
        </p:nvSpPr>
        <p:spPr bwMode="auto">
          <a:xfrm>
            <a:off x="0" y="-39319"/>
            <a:ext cx="8101301" cy="1115471"/>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zh-CN" altLang="en-US" b="1" dirty="0">
                <a:solidFill>
                  <a:srgbClr val="FFFFFF"/>
                </a:solidFill>
                <a:latin typeface="Arial"/>
                <a:cs typeface="Arial"/>
              </a:rPr>
              <a:t>坏消息是：我被从地狱来的飞蝎子蜇了</a:t>
            </a:r>
            <a:r>
              <a:rPr lang="en-US" altLang="zh-CN" b="1" dirty="0">
                <a:solidFill>
                  <a:srgbClr val="FFFFFF"/>
                </a:solidFill>
                <a:latin typeface="Arial"/>
                <a:cs typeface="Arial"/>
              </a:rPr>
              <a:t>6000</a:t>
            </a:r>
            <a:r>
              <a:rPr lang="zh-CN" altLang="en-US" b="1" dirty="0">
                <a:solidFill>
                  <a:srgbClr val="FFFFFF"/>
                </a:solidFill>
                <a:latin typeface="Arial"/>
                <a:cs typeface="Arial"/>
              </a:rPr>
              <a:t>次还死不了。</a:t>
            </a:r>
            <a:endParaRPr lang="en-US" b="1" dirty="0">
              <a:solidFill>
                <a:srgbClr val="FFFFFF"/>
              </a:solidFill>
              <a:latin typeface="Arial"/>
              <a:cs typeface="Arial"/>
            </a:endParaRPr>
          </a:p>
        </p:txBody>
      </p:sp>
      <p:sp>
        <p:nvSpPr>
          <p:cNvPr id="6" name="Rectangle 1026"/>
          <p:cNvSpPr txBox="1">
            <a:spLocks noChangeArrowheads="1"/>
          </p:cNvSpPr>
          <p:nvPr/>
        </p:nvSpPr>
        <p:spPr bwMode="auto">
          <a:xfrm>
            <a:off x="5793956" y="996712"/>
            <a:ext cx="3323588" cy="1556644"/>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zh-CN" altLang="en-US" b="1" dirty="0">
                <a:solidFill>
                  <a:srgbClr val="FFFFFF"/>
                </a:solidFill>
                <a:latin typeface="Arial"/>
                <a:cs typeface="Arial"/>
              </a:rPr>
              <a:t>好消息是：我们八成会死在下一次的灾祸中。</a:t>
            </a:r>
            <a:endParaRPr lang="en-US" b="1" dirty="0">
              <a:solidFill>
                <a:srgbClr val="FFFFFF"/>
              </a:solidFill>
              <a:latin typeface="Arial"/>
              <a:cs typeface="Arial"/>
            </a:endParaRPr>
          </a:p>
        </p:txBody>
      </p:sp>
    </p:spTree>
    <p:extLst>
      <p:ext uri="{BB962C8B-B14F-4D97-AF65-F5344CB8AC3E}">
        <p14:creationId xmlns:p14="http://schemas.microsoft.com/office/powerpoint/2010/main" val="248863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62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57200"/>
            <a:ext cx="8401050" cy="595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428" name="Rectangle 4"/>
          <p:cNvSpPr>
            <a:spLocks noChangeArrowheads="1"/>
          </p:cNvSpPr>
          <p:nvPr/>
        </p:nvSpPr>
        <p:spPr bwMode="auto">
          <a:xfrm>
            <a:off x="4932363" y="3085929"/>
            <a:ext cx="4102100" cy="3584746"/>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pPr>
            <a:r>
              <a:rPr lang="en-US" sz="2800" b="1" dirty="0">
                <a:solidFill>
                  <a:srgbClr val="FFFFFF"/>
                </a:solidFill>
                <a:latin typeface="ＭＳ Ｐゴシック"/>
                <a:ea typeface="ＭＳ Ｐゴシック"/>
                <a:cs typeface="ＭＳ Ｐゴシック"/>
              </a:rPr>
              <a:t>9:14</a:t>
            </a:r>
            <a:r>
              <a:rPr lang="en-US" sz="2000" b="1" dirty="0">
                <a:solidFill>
                  <a:srgbClr val="FFFFFF"/>
                </a:solidFill>
                <a:latin typeface="ＭＳ Ｐゴシック"/>
                <a:ea typeface="ＭＳ Ｐゴシック"/>
                <a:cs typeface="ＭＳ Ｐゴシック"/>
              </a:rPr>
              <a:t> </a:t>
            </a:r>
          </a:p>
          <a:p>
            <a:pPr>
              <a:spcBef>
                <a:spcPct val="20000"/>
              </a:spcBef>
            </a:pPr>
            <a:r>
              <a:rPr lang="en-US" sz="2800" b="1" dirty="0">
                <a:solidFill>
                  <a:srgbClr val="FFFFFF"/>
                </a:solidFill>
                <a:latin typeface="ＭＳ Ｐゴシック"/>
                <a:ea typeface="ＭＳ Ｐゴシック"/>
                <a:cs typeface="ＭＳ Ｐゴシック"/>
              </a:rPr>
              <a:t>吩 咐 那 吹 号 的 第 六 位 天 使 ， 说 ： 把 那 捆 绑 在 伯 拉 大 河 的 四 个 使 者 释 放 了 。</a:t>
            </a:r>
          </a:p>
          <a:p>
            <a:pPr>
              <a:spcBef>
                <a:spcPct val="20000"/>
              </a:spcBef>
            </a:pPr>
            <a:endParaRPr lang="en-US" sz="2800" b="1" dirty="0">
              <a:solidFill>
                <a:srgbClr val="FFFFFF"/>
              </a:solidFill>
              <a:latin typeface="ＭＳ Ｐゴシック"/>
              <a:ea typeface="ＭＳ Ｐゴシック"/>
              <a:cs typeface="ＭＳ Ｐゴシック"/>
            </a:endParaRPr>
          </a:p>
        </p:txBody>
      </p:sp>
      <p:sp>
        <p:nvSpPr>
          <p:cNvPr id="615430" name="Freeform 6"/>
          <p:cNvSpPr>
            <a:spLocks/>
          </p:cNvSpPr>
          <p:nvPr/>
        </p:nvSpPr>
        <p:spPr bwMode="auto">
          <a:xfrm rot="1694376">
            <a:off x="53975" y="2692400"/>
            <a:ext cx="3951288" cy="463550"/>
          </a:xfrm>
          <a:custGeom>
            <a:avLst/>
            <a:gdLst>
              <a:gd name="T0" fmla="*/ 2147483647 w 2032"/>
              <a:gd name="T1" fmla="*/ 0 h 1685"/>
              <a:gd name="T2" fmla="*/ 2147483647 w 2032"/>
              <a:gd name="T3" fmla="*/ 2147483647 h 1685"/>
              <a:gd name="T4" fmla="*/ 2147483647 w 2032"/>
              <a:gd name="T5" fmla="*/ 2147483647 h 1685"/>
              <a:gd name="T6" fmla="*/ 2147483647 w 2032"/>
              <a:gd name="T7" fmla="*/ 2147483647 h 1685"/>
              <a:gd name="T8" fmla="*/ 2147483647 w 2032"/>
              <a:gd name="T9" fmla="*/ 2147483647 h 1685"/>
              <a:gd name="T10" fmla="*/ 2147483647 w 2032"/>
              <a:gd name="T11" fmla="*/ 2147483647 h 1685"/>
              <a:gd name="T12" fmla="*/ 2147483647 w 2032"/>
              <a:gd name="T13" fmla="*/ 2147483647 h 1685"/>
              <a:gd name="T14" fmla="*/ 2147483647 w 2032"/>
              <a:gd name="T15" fmla="*/ 2147483647 h 1685"/>
              <a:gd name="T16" fmla="*/ 2147483647 w 2032"/>
              <a:gd name="T17" fmla="*/ 2147483647 h 1685"/>
              <a:gd name="T18" fmla="*/ 2147483647 w 2032"/>
              <a:gd name="T19" fmla="*/ 2147483647 h 1685"/>
              <a:gd name="T20" fmla="*/ 2147483647 w 2032"/>
              <a:gd name="T21" fmla="*/ 2147483647 h 1685"/>
              <a:gd name="T22" fmla="*/ 2147483647 w 2032"/>
              <a:gd name="T23" fmla="*/ 2147483647 h 1685"/>
              <a:gd name="T24" fmla="*/ 2147483647 w 2032"/>
              <a:gd name="T25" fmla="*/ 2147483647 h 1685"/>
              <a:gd name="T26" fmla="*/ 2147483647 w 2032"/>
              <a:gd name="T27" fmla="*/ 2147483647 h 1685"/>
              <a:gd name="T28" fmla="*/ 2147483647 w 2032"/>
              <a:gd name="T29" fmla="*/ 2147483647 h 1685"/>
              <a:gd name="T30" fmla="*/ 2147483647 w 2032"/>
              <a:gd name="T31" fmla="*/ 2147483647 h 1685"/>
              <a:gd name="T32" fmla="*/ 2147483647 w 2032"/>
              <a:gd name="T33" fmla="*/ 2147483647 h 1685"/>
              <a:gd name="T34" fmla="*/ 2147483647 w 2032"/>
              <a:gd name="T35" fmla="*/ 2147483647 h 1685"/>
              <a:gd name="T36" fmla="*/ 2147483647 w 2032"/>
              <a:gd name="T37" fmla="*/ 2147483647 h 1685"/>
              <a:gd name="T38" fmla="*/ 2147483647 w 2032"/>
              <a:gd name="T39" fmla="*/ 2147483647 h 1685"/>
              <a:gd name="T40" fmla="*/ 2147483647 w 2032"/>
              <a:gd name="T41" fmla="*/ 2147483647 h 1685"/>
              <a:gd name="T42" fmla="*/ 2147483647 w 2032"/>
              <a:gd name="T43" fmla="*/ 2147483647 h 1685"/>
              <a:gd name="T44" fmla="*/ 2147483647 w 2032"/>
              <a:gd name="T45" fmla="*/ 2147483647 h 1685"/>
              <a:gd name="T46" fmla="*/ 2147483647 w 2032"/>
              <a:gd name="T47" fmla="*/ 2147483647 h 1685"/>
              <a:gd name="T48" fmla="*/ 2147483647 w 2032"/>
              <a:gd name="T49" fmla="*/ 2147483647 h 1685"/>
              <a:gd name="T50" fmla="*/ 2147483647 w 2032"/>
              <a:gd name="T51" fmla="*/ 2147483647 h 1685"/>
              <a:gd name="T52" fmla="*/ 2147483647 w 2032"/>
              <a:gd name="T53" fmla="*/ 2147483647 h 1685"/>
              <a:gd name="T54" fmla="*/ 2147483647 w 2032"/>
              <a:gd name="T55" fmla="*/ 2147483647 h 1685"/>
              <a:gd name="T56" fmla="*/ 2147483647 w 2032"/>
              <a:gd name="T57" fmla="*/ 2147483647 h 1685"/>
              <a:gd name="T58" fmla="*/ 2147483647 w 2032"/>
              <a:gd name="T59" fmla="*/ 2147483647 h 1685"/>
              <a:gd name="T60" fmla="*/ 2147483647 w 2032"/>
              <a:gd name="T61" fmla="*/ 2147483647 h 1685"/>
              <a:gd name="T62" fmla="*/ 2147483647 w 2032"/>
              <a:gd name="T63" fmla="*/ 2147483647 h 1685"/>
              <a:gd name="T64" fmla="*/ 2147483647 w 2032"/>
              <a:gd name="T65" fmla="*/ 2147483647 h 1685"/>
              <a:gd name="T66" fmla="*/ 2147483647 w 2032"/>
              <a:gd name="T67" fmla="*/ 2147483647 h 1685"/>
              <a:gd name="T68" fmla="*/ 2147483647 w 2032"/>
              <a:gd name="T69" fmla="*/ 2147483647 h 1685"/>
              <a:gd name="T70" fmla="*/ 2147483647 w 2032"/>
              <a:gd name="T71" fmla="*/ 2147483647 h 1685"/>
              <a:gd name="T72" fmla="*/ 2147483647 w 2032"/>
              <a:gd name="T73" fmla="*/ 2147483647 h 1685"/>
              <a:gd name="T74" fmla="*/ 2147483647 w 2032"/>
              <a:gd name="T75" fmla="*/ 2147483647 h 1685"/>
              <a:gd name="T76" fmla="*/ 2147483647 w 2032"/>
              <a:gd name="T77" fmla="*/ 2147483647 h 1685"/>
              <a:gd name="T78" fmla="*/ 2147483647 w 2032"/>
              <a:gd name="T79" fmla="*/ 2147483647 h 1685"/>
              <a:gd name="T80" fmla="*/ 2147483647 w 2032"/>
              <a:gd name="T81" fmla="*/ 2147483647 h 16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2"/>
              <a:gd name="T124" fmla="*/ 0 h 1685"/>
              <a:gd name="T125" fmla="*/ 2032 w 2032"/>
              <a:gd name="T126" fmla="*/ 1685 h 16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2" h="1685">
                <a:moveTo>
                  <a:pt x="6" y="0"/>
                </a:moveTo>
                <a:cubicBezTo>
                  <a:pt x="4" y="6"/>
                  <a:pt x="0" y="12"/>
                  <a:pt x="1" y="19"/>
                </a:cubicBezTo>
                <a:cubicBezTo>
                  <a:pt x="2" y="29"/>
                  <a:pt x="11" y="48"/>
                  <a:pt x="11" y="48"/>
                </a:cubicBezTo>
                <a:cubicBezTo>
                  <a:pt x="14" y="77"/>
                  <a:pt x="15" y="116"/>
                  <a:pt x="30" y="144"/>
                </a:cubicBezTo>
                <a:cubicBezTo>
                  <a:pt x="38" y="159"/>
                  <a:pt x="48" y="170"/>
                  <a:pt x="54" y="187"/>
                </a:cubicBezTo>
                <a:cubicBezTo>
                  <a:pt x="52" y="214"/>
                  <a:pt x="51" y="242"/>
                  <a:pt x="49" y="269"/>
                </a:cubicBezTo>
                <a:cubicBezTo>
                  <a:pt x="48" y="276"/>
                  <a:pt x="40" y="311"/>
                  <a:pt x="49" y="322"/>
                </a:cubicBezTo>
                <a:cubicBezTo>
                  <a:pt x="59" y="334"/>
                  <a:pt x="93" y="336"/>
                  <a:pt x="93" y="336"/>
                </a:cubicBezTo>
                <a:cubicBezTo>
                  <a:pt x="150" y="377"/>
                  <a:pt x="322" y="359"/>
                  <a:pt x="347" y="360"/>
                </a:cubicBezTo>
                <a:cubicBezTo>
                  <a:pt x="379" y="371"/>
                  <a:pt x="380" y="396"/>
                  <a:pt x="395" y="422"/>
                </a:cubicBezTo>
                <a:cubicBezTo>
                  <a:pt x="412" y="453"/>
                  <a:pt x="438" y="498"/>
                  <a:pt x="472" y="509"/>
                </a:cubicBezTo>
                <a:cubicBezTo>
                  <a:pt x="483" y="526"/>
                  <a:pt x="498" y="531"/>
                  <a:pt x="510" y="547"/>
                </a:cubicBezTo>
                <a:cubicBezTo>
                  <a:pt x="516" y="555"/>
                  <a:pt x="551" y="612"/>
                  <a:pt x="553" y="619"/>
                </a:cubicBezTo>
                <a:cubicBezTo>
                  <a:pt x="555" y="624"/>
                  <a:pt x="555" y="630"/>
                  <a:pt x="558" y="634"/>
                </a:cubicBezTo>
                <a:cubicBezTo>
                  <a:pt x="568" y="646"/>
                  <a:pt x="592" y="658"/>
                  <a:pt x="606" y="667"/>
                </a:cubicBezTo>
                <a:cubicBezTo>
                  <a:pt x="663" y="662"/>
                  <a:pt x="675" y="658"/>
                  <a:pt x="736" y="667"/>
                </a:cubicBezTo>
                <a:cubicBezTo>
                  <a:pt x="758" y="670"/>
                  <a:pt x="773" y="684"/>
                  <a:pt x="793" y="691"/>
                </a:cubicBezTo>
                <a:cubicBezTo>
                  <a:pt x="812" y="710"/>
                  <a:pt x="840" y="723"/>
                  <a:pt x="865" y="734"/>
                </a:cubicBezTo>
                <a:cubicBezTo>
                  <a:pt x="874" y="738"/>
                  <a:pt x="894" y="744"/>
                  <a:pt x="894" y="744"/>
                </a:cubicBezTo>
                <a:cubicBezTo>
                  <a:pt x="915" y="774"/>
                  <a:pt x="911" y="839"/>
                  <a:pt x="937" y="854"/>
                </a:cubicBezTo>
                <a:cubicBezTo>
                  <a:pt x="951" y="862"/>
                  <a:pt x="966" y="865"/>
                  <a:pt x="981" y="869"/>
                </a:cubicBezTo>
                <a:cubicBezTo>
                  <a:pt x="992" y="872"/>
                  <a:pt x="1014" y="878"/>
                  <a:pt x="1014" y="878"/>
                </a:cubicBezTo>
                <a:cubicBezTo>
                  <a:pt x="1036" y="911"/>
                  <a:pt x="1071" y="910"/>
                  <a:pt x="1105" y="922"/>
                </a:cubicBezTo>
                <a:cubicBezTo>
                  <a:pt x="1120" y="943"/>
                  <a:pt x="1131" y="961"/>
                  <a:pt x="1149" y="979"/>
                </a:cubicBezTo>
                <a:cubicBezTo>
                  <a:pt x="1159" y="989"/>
                  <a:pt x="1177" y="1008"/>
                  <a:pt x="1177" y="1008"/>
                </a:cubicBezTo>
                <a:cubicBezTo>
                  <a:pt x="1186" y="1033"/>
                  <a:pt x="1198" y="1061"/>
                  <a:pt x="1221" y="1075"/>
                </a:cubicBezTo>
                <a:cubicBezTo>
                  <a:pt x="1230" y="1090"/>
                  <a:pt x="1234" y="1110"/>
                  <a:pt x="1245" y="1123"/>
                </a:cubicBezTo>
                <a:cubicBezTo>
                  <a:pt x="1256" y="1136"/>
                  <a:pt x="1271" y="1149"/>
                  <a:pt x="1283" y="1162"/>
                </a:cubicBezTo>
                <a:cubicBezTo>
                  <a:pt x="1294" y="1203"/>
                  <a:pt x="1281" y="1161"/>
                  <a:pt x="1297" y="1195"/>
                </a:cubicBezTo>
                <a:cubicBezTo>
                  <a:pt x="1311" y="1223"/>
                  <a:pt x="1302" y="1256"/>
                  <a:pt x="1336" y="1267"/>
                </a:cubicBezTo>
                <a:cubicBezTo>
                  <a:pt x="1350" y="1277"/>
                  <a:pt x="1384" y="1286"/>
                  <a:pt x="1384" y="1286"/>
                </a:cubicBezTo>
                <a:cubicBezTo>
                  <a:pt x="1401" y="1298"/>
                  <a:pt x="1414" y="1310"/>
                  <a:pt x="1432" y="1320"/>
                </a:cubicBezTo>
                <a:cubicBezTo>
                  <a:pt x="1446" y="1349"/>
                  <a:pt x="1463" y="1376"/>
                  <a:pt x="1480" y="1402"/>
                </a:cubicBezTo>
                <a:cubicBezTo>
                  <a:pt x="1496" y="1426"/>
                  <a:pt x="1589" y="1433"/>
                  <a:pt x="1609" y="1435"/>
                </a:cubicBezTo>
                <a:cubicBezTo>
                  <a:pt x="1639" y="1441"/>
                  <a:pt x="1662" y="1459"/>
                  <a:pt x="1691" y="1469"/>
                </a:cubicBezTo>
                <a:cubicBezTo>
                  <a:pt x="1725" y="1481"/>
                  <a:pt x="1762" y="1483"/>
                  <a:pt x="1797" y="1488"/>
                </a:cubicBezTo>
                <a:cubicBezTo>
                  <a:pt x="1817" y="1495"/>
                  <a:pt x="1834" y="1505"/>
                  <a:pt x="1854" y="1512"/>
                </a:cubicBezTo>
                <a:cubicBezTo>
                  <a:pt x="1874" y="1531"/>
                  <a:pt x="1890" y="1551"/>
                  <a:pt x="1917" y="1560"/>
                </a:cubicBezTo>
                <a:cubicBezTo>
                  <a:pt x="1934" y="1577"/>
                  <a:pt x="1942" y="1577"/>
                  <a:pt x="1965" y="1584"/>
                </a:cubicBezTo>
                <a:cubicBezTo>
                  <a:pt x="1974" y="1587"/>
                  <a:pt x="1993" y="1594"/>
                  <a:pt x="1993" y="1594"/>
                </a:cubicBezTo>
                <a:cubicBezTo>
                  <a:pt x="2011" y="1619"/>
                  <a:pt x="2032" y="1653"/>
                  <a:pt x="2032" y="1685"/>
                </a:cubicBezTo>
              </a:path>
            </a:pathLst>
          </a:custGeom>
          <a:noFill/>
          <a:ln w="57150">
            <a:solidFill>
              <a:srgbClr val="000066"/>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sp>
        <p:nvSpPr>
          <p:cNvPr id="615433" name="Text Box 9"/>
          <p:cNvSpPr txBox="1">
            <a:spLocks noChangeArrowheads="1"/>
          </p:cNvSpPr>
          <p:nvPr/>
        </p:nvSpPr>
        <p:spPr bwMode="auto">
          <a:xfrm>
            <a:off x="144463" y="4060825"/>
            <a:ext cx="4607618" cy="1818063"/>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2800" dirty="0">
                <a:solidFill>
                  <a:srgbClr val="FFFFFF"/>
                </a:solidFill>
                <a:latin typeface="ＭＳ Ｐゴシック"/>
                <a:ea typeface="ＭＳ Ｐゴシック"/>
                <a:cs typeface="ＭＳ Ｐゴシック"/>
              </a:rPr>
              <a:t>那 四 个 使 者 就 被 释 放 ； 他 们 原 是 预 备 好 了 ， 到 某 年 某 月 某 日 某 时 ， 要 杀 人 的 三 分 之 一 。 (9:15)</a:t>
            </a:r>
          </a:p>
        </p:txBody>
      </p:sp>
      <p:sp>
        <p:nvSpPr>
          <p:cNvPr id="906245" name="Rectangle 18"/>
          <p:cNvSpPr>
            <a:spLocks noGrp="1" noChangeArrowheads="1"/>
          </p:cNvSpPr>
          <p:nvPr>
            <p:ph type="title" idx="4294967295"/>
          </p:nvPr>
        </p:nvSpPr>
        <p:spPr>
          <a:xfrm>
            <a:off x="539750" y="260350"/>
            <a:ext cx="7848600" cy="955675"/>
          </a:xfrm>
          <a:solidFill>
            <a:srgbClr val="000066"/>
          </a:solidFill>
          <a:ln w="28575">
            <a:solidFill>
              <a:schemeClr val="bg1"/>
            </a:solidFill>
            <a:miter lim="800000"/>
            <a:headEnd/>
            <a:tailEnd/>
          </a:ln>
        </p:spPr>
        <p:txBody>
          <a:bodyPr/>
          <a:lstStyle/>
          <a:p>
            <a:r>
              <a:rPr lang="zh-CN" altLang="en-US" sz="4000" dirty="0">
                <a:solidFill>
                  <a:srgbClr val="FFFF66"/>
                </a:solidFill>
                <a:latin typeface="Arial" charset="0"/>
                <a:ea typeface="ＭＳ Ｐゴシック" charset="0"/>
              </a:rPr>
              <a:t>伯拉大河天使号角</a:t>
            </a:r>
            <a:r>
              <a:rPr lang="en-US" sz="4000" dirty="0">
                <a:solidFill>
                  <a:srgbClr val="FFFF66"/>
                </a:solidFill>
                <a:latin typeface="Arial" charset="0"/>
                <a:ea typeface="ＭＳ Ｐゴシック" charset="0"/>
              </a:rPr>
              <a:t> #6)</a:t>
            </a:r>
          </a:p>
        </p:txBody>
      </p:sp>
      <p:sp>
        <p:nvSpPr>
          <p:cNvPr id="906246" name="Text Box 19"/>
          <p:cNvSpPr txBox="1">
            <a:spLocks noChangeArrowheads="1"/>
          </p:cNvSpPr>
          <p:nvPr/>
        </p:nvSpPr>
        <p:spPr bwMode="auto">
          <a:xfrm>
            <a:off x="8382000" y="15875"/>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a:solidFill>
                  <a:srgbClr val="FFFFFF"/>
                </a:solidFill>
                <a:latin typeface="Arial" charset="0"/>
                <a:cs typeface="Arial" charset="0"/>
              </a:rPr>
              <a:t>339</a:t>
            </a:r>
            <a:endParaRPr lang="en-US">
              <a:solidFill>
                <a:srgbClr val="FFFFFF"/>
              </a:solidFill>
              <a:latin typeface="Arial" charset="0"/>
              <a:cs typeface="Arial" charset="0"/>
            </a:endParaRPr>
          </a:p>
        </p:txBody>
      </p:sp>
      <p:sp>
        <p:nvSpPr>
          <p:cNvPr id="12" name="Text Box 9"/>
          <p:cNvSpPr txBox="1">
            <a:spLocks noChangeArrowheads="1"/>
          </p:cNvSpPr>
          <p:nvPr/>
        </p:nvSpPr>
        <p:spPr bwMode="auto">
          <a:xfrm>
            <a:off x="179388" y="1341438"/>
            <a:ext cx="4787900" cy="138717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2800" b="1" dirty="0">
                <a:solidFill>
                  <a:srgbClr val="FFFFFF"/>
                </a:solidFill>
                <a:latin typeface="ＭＳ Ｐゴシック"/>
                <a:ea typeface="ＭＳ Ｐゴシック"/>
                <a:cs typeface="ＭＳ Ｐゴシック"/>
              </a:rPr>
              <a:t>马 军 有 二 万 万 ； 他 们 的 数 目 我 听 见 了 。</a:t>
            </a:r>
          </a:p>
          <a:p>
            <a:r>
              <a:rPr lang="en-US" sz="2800" b="1" dirty="0">
                <a:solidFill>
                  <a:srgbClr val="FFFFFF"/>
                </a:solidFill>
                <a:latin typeface="ＭＳ Ｐゴシック"/>
                <a:ea typeface="ＭＳ Ｐゴシック"/>
                <a:cs typeface="ＭＳ Ｐゴシック"/>
              </a:rPr>
              <a:t> (9:16)</a:t>
            </a:r>
          </a:p>
        </p:txBody>
      </p:sp>
      <p:pic>
        <p:nvPicPr>
          <p:cNvPr id="11" name="Picture 10" descr="rev 9 sixth trumpet Map of China.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427538" y="0"/>
            <a:ext cx="4716462" cy="314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8816250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615430"/>
                                        </p:tgtEl>
                                        <p:attrNameLst>
                                          <p:attrName>style.visibility</p:attrName>
                                        </p:attrNameLst>
                                      </p:cBhvr>
                                      <p:to>
                                        <p:strVal val="visible"/>
                                      </p:to>
                                    </p:set>
                                    <p:animEffect transition="in" filter="wipe(up)">
                                      <p:cBhvr>
                                        <p:cTn id="16" dur="500"/>
                                        <p:tgtEl>
                                          <p:spTgt spid="6154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615433"/>
                                        </p:tgtEl>
                                        <p:attrNameLst>
                                          <p:attrName>style.visibility</p:attrName>
                                        </p:attrNameLst>
                                      </p:cBhvr>
                                      <p:to>
                                        <p:strVal val="visible"/>
                                      </p:to>
                                    </p:set>
                                    <p:animEffect transition="in" filter="wipe(down)">
                                      <p:cBhvr>
                                        <p:cTn id="21" dur="580">
                                          <p:stCondLst>
                                            <p:cond delay="0"/>
                                          </p:stCondLst>
                                        </p:cTn>
                                        <p:tgtEl>
                                          <p:spTgt spid="615433"/>
                                        </p:tgtEl>
                                      </p:cBhvr>
                                    </p:animEffect>
                                    <p:anim calcmode="lin" valueType="num">
                                      <p:cBhvr>
                                        <p:cTn id="22" dur="1822" tmFilter="0,0; 0.14,0.36; 0.43,0.73; 0.71,0.91; 1.0,1.0">
                                          <p:stCondLst>
                                            <p:cond delay="0"/>
                                          </p:stCondLst>
                                        </p:cTn>
                                        <p:tgtEl>
                                          <p:spTgt spid="61543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61543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61543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61543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615433"/>
                                        </p:tgtEl>
                                        <p:attrNameLst>
                                          <p:attrName>ppt_y</p:attrName>
                                        </p:attrNameLst>
                                      </p:cBhvr>
                                      <p:tavLst>
                                        <p:tav tm="0" fmla="#ppt_y-sin(pi*$)/81">
                                          <p:val>
                                            <p:fltVal val="0"/>
                                          </p:val>
                                        </p:tav>
                                        <p:tav tm="100000">
                                          <p:val>
                                            <p:fltVal val="1"/>
                                          </p:val>
                                        </p:tav>
                                      </p:tavLst>
                                    </p:anim>
                                    <p:animScale>
                                      <p:cBhvr>
                                        <p:cTn id="27" dur="26">
                                          <p:stCondLst>
                                            <p:cond delay="650"/>
                                          </p:stCondLst>
                                        </p:cTn>
                                        <p:tgtEl>
                                          <p:spTgt spid="615433"/>
                                        </p:tgtEl>
                                      </p:cBhvr>
                                      <p:to x="100000" y="60000"/>
                                    </p:animScale>
                                    <p:animScale>
                                      <p:cBhvr>
                                        <p:cTn id="28" dur="166" decel="50000">
                                          <p:stCondLst>
                                            <p:cond delay="676"/>
                                          </p:stCondLst>
                                        </p:cTn>
                                        <p:tgtEl>
                                          <p:spTgt spid="615433"/>
                                        </p:tgtEl>
                                      </p:cBhvr>
                                      <p:to x="100000" y="100000"/>
                                    </p:animScale>
                                    <p:animScale>
                                      <p:cBhvr>
                                        <p:cTn id="29" dur="26">
                                          <p:stCondLst>
                                            <p:cond delay="1312"/>
                                          </p:stCondLst>
                                        </p:cTn>
                                        <p:tgtEl>
                                          <p:spTgt spid="615433"/>
                                        </p:tgtEl>
                                      </p:cBhvr>
                                      <p:to x="100000" y="80000"/>
                                    </p:animScale>
                                    <p:animScale>
                                      <p:cBhvr>
                                        <p:cTn id="30" dur="166" decel="50000">
                                          <p:stCondLst>
                                            <p:cond delay="1338"/>
                                          </p:stCondLst>
                                        </p:cTn>
                                        <p:tgtEl>
                                          <p:spTgt spid="615433"/>
                                        </p:tgtEl>
                                      </p:cBhvr>
                                      <p:to x="100000" y="100000"/>
                                    </p:animScale>
                                    <p:animScale>
                                      <p:cBhvr>
                                        <p:cTn id="31" dur="26">
                                          <p:stCondLst>
                                            <p:cond delay="1642"/>
                                          </p:stCondLst>
                                        </p:cTn>
                                        <p:tgtEl>
                                          <p:spTgt spid="615433"/>
                                        </p:tgtEl>
                                      </p:cBhvr>
                                      <p:to x="100000" y="90000"/>
                                    </p:animScale>
                                    <p:animScale>
                                      <p:cBhvr>
                                        <p:cTn id="32" dur="166" decel="50000">
                                          <p:stCondLst>
                                            <p:cond delay="1668"/>
                                          </p:stCondLst>
                                        </p:cTn>
                                        <p:tgtEl>
                                          <p:spTgt spid="615433"/>
                                        </p:tgtEl>
                                      </p:cBhvr>
                                      <p:to x="100000" y="100000"/>
                                    </p:animScale>
                                    <p:animScale>
                                      <p:cBhvr>
                                        <p:cTn id="33" dur="26">
                                          <p:stCondLst>
                                            <p:cond delay="1808"/>
                                          </p:stCondLst>
                                        </p:cTn>
                                        <p:tgtEl>
                                          <p:spTgt spid="615433"/>
                                        </p:tgtEl>
                                      </p:cBhvr>
                                      <p:to x="100000" y="95000"/>
                                    </p:animScale>
                                    <p:animScale>
                                      <p:cBhvr>
                                        <p:cTn id="34" dur="166" decel="50000">
                                          <p:stCondLst>
                                            <p:cond delay="1834"/>
                                          </p:stCondLst>
                                        </p:cTn>
                                        <p:tgtEl>
                                          <p:spTgt spid="615433"/>
                                        </p:tgtEl>
                                      </p:cBhvr>
                                      <p:to x="100000" y="100000"/>
                                    </p:animScale>
                                  </p:childTnLst>
                                </p:cTn>
                              </p:par>
                            </p:childTnLst>
                          </p:cTn>
                        </p:par>
                      </p:childTnLst>
                    </p:cTn>
                  </p:par>
                  <p:par>
                    <p:cTn id="35" fill="hold" nodeType="clickPar">
                      <p:stCondLst>
                        <p:cond delay="indefinite"/>
                      </p:stCondLst>
                      <p:childTnLst>
                        <p:par>
                          <p:cTn id="36" fill="hold" nodeType="withGroup">
                            <p:stCondLst>
                              <p:cond delay="0"/>
                            </p:stCondLst>
                            <p:childTnLst>
                              <p:par>
                                <p:cTn id="37" presetID="26"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80">
                                          <p:stCondLst>
                                            <p:cond delay="0"/>
                                          </p:stCondLst>
                                        </p:cTn>
                                        <p:tgtEl>
                                          <p:spTgt spid="12"/>
                                        </p:tgtEl>
                                      </p:cBhvr>
                                    </p:animEffect>
                                    <p:anim calcmode="lin" valueType="num">
                                      <p:cBhvr>
                                        <p:cTn id="4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5" dur="26">
                                          <p:stCondLst>
                                            <p:cond delay="650"/>
                                          </p:stCondLst>
                                        </p:cTn>
                                        <p:tgtEl>
                                          <p:spTgt spid="12"/>
                                        </p:tgtEl>
                                      </p:cBhvr>
                                      <p:to x="100000" y="60000"/>
                                    </p:animScale>
                                    <p:animScale>
                                      <p:cBhvr>
                                        <p:cTn id="46" dur="166" decel="50000">
                                          <p:stCondLst>
                                            <p:cond delay="676"/>
                                          </p:stCondLst>
                                        </p:cTn>
                                        <p:tgtEl>
                                          <p:spTgt spid="12"/>
                                        </p:tgtEl>
                                      </p:cBhvr>
                                      <p:to x="100000" y="100000"/>
                                    </p:animScale>
                                    <p:animScale>
                                      <p:cBhvr>
                                        <p:cTn id="47" dur="26">
                                          <p:stCondLst>
                                            <p:cond delay="1312"/>
                                          </p:stCondLst>
                                        </p:cTn>
                                        <p:tgtEl>
                                          <p:spTgt spid="12"/>
                                        </p:tgtEl>
                                      </p:cBhvr>
                                      <p:to x="100000" y="80000"/>
                                    </p:animScale>
                                    <p:animScale>
                                      <p:cBhvr>
                                        <p:cTn id="48" dur="166" decel="50000">
                                          <p:stCondLst>
                                            <p:cond delay="1338"/>
                                          </p:stCondLst>
                                        </p:cTn>
                                        <p:tgtEl>
                                          <p:spTgt spid="12"/>
                                        </p:tgtEl>
                                      </p:cBhvr>
                                      <p:to x="100000" y="100000"/>
                                    </p:animScale>
                                    <p:animScale>
                                      <p:cBhvr>
                                        <p:cTn id="49" dur="26">
                                          <p:stCondLst>
                                            <p:cond delay="1642"/>
                                          </p:stCondLst>
                                        </p:cTn>
                                        <p:tgtEl>
                                          <p:spTgt spid="12"/>
                                        </p:tgtEl>
                                      </p:cBhvr>
                                      <p:to x="100000" y="90000"/>
                                    </p:animScale>
                                    <p:animScale>
                                      <p:cBhvr>
                                        <p:cTn id="50" dur="166" decel="50000">
                                          <p:stCondLst>
                                            <p:cond delay="1668"/>
                                          </p:stCondLst>
                                        </p:cTn>
                                        <p:tgtEl>
                                          <p:spTgt spid="12"/>
                                        </p:tgtEl>
                                      </p:cBhvr>
                                      <p:to x="100000" y="100000"/>
                                    </p:animScale>
                                    <p:animScale>
                                      <p:cBhvr>
                                        <p:cTn id="51" dur="26">
                                          <p:stCondLst>
                                            <p:cond delay="1808"/>
                                          </p:stCondLst>
                                        </p:cTn>
                                        <p:tgtEl>
                                          <p:spTgt spid="12"/>
                                        </p:tgtEl>
                                      </p:cBhvr>
                                      <p:to x="100000" y="95000"/>
                                    </p:animScale>
                                    <p:animScale>
                                      <p:cBhvr>
                                        <p:cTn id="52" dur="166" decel="50000">
                                          <p:stCondLst>
                                            <p:cond delay="1834"/>
                                          </p:stCondLst>
                                        </p:cTn>
                                        <p:tgtEl>
                                          <p:spTgt spid="12"/>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linds(horizontal)">
                                      <p:cBhvr>
                                        <p:cTn id="5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p:bldP spid="615430" grpId="0" animBg="1"/>
      <p:bldP spid="615433"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47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 y="447675"/>
            <a:ext cx="8401050" cy="595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428" name="Rectangle 4"/>
          <p:cNvSpPr>
            <a:spLocks noChangeArrowheads="1"/>
          </p:cNvSpPr>
          <p:nvPr/>
        </p:nvSpPr>
        <p:spPr bwMode="auto">
          <a:xfrm>
            <a:off x="4284663" y="2708275"/>
            <a:ext cx="4462462" cy="3241675"/>
          </a:xfrm>
          <a:prstGeom prst="rect">
            <a:avLst/>
          </a:prstGeom>
          <a:solidFill>
            <a:srgbClr val="00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pPr>
            <a:r>
              <a:rPr lang="zh-CN" altLang="en-US" sz="2800">
                <a:solidFill>
                  <a:srgbClr val="FFFFFF"/>
                </a:solidFill>
                <a:latin typeface="Times New Roman" pitchFamily="18" charset="0"/>
                <a:ea typeface="SimSun" pitchFamily="2" charset="-122"/>
              </a:rPr>
              <a:t>启示录</a:t>
            </a:r>
            <a:r>
              <a:rPr lang="en-US" altLang="ja-JP" sz="2800">
                <a:solidFill>
                  <a:srgbClr val="FFFFFF"/>
                </a:solidFill>
                <a:latin typeface="Times New Roman" pitchFamily="18" charset="0"/>
                <a:ea typeface="MS PGothic" pitchFamily="34" charset="-128"/>
              </a:rPr>
              <a:t>16:12   </a:t>
            </a:r>
          </a:p>
          <a:p>
            <a:pPr>
              <a:spcBef>
                <a:spcPct val="20000"/>
              </a:spcBef>
            </a:pPr>
            <a:r>
              <a:rPr lang="zh-CN" altLang="en-US" sz="2800">
                <a:solidFill>
                  <a:srgbClr val="FFFFFF"/>
                </a:solidFill>
                <a:latin typeface="Times New Roman" pitchFamily="18" charset="0"/>
                <a:ea typeface="SimSun" pitchFamily="2" charset="-122"/>
              </a:rPr>
              <a:t>第六位天使把碗倒在</a:t>
            </a:r>
            <a:r>
              <a:rPr lang="zh-CN" altLang="en-US" sz="2800">
                <a:solidFill>
                  <a:srgbClr val="FFFF00"/>
                </a:solidFill>
                <a:latin typeface="Times New Roman" pitchFamily="18" charset="0"/>
                <a:ea typeface="SimSun" pitchFamily="2" charset="-122"/>
              </a:rPr>
              <a:t>幼发拉底</a:t>
            </a:r>
            <a:r>
              <a:rPr lang="zh-CN" altLang="en-US" sz="2800">
                <a:solidFill>
                  <a:srgbClr val="FFFFFF"/>
                </a:solidFill>
                <a:latin typeface="Times New Roman" pitchFamily="18" charset="0"/>
                <a:ea typeface="SimSun" pitchFamily="2" charset="-122"/>
              </a:rPr>
              <a:t>大河上，</a:t>
            </a:r>
            <a:r>
              <a:rPr lang="zh-CN" altLang="en-US" sz="2800">
                <a:solidFill>
                  <a:srgbClr val="FFFF00"/>
                </a:solidFill>
                <a:latin typeface="Times New Roman" pitchFamily="18" charset="0"/>
                <a:ea typeface="SimSun" pitchFamily="2" charset="-122"/>
              </a:rPr>
              <a:t>河水就干了</a:t>
            </a:r>
            <a:r>
              <a:rPr lang="zh-CN" altLang="en-US" sz="2800">
                <a:solidFill>
                  <a:srgbClr val="FFFFFF"/>
                </a:solidFill>
                <a:latin typeface="Times New Roman" pitchFamily="18" charset="0"/>
                <a:ea typeface="SimSun" pitchFamily="2" charset="-122"/>
              </a:rPr>
              <a:t>，为了要给那些从东方来的王预备道路。</a:t>
            </a:r>
            <a:endParaRPr lang="en-US" sz="2800">
              <a:solidFill>
                <a:srgbClr val="FFFFFF"/>
              </a:solidFill>
              <a:latin typeface="Times New Roman" pitchFamily="18" charset="0"/>
              <a:ea typeface="MS PGothic" pitchFamily="34" charset="-128"/>
            </a:endParaRPr>
          </a:p>
        </p:txBody>
      </p:sp>
      <p:sp>
        <p:nvSpPr>
          <p:cNvPr id="615430" name="Freeform 6"/>
          <p:cNvSpPr>
            <a:spLocks/>
          </p:cNvSpPr>
          <p:nvPr/>
        </p:nvSpPr>
        <p:spPr bwMode="auto">
          <a:xfrm>
            <a:off x="668338" y="1617663"/>
            <a:ext cx="3225800" cy="514350"/>
          </a:xfrm>
          <a:custGeom>
            <a:avLst/>
            <a:gdLst>
              <a:gd name="T0" fmla="*/ 2147483647 w 2032"/>
              <a:gd name="T1" fmla="*/ 0 h 1685"/>
              <a:gd name="T2" fmla="*/ 2147483647 w 2032"/>
              <a:gd name="T3" fmla="*/ 2147483647 h 1685"/>
              <a:gd name="T4" fmla="*/ 2147483647 w 2032"/>
              <a:gd name="T5" fmla="*/ 2147483647 h 1685"/>
              <a:gd name="T6" fmla="*/ 2147483647 w 2032"/>
              <a:gd name="T7" fmla="*/ 2147483647 h 1685"/>
              <a:gd name="T8" fmla="*/ 2147483647 w 2032"/>
              <a:gd name="T9" fmla="*/ 2147483647 h 1685"/>
              <a:gd name="T10" fmla="*/ 2147483647 w 2032"/>
              <a:gd name="T11" fmla="*/ 2147483647 h 1685"/>
              <a:gd name="T12" fmla="*/ 2147483647 w 2032"/>
              <a:gd name="T13" fmla="*/ 2147483647 h 1685"/>
              <a:gd name="T14" fmla="*/ 2147483647 w 2032"/>
              <a:gd name="T15" fmla="*/ 2147483647 h 1685"/>
              <a:gd name="T16" fmla="*/ 2147483647 w 2032"/>
              <a:gd name="T17" fmla="*/ 2147483647 h 1685"/>
              <a:gd name="T18" fmla="*/ 2147483647 w 2032"/>
              <a:gd name="T19" fmla="*/ 2147483647 h 1685"/>
              <a:gd name="T20" fmla="*/ 2147483647 w 2032"/>
              <a:gd name="T21" fmla="*/ 2147483647 h 1685"/>
              <a:gd name="T22" fmla="*/ 2147483647 w 2032"/>
              <a:gd name="T23" fmla="*/ 2147483647 h 1685"/>
              <a:gd name="T24" fmla="*/ 2147483647 w 2032"/>
              <a:gd name="T25" fmla="*/ 2147483647 h 1685"/>
              <a:gd name="T26" fmla="*/ 2147483647 w 2032"/>
              <a:gd name="T27" fmla="*/ 2147483647 h 1685"/>
              <a:gd name="T28" fmla="*/ 2147483647 w 2032"/>
              <a:gd name="T29" fmla="*/ 2147483647 h 1685"/>
              <a:gd name="T30" fmla="*/ 2147483647 w 2032"/>
              <a:gd name="T31" fmla="*/ 2147483647 h 1685"/>
              <a:gd name="T32" fmla="*/ 2147483647 w 2032"/>
              <a:gd name="T33" fmla="*/ 2147483647 h 1685"/>
              <a:gd name="T34" fmla="*/ 2147483647 w 2032"/>
              <a:gd name="T35" fmla="*/ 2147483647 h 1685"/>
              <a:gd name="T36" fmla="*/ 2147483647 w 2032"/>
              <a:gd name="T37" fmla="*/ 2147483647 h 1685"/>
              <a:gd name="T38" fmla="*/ 2147483647 w 2032"/>
              <a:gd name="T39" fmla="*/ 2147483647 h 1685"/>
              <a:gd name="T40" fmla="*/ 2147483647 w 2032"/>
              <a:gd name="T41" fmla="*/ 2147483647 h 1685"/>
              <a:gd name="T42" fmla="*/ 2147483647 w 2032"/>
              <a:gd name="T43" fmla="*/ 2147483647 h 1685"/>
              <a:gd name="T44" fmla="*/ 2147483647 w 2032"/>
              <a:gd name="T45" fmla="*/ 2147483647 h 1685"/>
              <a:gd name="T46" fmla="*/ 2147483647 w 2032"/>
              <a:gd name="T47" fmla="*/ 2147483647 h 1685"/>
              <a:gd name="T48" fmla="*/ 2147483647 w 2032"/>
              <a:gd name="T49" fmla="*/ 2147483647 h 1685"/>
              <a:gd name="T50" fmla="*/ 2147483647 w 2032"/>
              <a:gd name="T51" fmla="*/ 2147483647 h 1685"/>
              <a:gd name="T52" fmla="*/ 2147483647 w 2032"/>
              <a:gd name="T53" fmla="*/ 2147483647 h 1685"/>
              <a:gd name="T54" fmla="*/ 2147483647 w 2032"/>
              <a:gd name="T55" fmla="*/ 2147483647 h 1685"/>
              <a:gd name="T56" fmla="*/ 2147483647 w 2032"/>
              <a:gd name="T57" fmla="*/ 2147483647 h 1685"/>
              <a:gd name="T58" fmla="*/ 2147483647 w 2032"/>
              <a:gd name="T59" fmla="*/ 2147483647 h 1685"/>
              <a:gd name="T60" fmla="*/ 2147483647 w 2032"/>
              <a:gd name="T61" fmla="*/ 2147483647 h 1685"/>
              <a:gd name="T62" fmla="*/ 2147483647 w 2032"/>
              <a:gd name="T63" fmla="*/ 2147483647 h 1685"/>
              <a:gd name="T64" fmla="*/ 2147483647 w 2032"/>
              <a:gd name="T65" fmla="*/ 2147483647 h 1685"/>
              <a:gd name="T66" fmla="*/ 2147483647 w 2032"/>
              <a:gd name="T67" fmla="*/ 2147483647 h 1685"/>
              <a:gd name="T68" fmla="*/ 2147483647 w 2032"/>
              <a:gd name="T69" fmla="*/ 2147483647 h 1685"/>
              <a:gd name="T70" fmla="*/ 2147483647 w 2032"/>
              <a:gd name="T71" fmla="*/ 2147483647 h 1685"/>
              <a:gd name="T72" fmla="*/ 2147483647 w 2032"/>
              <a:gd name="T73" fmla="*/ 2147483647 h 1685"/>
              <a:gd name="T74" fmla="*/ 2147483647 w 2032"/>
              <a:gd name="T75" fmla="*/ 2147483647 h 1685"/>
              <a:gd name="T76" fmla="*/ 2147483647 w 2032"/>
              <a:gd name="T77" fmla="*/ 2147483647 h 1685"/>
              <a:gd name="T78" fmla="*/ 2147483647 w 2032"/>
              <a:gd name="T79" fmla="*/ 2147483647 h 1685"/>
              <a:gd name="T80" fmla="*/ 2147483647 w 2032"/>
              <a:gd name="T81" fmla="*/ 2147483647 h 16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2"/>
              <a:gd name="T124" fmla="*/ 0 h 1685"/>
              <a:gd name="T125" fmla="*/ 2032 w 2032"/>
              <a:gd name="T126" fmla="*/ 1685 h 16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2" h="1685">
                <a:moveTo>
                  <a:pt x="6" y="0"/>
                </a:moveTo>
                <a:cubicBezTo>
                  <a:pt x="4" y="6"/>
                  <a:pt x="0" y="12"/>
                  <a:pt x="1" y="19"/>
                </a:cubicBezTo>
                <a:cubicBezTo>
                  <a:pt x="2" y="29"/>
                  <a:pt x="11" y="48"/>
                  <a:pt x="11" y="48"/>
                </a:cubicBezTo>
                <a:cubicBezTo>
                  <a:pt x="14" y="77"/>
                  <a:pt x="15" y="116"/>
                  <a:pt x="30" y="144"/>
                </a:cubicBezTo>
                <a:cubicBezTo>
                  <a:pt x="38" y="159"/>
                  <a:pt x="48" y="170"/>
                  <a:pt x="54" y="187"/>
                </a:cubicBezTo>
                <a:cubicBezTo>
                  <a:pt x="52" y="214"/>
                  <a:pt x="51" y="242"/>
                  <a:pt x="49" y="269"/>
                </a:cubicBezTo>
                <a:cubicBezTo>
                  <a:pt x="48" y="276"/>
                  <a:pt x="40" y="311"/>
                  <a:pt x="49" y="322"/>
                </a:cubicBezTo>
                <a:cubicBezTo>
                  <a:pt x="59" y="334"/>
                  <a:pt x="93" y="336"/>
                  <a:pt x="93" y="336"/>
                </a:cubicBezTo>
                <a:cubicBezTo>
                  <a:pt x="150" y="377"/>
                  <a:pt x="322" y="359"/>
                  <a:pt x="347" y="360"/>
                </a:cubicBezTo>
                <a:cubicBezTo>
                  <a:pt x="379" y="371"/>
                  <a:pt x="380" y="396"/>
                  <a:pt x="395" y="422"/>
                </a:cubicBezTo>
                <a:cubicBezTo>
                  <a:pt x="412" y="453"/>
                  <a:pt x="438" y="498"/>
                  <a:pt x="472" y="509"/>
                </a:cubicBezTo>
                <a:cubicBezTo>
                  <a:pt x="483" y="526"/>
                  <a:pt x="498" y="531"/>
                  <a:pt x="510" y="547"/>
                </a:cubicBezTo>
                <a:cubicBezTo>
                  <a:pt x="516" y="555"/>
                  <a:pt x="551" y="612"/>
                  <a:pt x="553" y="619"/>
                </a:cubicBezTo>
                <a:cubicBezTo>
                  <a:pt x="555" y="624"/>
                  <a:pt x="555" y="630"/>
                  <a:pt x="558" y="634"/>
                </a:cubicBezTo>
                <a:cubicBezTo>
                  <a:pt x="568" y="646"/>
                  <a:pt x="592" y="658"/>
                  <a:pt x="606" y="667"/>
                </a:cubicBezTo>
                <a:cubicBezTo>
                  <a:pt x="663" y="662"/>
                  <a:pt x="675" y="658"/>
                  <a:pt x="736" y="667"/>
                </a:cubicBezTo>
                <a:cubicBezTo>
                  <a:pt x="758" y="670"/>
                  <a:pt x="773" y="684"/>
                  <a:pt x="793" y="691"/>
                </a:cubicBezTo>
                <a:cubicBezTo>
                  <a:pt x="812" y="710"/>
                  <a:pt x="840" y="723"/>
                  <a:pt x="865" y="734"/>
                </a:cubicBezTo>
                <a:cubicBezTo>
                  <a:pt x="874" y="738"/>
                  <a:pt x="894" y="744"/>
                  <a:pt x="894" y="744"/>
                </a:cubicBezTo>
                <a:cubicBezTo>
                  <a:pt x="915" y="774"/>
                  <a:pt x="911" y="839"/>
                  <a:pt x="937" y="854"/>
                </a:cubicBezTo>
                <a:cubicBezTo>
                  <a:pt x="951" y="862"/>
                  <a:pt x="966" y="865"/>
                  <a:pt x="981" y="869"/>
                </a:cubicBezTo>
                <a:cubicBezTo>
                  <a:pt x="992" y="872"/>
                  <a:pt x="1014" y="878"/>
                  <a:pt x="1014" y="878"/>
                </a:cubicBezTo>
                <a:cubicBezTo>
                  <a:pt x="1036" y="911"/>
                  <a:pt x="1071" y="910"/>
                  <a:pt x="1105" y="922"/>
                </a:cubicBezTo>
                <a:cubicBezTo>
                  <a:pt x="1120" y="943"/>
                  <a:pt x="1131" y="961"/>
                  <a:pt x="1149" y="979"/>
                </a:cubicBezTo>
                <a:cubicBezTo>
                  <a:pt x="1159" y="989"/>
                  <a:pt x="1177" y="1008"/>
                  <a:pt x="1177" y="1008"/>
                </a:cubicBezTo>
                <a:cubicBezTo>
                  <a:pt x="1186" y="1033"/>
                  <a:pt x="1198" y="1061"/>
                  <a:pt x="1221" y="1075"/>
                </a:cubicBezTo>
                <a:cubicBezTo>
                  <a:pt x="1230" y="1090"/>
                  <a:pt x="1234" y="1110"/>
                  <a:pt x="1245" y="1123"/>
                </a:cubicBezTo>
                <a:cubicBezTo>
                  <a:pt x="1256" y="1136"/>
                  <a:pt x="1271" y="1149"/>
                  <a:pt x="1283" y="1162"/>
                </a:cubicBezTo>
                <a:cubicBezTo>
                  <a:pt x="1294" y="1203"/>
                  <a:pt x="1281" y="1161"/>
                  <a:pt x="1297" y="1195"/>
                </a:cubicBezTo>
                <a:cubicBezTo>
                  <a:pt x="1311" y="1223"/>
                  <a:pt x="1302" y="1256"/>
                  <a:pt x="1336" y="1267"/>
                </a:cubicBezTo>
                <a:cubicBezTo>
                  <a:pt x="1350" y="1277"/>
                  <a:pt x="1384" y="1286"/>
                  <a:pt x="1384" y="1286"/>
                </a:cubicBezTo>
                <a:cubicBezTo>
                  <a:pt x="1401" y="1298"/>
                  <a:pt x="1414" y="1310"/>
                  <a:pt x="1432" y="1320"/>
                </a:cubicBezTo>
                <a:cubicBezTo>
                  <a:pt x="1446" y="1349"/>
                  <a:pt x="1463" y="1376"/>
                  <a:pt x="1480" y="1402"/>
                </a:cubicBezTo>
                <a:cubicBezTo>
                  <a:pt x="1496" y="1426"/>
                  <a:pt x="1589" y="1433"/>
                  <a:pt x="1609" y="1435"/>
                </a:cubicBezTo>
                <a:cubicBezTo>
                  <a:pt x="1639" y="1441"/>
                  <a:pt x="1662" y="1459"/>
                  <a:pt x="1691" y="1469"/>
                </a:cubicBezTo>
                <a:cubicBezTo>
                  <a:pt x="1725" y="1481"/>
                  <a:pt x="1762" y="1483"/>
                  <a:pt x="1797" y="1488"/>
                </a:cubicBezTo>
                <a:cubicBezTo>
                  <a:pt x="1817" y="1495"/>
                  <a:pt x="1834" y="1505"/>
                  <a:pt x="1854" y="1512"/>
                </a:cubicBezTo>
                <a:cubicBezTo>
                  <a:pt x="1874" y="1531"/>
                  <a:pt x="1890" y="1551"/>
                  <a:pt x="1917" y="1560"/>
                </a:cubicBezTo>
                <a:cubicBezTo>
                  <a:pt x="1934" y="1577"/>
                  <a:pt x="1942" y="1577"/>
                  <a:pt x="1965" y="1584"/>
                </a:cubicBezTo>
                <a:cubicBezTo>
                  <a:pt x="1974" y="1587"/>
                  <a:pt x="1993" y="1594"/>
                  <a:pt x="1993" y="1594"/>
                </a:cubicBezTo>
                <a:cubicBezTo>
                  <a:pt x="2011" y="1619"/>
                  <a:pt x="2032" y="1653"/>
                  <a:pt x="2032" y="1685"/>
                </a:cubicBezTo>
              </a:path>
            </a:pathLst>
          </a:custGeom>
          <a:noFill/>
          <a:ln w="57150">
            <a:solidFill>
              <a:srgbClr val="000066"/>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SG">
              <a:solidFill>
                <a:srgbClr val="000000"/>
              </a:solidFill>
              <a:latin typeface="Comic Sans MS" pitchFamily="66" charset="0"/>
              <a:ea typeface="MS PGothic" pitchFamily="34" charset="-128"/>
            </a:endParaRPr>
          </a:p>
        </p:txBody>
      </p:sp>
      <p:sp>
        <p:nvSpPr>
          <p:cNvPr id="615433" name="Text Box 9"/>
          <p:cNvSpPr txBox="1">
            <a:spLocks noChangeArrowheads="1"/>
          </p:cNvSpPr>
          <p:nvPr/>
        </p:nvSpPr>
        <p:spPr bwMode="auto">
          <a:xfrm>
            <a:off x="539750" y="4484688"/>
            <a:ext cx="1693863"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a:solidFill>
                  <a:srgbClr val="FFFFFF"/>
                </a:solidFill>
              </a:rPr>
              <a:t>100 </a:t>
            </a:r>
            <a:r>
              <a:rPr lang="zh-CN" altLang="en-US">
                <a:solidFill>
                  <a:srgbClr val="FFFFFF"/>
                </a:solidFill>
                <a:ea typeface="SimSun" pitchFamily="2" charset="-122"/>
              </a:rPr>
              <a:t>解经书</a:t>
            </a:r>
          </a:p>
        </p:txBody>
      </p:sp>
      <p:sp>
        <p:nvSpPr>
          <p:cNvPr id="615434" name="Text Box 10"/>
          <p:cNvSpPr txBox="1">
            <a:spLocks noChangeArrowheads="1"/>
          </p:cNvSpPr>
          <p:nvPr/>
        </p:nvSpPr>
        <p:spPr bwMode="auto">
          <a:xfrm>
            <a:off x="539750" y="5084763"/>
            <a:ext cx="1252538"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a:solidFill>
                  <a:srgbClr val="FFFFFF"/>
                </a:solidFill>
              </a:rPr>
              <a:t>57 </a:t>
            </a:r>
            <a:r>
              <a:rPr lang="zh-CN" altLang="en-US">
                <a:solidFill>
                  <a:srgbClr val="FFFFFF"/>
                </a:solidFill>
                <a:ea typeface="SimSun" pitchFamily="2" charset="-122"/>
              </a:rPr>
              <a:t>解释</a:t>
            </a:r>
          </a:p>
        </p:txBody>
      </p:sp>
      <p:sp>
        <p:nvSpPr>
          <p:cNvPr id="615435" name="Line 11"/>
          <p:cNvSpPr>
            <a:spLocks noChangeShapeType="1"/>
          </p:cNvSpPr>
          <p:nvPr/>
        </p:nvSpPr>
        <p:spPr bwMode="auto">
          <a:xfrm>
            <a:off x="1116013" y="1989138"/>
            <a:ext cx="0" cy="360362"/>
          </a:xfrm>
          <a:prstGeom prst="line">
            <a:avLst/>
          </a:prstGeom>
          <a:noFill/>
          <a:ln w="76200">
            <a:solidFill>
              <a:srgbClr val="FFFF00"/>
            </a:solidFill>
            <a:round/>
            <a:headEnd type="diamond" w="med" len="med"/>
            <a:tailEnd type="diamond"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en-SG">
              <a:solidFill>
                <a:srgbClr val="000000"/>
              </a:solidFill>
              <a:latin typeface="Comic Sans MS" pitchFamily="66" charset="0"/>
              <a:ea typeface="MS PGothic" pitchFamily="34" charset="-128"/>
            </a:endParaRPr>
          </a:p>
        </p:txBody>
      </p:sp>
      <p:sp>
        <p:nvSpPr>
          <p:cNvPr id="615436" name="Freeform 12"/>
          <p:cNvSpPr>
            <a:spLocks/>
          </p:cNvSpPr>
          <p:nvPr/>
        </p:nvSpPr>
        <p:spPr bwMode="auto">
          <a:xfrm>
            <a:off x="561975" y="1519238"/>
            <a:ext cx="520700" cy="457200"/>
          </a:xfrm>
          <a:custGeom>
            <a:avLst/>
            <a:gdLst>
              <a:gd name="T0" fmla="*/ 2147483647 w 328"/>
              <a:gd name="T1" fmla="*/ 0 h 435"/>
              <a:gd name="T2" fmla="*/ 2147483647 w 328"/>
              <a:gd name="T3" fmla="*/ 2147483647 h 435"/>
              <a:gd name="T4" fmla="*/ 2147483647 w 328"/>
              <a:gd name="T5" fmla="*/ 2147483647 h 435"/>
              <a:gd name="T6" fmla="*/ 2147483647 w 328"/>
              <a:gd name="T7" fmla="*/ 2147483647 h 435"/>
              <a:gd name="T8" fmla="*/ 2147483647 w 328"/>
              <a:gd name="T9" fmla="*/ 2147483647 h 435"/>
              <a:gd name="T10" fmla="*/ 2147483647 w 328"/>
              <a:gd name="T11" fmla="*/ 2147483647 h 435"/>
              <a:gd name="T12" fmla="*/ 2147483647 w 328"/>
              <a:gd name="T13" fmla="*/ 2147483647 h 435"/>
              <a:gd name="T14" fmla="*/ 2147483647 w 328"/>
              <a:gd name="T15" fmla="*/ 2147483647 h 435"/>
              <a:gd name="T16" fmla="*/ 2147483647 w 328"/>
              <a:gd name="T17" fmla="*/ 2147483647 h 435"/>
              <a:gd name="T18" fmla="*/ 2147483647 w 328"/>
              <a:gd name="T19" fmla="*/ 2147483647 h 435"/>
              <a:gd name="T20" fmla="*/ 2147483647 w 328"/>
              <a:gd name="T21" fmla="*/ 2147483647 h 435"/>
              <a:gd name="T22" fmla="*/ 2147483647 w 328"/>
              <a:gd name="T23" fmla="*/ 2147483647 h 435"/>
              <a:gd name="T24" fmla="*/ 2147483647 w 328"/>
              <a:gd name="T25" fmla="*/ 2147483647 h 435"/>
              <a:gd name="T26" fmla="*/ 2147483647 w 328"/>
              <a:gd name="T27" fmla="*/ 2147483647 h 435"/>
              <a:gd name="T28" fmla="*/ 2147483647 w 328"/>
              <a:gd name="T29" fmla="*/ 2147483647 h 435"/>
              <a:gd name="T30" fmla="*/ 2147483647 w 328"/>
              <a:gd name="T31" fmla="*/ 2147483647 h 435"/>
              <a:gd name="T32" fmla="*/ 2147483647 w 328"/>
              <a:gd name="T33" fmla="*/ 2147483647 h 435"/>
              <a:gd name="T34" fmla="*/ 2147483647 w 328"/>
              <a:gd name="T35" fmla="*/ 2147483647 h 435"/>
              <a:gd name="T36" fmla="*/ 2147483647 w 328"/>
              <a:gd name="T37" fmla="*/ 2147483647 h 435"/>
              <a:gd name="T38" fmla="*/ 2147483647 w 328"/>
              <a:gd name="T39" fmla="*/ 2147483647 h 435"/>
              <a:gd name="T40" fmla="*/ 2147483647 w 328"/>
              <a:gd name="T41" fmla="*/ 2147483647 h 435"/>
              <a:gd name="T42" fmla="*/ 2147483647 w 328"/>
              <a:gd name="T43" fmla="*/ 0 h 4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8"/>
              <a:gd name="T67" fmla="*/ 0 h 435"/>
              <a:gd name="T68" fmla="*/ 328 w 328"/>
              <a:gd name="T69" fmla="*/ 435 h 4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8" h="435">
                <a:moveTo>
                  <a:pt x="11" y="0"/>
                </a:moveTo>
                <a:cubicBezTo>
                  <a:pt x="14" y="91"/>
                  <a:pt x="0" y="97"/>
                  <a:pt x="40" y="147"/>
                </a:cubicBezTo>
                <a:cubicBezTo>
                  <a:pt x="47" y="156"/>
                  <a:pt x="48" y="165"/>
                  <a:pt x="56" y="173"/>
                </a:cubicBezTo>
                <a:cubicBezTo>
                  <a:pt x="61" y="188"/>
                  <a:pt x="70" y="201"/>
                  <a:pt x="75" y="217"/>
                </a:cubicBezTo>
                <a:cubicBezTo>
                  <a:pt x="73" y="253"/>
                  <a:pt x="54" y="345"/>
                  <a:pt x="88" y="374"/>
                </a:cubicBezTo>
                <a:cubicBezTo>
                  <a:pt x="103" y="424"/>
                  <a:pt x="131" y="426"/>
                  <a:pt x="177" y="435"/>
                </a:cubicBezTo>
                <a:cubicBezTo>
                  <a:pt x="218" y="434"/>
                  <a:pt x="258" y="434"/>
                  <a:pt x="299" y="432"/>
                </a:cubicBezTo>
                <a:cubicBezTo>
                  <a:pt x="306" y="432"/>
                  <a:pt x="317" y="435"/>
                  <a:pt x="321" y="429"/>
                </a:cubicBezTo>
                <a:cubicBezTo>
                  <a:pt x="328" y="418"/>
                  <a:pt x="314" y="408"/>
                  <a:pt x="308" y="403"/>
                </a:cubicBezTo>
                <a:cubicBezTo>
                  <a:pt x="304" y="390"/>
                  <a:pt x="303" y="391"/>
                  <a:pt x="312" y="400"/>
                </a:cubicBezTo>
                <a:cubicBezTo>
                  <a:pt x="315" y="409"/>
                  <a:pt x="315" y="430"/>
                  <a:pt x="321" y="409"/>
                </a:cubicBezTo>
                <a:cubicBezTo>
                  <a:pt x="320" y="401"/>
                  <a:pt x="303" y="364"/>
                  <a:pt x="318" y="381"/>
                </a:cubicBezTo>
                <a:cubicBezTo>
                  <a:pt x="314" y="344"/>
                  <a:pt x="318" y="346"/>
                  <a:pt x="283" y="342"/>
                </a:cubicBezTo>
                <a:cubicBezTo>
                  <a:pt x="270" y="331"/>
                  <a:pt x="264" y="328"/>
                  <a:pt x="248" y="323"/>
                </a:cubicBezTo>
                <a:cubicBezTo>
                  <a:pt x="230" y="308"/>
                  <a:pt x="197" y="309"/>
                  <a:pt x="174" y="304"/>
                </a:cubicBezTo>
                <a:cubicBezTo>
                  <a:pt x="167" y="296"/>
                  <a:pt x="159" y="291"/>
                  <a:pt x="155" y="281"/>
                </a:cubicBezTo>
                <a:cubicBezTo>
                  <a:pt x="152" y="274"/>
                  <a:pt x="148" y="259"/>
                  <a:pt x="148" y="259"/>
                </a:cubicBezTo>
                <a:cubicBezTo>
                  <a:pt x="146" y="192"/>
                  <a:pt x="155" y="164"/>
                  <a:pt x="126" y="115"/>
                </a:cubicBezTo>
                <a:cubicBezTo>
                  <a:pt x="122" y="98"/>
                  <a:pt x="119" y="77"/>
                  <a:pt x="104" y="67"/>
                </a:cubicBezTo>
                <a:cubicBezTo>
                  <a:pt x="99" y="54"/>
                  <a:pt x="97" y="49"/>
                  <a:pt x="84" y="45"/>
                </a:cubicBezTo>
                <a:cubicBezTo>
                  <a:pt x="73" y="33"/>
                  <a:pt x="59" y="21"/>
                  <a:pt x="43" y="16"/>
                </a:cubicBezTo>
                <a:cubicBezTo>
                  <a:pt x="37" y="10"/>
                  <a:pt x="11" y="2"/>
                  <a:pt x="11" y="0"/>
                </a:cubicBezTo>
                <a:close/>
              </a:path>
            </a:pathLst>
          </a:custGeom>
          <a:solidFill>
            <a:srgbClr val="000066"/>
          </a:solidFill>
          <a:ln>
            <a:noFill/>
          </a:ln>
          <a:extLst>
            <a:ext uri="{91240B29-F687-4f45-9708-019B960494DF}">
              <a14:hiddenLine xmlns:a14="http://schemas.microsoft.com/office/drawing/2010/main" xmlns="" w="9525">
                <a:solidFill>
                  <a:srgbClr val="000000"/>
                </a:solidFill>
                <a:round/>
                <a:headEnd/>
                <a:tailEnd type="none" w="lg" len="lg"/>
              </a14:hiddenLine>
            </a:ext>
          </a:extLst>
        </p:spPr>
        <p:txBody>
          <a:bodyPr lIns="90000" tIns="46800" rIns="90000" bIns="46800">
            <a:spAutoFit/>
          </a:bodyPr>
          <a:lstStyle/>
          <a:p>
            <a:endParaRPr lang="en-SG">
              <a:solidFill>
                <a:srgbClr val="000000"/>
              </a:solidFill>
              <a:latin typeface="Comic Sans MS" pitchFamily="66" charset="0"/>
              <a:ea typeface="MS PGothic" pitchFamily="34" charset="-128"/>
            </a:endParaRPr>
          </a:p>
        </p:txBody>
      </p:sp>
      <p:sp>
        <p:nvSpPr>
          <p:cNvPr id="584712" name="Rectangle 18"/>
          <p:cNvSpPr>
            <a:spLocks noGrp="1" noChangeArrowheads="1"/>
          </p:cNvSpPr>
          <p:nvPr>
            <p:ph type="title" idx="4294967295"/>
          </p:nvPr>
        </p:nvSpPr>
        <p:spPr>
          <a:xfrm>
            <a:off x="685800" y="457200"/>
            <a:ext cx="7772400" cy="1143000"/>
          </a:xfrm>
          <a:solidFill>
            <a:srgbClr val="000066"/>
          </a:solidFill>
        </p:spPr>
        <p:txBody>
          <a:bodyPr/>
          <a:lstStyle/>
          <a:p>
            <a:r>
              <a:rPr lang="zh-CN" altLang="en-US" sz="4000">
                <a:solidFill>
                  <a:srgbClr val="FFFF66"/>
                </a:solidFill>
                <a:ea typeface="SimSun" pitchFamily="2" charset="-122"/>
              </a:rPr>
              <a:t>若不跟从正常的语法，</a:t>
            </a:r>
            <a:br>
              <a:rPr lang="zh-CN" altLang="en-US" sz="4000">
                <a:solidFill>
                  <a:srgbClr val="FFFF66"/>
                </a:solidFill>
                <a:ea typeface="SimSun" pitchFamily="2" charset="-122"/>
              </a:rPr>
            </a:br>
            <a:r>
              <a:rPr lang="zh-CN" altLang="en-US" sz="4000">
                <a:solidFill>
                  <a:srgbClr val="FFFF66"/>
                </a:solidFill>
                <a:ea typeface="SimSun" pitchFamily="2" charset="-122"/>
              </a:rPr>
              <a:t>将会发生什么事呢？</a:t>
            </a:r>
            <a:endParaRPr lang="en-US" sz="4000">
              <a:solidFill>
                <a:srgbClr val="FFFF66"/>
              </a:solidFill>
            </a:endParaRPr>
          </a:p>
        </p:txBody>
      </p:sp>
    </p:spTree>
    <p:extLst>
      <p:ext uri="{BB962C8B-B14F-4D97-AF65-F5344CB8AC3E}">
        <p14:creationId xmlns:p14="http://schemas.microsoft.com/office/powerpoint/2010/main" val="289543653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1542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615430"/>
                                        </p:tgtEl>
                                        <p:attrNameLst>
                                          <p:attrName>style.visibility</p:attrName>
                                        </p:attrNameLst>
                                      </p:cBhvr>
                                      <p:to>
                                        <p:strVal val="visible"/>
                                      </p:to>
                                    </p:set>
                                    <p:animEffect transition="in" filter="wipe(up)">
                                      <p:cBhvr>
                                        <p:cTn id="11" dur="500"/>
                                        <p:tgtEl>
                                          <p:spTgt spid="61543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xit" presetSubtype="1" fill="hold" grpId="1" nodeType="clickEffect">
                                  <p:stCondLst>
                                    <p:cond delay="0"/>
                                  </p:stCondLst>
                                  <p:childTnLst>
                                    <p:animEffect transition="out" filter="wipe(up)">
                                      <p:cBhvr>
                                        <p:cTn id="15" dur="500"/>
                                        <p:tgtEl>
                                          <p:spTgt spid="615430"/>
                                        </p:tgtEl>
                                      </p:cBhvr>
                                    </p:animEffect>
                                    <p:set>
                                      <p:cBhvr>
                                        <p:cTn id="16" dur="1" fill="hold">
                                          <p:stCondLst>
                                            <p:cond delay="499"/>
                                          </p:stCondLst>
                                        </p:cTn>
                                        <p:tgtEl>
                                          <p:spTgt spid="615430"/>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615433"/>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499"/>
                                          </p:stCondLst>
                                        </p:cTn>
                                        <p:tgtEl>
                                          <p:spTgt spid="615434"/>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615435"/>
                                        </p:tgtEl>
                                        <p:attrNameLst>
                                          <p:attrName>style.visibility</p:attrName>
                                        </p:attrNameLst>
                                      </p:cBhvr>
                                      <p:to>
                                        <p:strVal val="visible"/>
                                      </p:to>
                                    </p:set>
                                  </p:childTnLst>
                                </p:cTn>
                              </p:par>
                            </p:childTnLst>
                          </p:cTn>
                        </p:par>
                        <p:par>
                          <p:cTn id="28" fill="hold" nodeType="afterGroup">
                            <p:stCondLst>
                              <p:cond delay="500"/>
                            </p:stCondLst>
                            <p:childTnLst>
                              <p:par>
                                <p:cTn id="29" presetID="22" presetClass="entr" presetSubtype="4" fill="hold" grpId="0" nodeType="afterEffect">
                                  <p:stCondLst>
                                    <p:cond delay="0"/>
                                  </p:stCondLst>
                                  <p:childTnLst>
                                    <p:set>
                                      <p:cBhvr>
                                        <p:cTn id="30" dur="1" fill="hold">
                                          <p:stCondLst>
                                            <p:cond delay="0"/>
                                          </p:stCondLst>
                                        </p:cTn>
                                        <p:tgtEl>
                                          <p:spTgt spid="615436"/>
                                        </p:tgtEl>
                                        <p:attrNameLst>
                                          <p:attrName>style.visibility</p:attrName>
                                        </p:attrNameLst>
                                      </p:cBhvr>
                                      <p:to>
                                        <p:strVal val="visible"/>
                                      </p:to>
                                    </p:set>
                                    <p:animEffect transition="in" filter="wipe(down)">
                                      <p:cBhvr>
                                        <p:cTn id="31" dur="500"/>
                                        <p:tgtEl>
                                          <p:spTgt spid="615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autoUpdateAnimBg="0"/>
      <p:bldP spid="615430" grpId="0" animBg="1"/>
      <p:bldP spid="615430" grpId="1" animBg="1"/>
      <p:bldP spid="615433" grpId="0" animBg="1" autoUpdateAnimBg="0"/>
      <p:bldP spid="615434" grpId="0" animBg="1" autoUpdateAnimBg="0"/>
      <p:bldP spid="615435" grpId="0" animBg="1"/>
      <p:bldP spid="61543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8675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57200"/>
            <a:ext cx="8401050" cy="595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428" name="Rectangle 4"/>
          <p:cNvSpPr>
            <a:spLocks noChangeArrowheads="1"/>
          </p:cNvSpPr>
          <p:nvPr/>
        </p:nvSpPr>
        <p:spPr bwMode="auto">
          <a:xfrm>
            <a:off x="4267200" y="0"/>
            <a:ext cx="4876800" cy="6858000"/>
          </a:xfrm>
          <a:prstGeom prst="rect">
            <a:avLst/>
          </a:prstGeom>
          <a:solidFill>
            <a:srgbClr val="000066"/>
          </a:solidFill>
          <a:ln w="9525">
            <a:noFill/>
            <a:miter lim="800000"/>
            <a:headEnd/>
            <a:tailEnd/>
          </a:ln>
        </p:spPr>
        <p:txBody>
          <a:bodyPr/>
          <a:lstStyle/>
          <a:p>
            <a:pPr>
              <a:spcBef>
                <a:spcPct val="20000"/>
              </a:spcBef>
            </a:pPr>
            <a:r>
              <a:rPr lang="zh-CN" altLang="en-US" sz="2800" b="1">
                <a:solidFill>
                  <a:srgbClr val="FFFFFF"/>
                </a:solidFill>
                <a:effectLst>
                  <a:outerShdw blurRad="38100" dist="38100" dir="2700000" algn="tl">
                    <a:srgbClr val="000000"/>
                  </a:outerShdw>
                </a:effectLst>
                <a:latin typeface="Comic Sans MS" pitchFamily="66" charset="0"/>
                <a:ea typeface="SimSun" pitchFamily="2" charset="-122"/>
              </a:rPr>
              <a:t>启示录   </a:t>
            </a:r>
            <a:r>
              <a:rPr lang="en-US" sz="2800" b="1">
                <a:solidFill>
                  <a:srgbClr val="FFFFFF"/>
                </a:solidFill>
                <a:latin typeface="Times New Roman" pitchFamily="18" charset="0"/>
                <a:ea typeface="SimSun" pitchFamily="2" charset="-122"/>
              </a:rPr>
              <a:t>9:13-16 </a:t>
            </a:r>
          </a:p>
          <a:p>
            <a:pPr>
              <a:spcBef>
                <a:spcPct val="20000"/>
              </a:spcBef>
            </a:pPr>
            <a:r>
              <a:rPr lang="en-US" sz="2800" b="1">
                <a:solidFill>
                  <a:srgbClr val="FFFFFF"/>
                </a:solidFill>
                <a:latin typeface="Times New Roman" pitchFamily="18" charset="0"/>
                <a:ea typeface="SimSun" pitchFamily="2" charset="-122"/>
              </a:rPr>
              <a:t>  </a:t>
            </a:r>
          </a:p>
          <a:p>
            <a:r>
              <a:rPr lang="en-US" altLang="zh-CN" sz="3200" b="1">
                <a:solidFill>
                  <a:srgbClr val="FFFFFF"/>
                </a:solidFill>
                <a:latin typeface="Comic Sans MS" pitchFamily="66" charset="0"/>
                <a:ea typeface="SimSun" pitchFamily="2" charset="-122"/>
              </a:rPr>
              <a:t>13 </a:t>
            </a:r>
            <a:r>
              <a:rPr lang="zh-CN" altLang="en-US" sz="3200" b="1">
                <a:solidFill>
                  <a:srgbClr val="FFFFFF"/>
                </a:solidFill>
                <a:latin typeface="Comic Sans MS" pitchFamily="66" charset="0"/>
                <a:ea typeface="SimSun" pitchFamily="2" charset="-122"/>
              </a:rPr>
              <a:t>第六位天使吹号，我就听见有声音从神面前金坛的四角出来，</a:t>
            </a:r>
            <a:r>
              <a:rPr lang="en-US" altLang="zh-CN" sz="3200" b="1">
                <a:solidFill>
                  <a:srgbClr val="FFFFFF"/>
                </a:solidFill>
                <a:latin typeface="Comic Sans MS" pitchFamily="66" charset="0"/>
                <a:ea typeface="SimSun" pitchFamily="2" charset="-122"/>
              </a:rPr>
              <a:t>14 </a:t>
            </a:r>
            <a:r>
              <a:rPr lang="zh-CN" altLang="en-US" sz="3200" b="1">
                <a:solidFill>
                  <a:srgbClr val="FFFFFF"/>
                </a:solidFill>
                <a:latin typeface="Comic Sans MS" pitchFamily="66" charset="0"/>
                <a:ea typeface="SimSun" pitchFamily="2" charset="-122"/>
              </a:rPr>
              <a:t>吩咐那吹号的第六位天使，说：把那捆绑在幼发拉底大河的四个使者释放了。</a:t>
            </a:r>
            <a:r>
              <a:rPr lang="en-US" altLang="zh-CN" sz="3200" b="1">
                <a:solidFill>
                  <a:srgbClr val="FFFFFF"/>
                </a:solidFill>
                <a:latin typeface="Comic Sans MS" pitchFamily="66" charset="0"/>
                <a:ea typeface="SimSun" pitchFamily="2" charset="-122"/>
              </a:rPr>
              <a:t>15 </a:t>
            </a:r>
            <a:r>
              <a:rPr lang="zh-CN" altLang="en-US" sz="3200" b="1">
                <a:solidFill>
                  <a:srgbClr val="FFFFFF"/>
                </a:solidFill>
                <a:latin typeface="Comic Sans MS" pitchFamily="66" charset="0"/>
                <a:ea typeface="SimSun" pitchFamily="2" charset="-122"/>
              </a:rPr>
              <a:t>那四个使者就被释放；他们原是预备好了，到某年某月某日某时，</a:t>
            </a:r>
            <a:r>
              <a:rPr lang="zh-CN" altLang="en-US" sz="3200" b="1">
                <a:solidFill>
                  <a:srgbClr val="FFFF00"/>
                </a:solidFill>
                <a:latin typeface="Comic Sans MS" pitchFamily="66" charset="0"/>
                <a:ea typeface="SimSun" pitchFamily="2" charset="-122"/>
              </a:rPr>
              <a:t>要杀人的三分之一</a:t>
            </a:r>
            <a:r>
              <a:rPr lang="zh-CN" altLang="en-US" sz="3200" b="1">
                <a:solidFill>
                  <a:srgbClr val="FFFFFF"/>
                </a:solidFill>
                <a:latin typeface="Comic Sans MS" pitchFamily="66" charset="0"/>
                <a:ea typeface="SimSun" pitchFamily="2" charset="-122"/>
              </a:rPr>
              <a:t>。</a:t>
            </a:r>
            <a:r>
              <a:rPr lang="en-US" altLang="zh-CN" sz="3200" b="1">
                <a:solidFill>
                  <a:srgbClr val="FFFFFF"/>
                </a:solidFill>
                <a:latin typeface="Comic Sans MS" pitchFamily="66" charset="0"/>
                <a:ea typeface="SimSun" pitchFamily="2" charset="-122"/>
              </a:rPr>
              <a:t>16 </a:t>
            </a:r>
            <a:r>
              <a:rPr lang="zh-CN" altLang="en-US" sz="3200" b="1">
                <a:solidFill>
                  <a:srgbClr val="FFFF00"/>
                </a:solidFill>
                <a:latin typeface="Comic Sans MS" pitchFamily="66" charset="0"/>
                <a:ea typeface="SimSun" pitchFamily="2" charset="-122"/>
              </a:rPr>
              <a:t>马军有二万万</a:t>
            </a:r>
            <a:r>
              <a:rPr lang="zh-CN" altLang="en-US" sz="3200" b="1">
                <a:solidFill>
                  <a:srgbClr val="FFFFFF"/>
                </a:solidFill>
                <a:latin typeface="Comic Sans MS" pitchFamily="66" charset="0"/>
                <a:ea typeface="SimSun" pitchFamily="2" charset="-122"/>
              </a:rPr>
              <a:t>；他们的数目我听见了。 </a:t>
            </a:r>
            <a:endParaRPr lang="en-US" sz="3200" b="1">
              <a:solidFill>
                <a:srgbClr val="FFFFFF"/>
              </a:solidFill>
              <a:latin typeface="Times New Roman" pitchFamily="18" charset="0"/>
              <a:ea typeface="SimSun" pitchFamily="2" charset="-122"/>
            </a:endParaRPr>
          </a:p>
        </p:txBody>
      </p:sp>
      <p:sp>
        <p:nvSpPr>
          <p:cNvPr id="615430" name="Freeform 6"/>
          <p:cNvSpPr>
            <a:spLocks/>
          </p:cNvSpPr>
          <p:nvPr/>
        </p:nvSpPr>
        <p:spPr bwMode="auto">
          <a:xfrm rot="1694376">
            <a:off x="736600" y="2838450"/>
            <a:ext cx="3225800" cy="514350"/>
          </a:xfrm>
          <a:custGeom>
            <a:avLst/>
            <a:gdLst>
              <a:gd name="T0" fmla="*/ 2147483647 w 2032"/>
              <a:gd name="T1" fmla="*/ 0 h 1685"/>
              <a:gd name="T2" fmla="*/ 2147483647 w 2032"/>
              <a:gd name="T3" fmla="*/ 2147483647 h 1685"/>
              <a:gd name="T4" fmla="*/ 2147483647 w 2032"/>
              <a:gd name="T5" fmla="*/ 2147483647 h 1685"/>
              <a:gd name="T6" fmla="*/ 2147483647 w 2032"/>
              <a:gd name="T7" fmla="*/ 2147483647 h 1685"/>
              <a:gd name="T8" fmla="*/ 2147483647 w 2032"/>
              <a:gd name="T9" fmla="*/ 2147483647 h 1685"/>
              <a:gd name="T10" fmla="*/ 2147483647 w 2032"/>
              <a:gd name="T11" fmla="*/ 2147483647 h 1685"/>
              <a:gd name="T12" fmla="*/ 2147483647 w 2032"/>
              <a:gd name="T13" fmla="*/ 2147483647 h 1685"/>
              <a:gd name="T14" fmla="*/ 2147483647 w 2032"/>
              <a:gd name="T15" fmla="*/ 2147483647 h 1685"/>
              <a:gd name="T16" fmla="*/ 2147483647 w 2032"/>
              <a:gd name="T17" fmla="*/ 2147483647 h 1685"/>
              <a:gd name="T18" fmla="*/ 2147483647 w 2032"/>
              <a:gd name="T19" fmla="*/ 2147483647 h 1685"/>
              <a:gd name="T20" fmla="*/ 2147483647 w 2032"/>
              <a:gd name="T21" fmla="*/ 2147483647 h 1685"/>
              <a:gd name="T22" fmla="*/ 2147483647 w 2032"/>
              <a:gd name="T23" fmla="*/ 2147483647 h 1685"/>
              <a:gd name="T24" fmla="*/ 2147483647 w 2032"/>
              <a:gd name="T25" fmla="*/ 2147483647 h 1685"/>
              <a:gd name="T26" fmla="*/ 2147483647 w 2032"/>
              <a:gd name="T27" fmla="*/ 2147483647 h 1685"/>
              <a:gd name="T28" fmla="*/ 2147483647 w 2032"/>
              <a:gd name="T29" fmla="*/ 2147483647 h 1685"/>
              <a:gd name="T30" fmla="*/ 2147483647 w 2032"/>
              <a:gd name="T31" fmla="*/ 2147483647 h 1685"/>
              <a:gd name="T32" fmla="*/ 2147483647 w 2032"/>
              <a:gd name="T33" fmla="*/ 2147483647 h 1685"/>
              <a:gd name="T34" fmla="*/ 2147483647 w 2032"/>
              <a:gd name="T35" fmla="*/ 2147483647 h 1685"/>
              <a:gd name="T36" fmla="*/ 2147483647 w 2032"/>
              <a:gd name="T37" fmla="*/ 2147483647 h 1685"/>
              <a:gd name="T38" fmla="*/ 2147483647 w 2032"/>
              <a:gd name="T39" fmla="*/ 2147483647 h 1685"/>
              <a:gd name="T40" fmla="*/ 2147483647 w 2032"/>
              <a:gd name="T41" fmla="*/ 2147483647 h 1685"/>
              <a:gd name="T42" fmla="*/ 2147483647 w 2032"/>
              <a:gd name="T43" fmla="*/ 2147483647 h 1685"/>
              <a:gd name="T44" fmla="*/ 2147483647 w 2032"/>
              <a:gd name="T45" fmla="*/ 2147483647 h 1685"/>
              <a:gd name="T46" fmla="*/ 2147483647 w 2032"/>
              <a:gd name="T47" fmla="*/ 2147483647 h 1685"/>
              <a:gd name="T48" fmla="*/ 2147483647 w 2032"/>
              <a:gd name="T49" fmla="*/ 2147483647 h 1685"/>
              <a:gd name="T50" fmla="*/ 2147483647 w 2032"/>
              <a:gd name="T51" fmla="*/ 2147483647 h 1685"/>
              <a:gd name="T52" fmla="*/ 2147483647 w 2032"/>
              <a:gd name="T53" fmla="*/ 2147483647 h 1685"/>
              <a:gd name="T54" fmla="*/ 2147483647 w 2032"/>
              <a:gd name="T55" fmla="*/ 2147483647 h 1685"/>
              <a:gd name="T56" fmla="*/ 2147483647 w 2032"/>
              <a:gd name="T57" fmla="*/ 2147483647 h 1685"/>
              <a:gd name="T58" fmla="*/ 2147483647 w 2032"/>
              <a:gd name="T59" fmla="*/ 2147483647 h 1685"/>
              <a:gd name="T60" fmla="*/ 2147483647 w 2032"/>
              <a:gd name="T61" fmla="*/ 2147483647 h 1685"/>
              <a:gd name="T62" fmla="*/ 2147483647 w 2032"/>
              <a:gd name="T63" fmla="*/ 2147483647 h 1685"/>
              <a:gd name="T64" fmla="*/ 2147483647 w 2032"/>
              <a:gd name="T65" fmla="*/ 2147483647 h 1685"/>
              <a:gd name="T66" fmla="*/ 2147483647 w 2032"/>
              <a:gd name="T67" fmla="*/ 2147483647 h 1685"/>
              <a:gd name="T68" fmla="*/ 2147483647 w 2032"/>
              <a:gd name="T69" fmla="*/ 2147483647 h 1685"/>
              <a:gd name="T70" fmla="*/ 2147483647 w 2032"/>
              <a:gd name="T71" fmla="*/ 2147483647 h 1685"/>
              <a:gd name="T72" fmla="*/ 2147483647 w 2032"/>
              <a:gd name="T73" fmla="*/ 2147483647 h 1685"/>
              <a:gd name="T74" fmla="*/ 2147483647 w 2032"/>
              <a:gd name="T75" fmla="*/ 2147483647 h 1685"/>
              <a:gd name="T76" fmla="*/ 2147483647 w 2032"/>
              <a:gd name="T77" fmla="*/ 2147483647 h 1685"/>
              <a:gd name="T78" fmla="*/ 2147483647 w 2032"/>
              <a:gd name="T79" fmla="*/ 2147483647 h 1685"/>
              <a:gd name="T80" fmla="*/ 2147483647 w 2032"/>
              <a:gd name="T81" fmla="*/ 2147483647 h 168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32"/>
              <a:gd name="T124" fmla="*/ 0 h 1685"/>
              <a:gd name="T125" fmla="*/ 2032 w 2032"/>
              <a:gd name="T126" fmla="*/ 1685 h 168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32" h="1685">
                <a:moveTo>
                  <a:pt x="6" y="0"/>
                </a:moveTo>
                <a:cubicBezTo>
                  <a:pt x="4" y="6"/>
                  <a:pt x="0" y="12"/>
                  <a:pt x="1" y="19"/>
                </a:cubicBezTo>
                <a:cubicBezTo>
                  <a:pt x="2" y="29"/>
                  <a:pt x="11" y="48"/>
                  <a:pt x="11" y="48"/>
                </a:cubicBezTo>
                <a:cubicBezTo>
                  <a:pt x="14" y="77"/>
                  <a:pt x="15" y="116"/>
                  <a:pt x="30" y="144"/>
                </a:cubicBezTo>
                <a:cubicBezTo>
                  <a:pt x="38" y="159"/>
                  <a:pt x="48" y="170"/>
                  <a:pt x="54" y="187"/>
                </a:cubicBezTo>
                <a:cubicBezTo>
                  <a:pt x="52" y="214"/>
                  <a:pt x="51" y="242"/>
                  <a:pt x="49" y="269"/>
                </a:cubicBezTo>
                <a:cubicBezTo>
                  <a:pt x="48" y="276"/>
                  <a:pt x="40" y="311"/>
                  <a:pt x="49" y="322"/>
                </a:cubicBezTo>
                <a:cubicBezTo>
                  <a:pt x="59" y="334"/>
                  <a:pt x="93" y="336"/>
                  <a:pt x="93" y="336"/>
                </a:cubicBezTo>
                <a:cubicBezTo>
                  <a:pt x="150" y="377"/>
                  <a:pt x="322" y="359"/>
                  <a:pt x="347" y="360"/>
                </a:cubicBezTo>
                <a:cubicBezTo>
                  <a:pt x="379" y="371"/>
                  <a:pt x="380" y="396"/>
                  <a:pt x="395" y="422"/>
                </a:cubicBezTo>
                <a:cubicBezTo>
                  <a:pt x="412" y="453"/>
                  <a:pt x="438" y="498"/>
                  <a:pt x="472" y="509"/>
                </a:cubicBezTo>
                <a:cubicBezTo>
                  <a:pt x="483" y="526"/>
                  <a:pt x="498" y="531"/>
                  <a:pt x="510" y="547"/>
                </a:cubicBezTo>
                <a:cubicBezTo>
                  <a:pt x="516" y="555"/>
                  <a:pt x="551" y="612"/>
                  <a:pt x="553" y="619"/>
                </a:cubicBezTo>
                <a:cubicBezTo>
                  <a:pt x="555" y="624"/>
                  <a:pt x="555" y="630"/>
                  <a:pt x="558" y="634"/>
                </a:cubicBezTo>
                <a:cubicBezTo>
                  <a:pt x="568" y="646"/>
                  <a:pt x="592" y="658"/>
                  <a:pt x="606" y="667"/>
                </a:cubicBezTo>
                <a:cubicBezTo>
                  <a:pt x="663" y="662"/>
                  <a:pt x="675" y="658"/>
                  <a:pt x="736" y="667"/>
                </a:cubicBezTo>
                <a:cubicBezTo>
                  <a:pt x="758" y="670"/>
                  <a:pt x="773" y="684"/>
                  <a:pt x="793" y="691"/>
                </a:cubicBezTo>
                <a:cubicBezTo>
                  <a:pt x="812" y="710"/>
                  <a:pt x="840" y="723"/>
                  <a:pt x="865" y="734"/>
                </a:cubicBezTo>
                <a:cubicBezTo>
                  <a:pt x="874" y="738"/>
                  <a:pt x="894" y="744"/>
                  <a:pt x="894" y="744"/>
                </a:cubicBezTo>
                <a:cubicBezTo>
                  <a:pt x="915" y="774"/>
                  <a:pt x="911" y="839"/>
                  <a:pt x="937" y="854"/>
                </a:cubicBezTo>
                <a:cubicBezTo>
                  <a:pt x="951" y="862"/>
                  <a:pt x="966" y="865"/>
                  <a:pt x="981" y="869"/>
                </a:cubicBezTo>
                <a:cubicBezTo>
                  <a:pt x="992" y="872"/>
                  <a:pt x="1014" y="878"/>
                  <a:pt x="1014" y="878"/>
                </a:cubicBezTo>
                <a:cubicBezTo>
                  <a:pt x="1036" y="911"/>
                  <a:pt x="1071" y="910"/>
                  <a:pt x="1105" y="922"/>
                </a:cubicBezTo>
                <a:cubicBezTo>
                  <a:pt x="1120" y="943"/>
                  <a:pt x="1131" y="961"/>
                  <a:pt x="1149" y="979"/>
                </a:cubicBezTo>
                <a:cubicBezTo>
                  <a:pt x="1159" y="989"/>
                  <a:pt x="1177" y="1008"/>
                  <a:pt x="1177" y="1008"/>
                </a:cubicBezTo>
                <a:cubicBezTo>
                  <a:pt x="1186" y="1033"/>
                  <a:pt x="1198" y="1061"/>
                  <a:pt x="1221" y="1075"/>
                </a:cubicBezTo>
                <a:cubicBezTo>
                  <a:pt x="1230" y="1090"/>
                  <a:pt x="1234" y="1110"/>
                  <a:pt x="1245" y="1123"/>
                </a:cubicBezTo>
                <a:cubicBezTo>
                  <a:pt x="1256" y="1136"/>
                  <a:pt x="1271" y="1149"/>
                  <a:pt x="1283" y="1162"/>
                </a:cubicBezTo>
                <a:cubicBezTo>
                  <a:pt x="1294" y="1203"/>
                  <a:pt x="1281" y="1161"/>
                  <a:pt x="1297" y="1195"/>
                </a:cubicBezTo>
                <a:cubicBezTo>
                  <a:pt x="1311" y="1223"/>
                  <a:pt x="1302" y="1256"/>
                  <a:pt x="1336" y="1267"/>
                </a:cubicBezTo>
                <a:cubicBezTo>
                  <a:pt x="1350" y="1277"/>
                  <a:pt x="1384" y="1286"/>
                  <a:pt x="1384" y="1286"/>
                </a:cubicBezTo>
                <a:cubicBezTo>
                  <a:pt x="1401" y="1298"/>
                  <a:pt x="1414" y="1310"/>
                  <a:pt x="1432" y="1320"/>
                </a:cubicBezTo>
                <a:cubicBezTo>
                  <a:pt x="1446" y="1349"/>
                  <a:pt x="1463" y="1376"/>
                  <a:pt x="1480" y="1402"/>
                </a:cubicBezTo>
                <a:cubicBezTo>
                  <a:pt x="1496" y="1426"/>
                  <a:pt x="1589" y="1433"/>
                  <a:pt x="1609" y="1435"/>
                </a:cubicBezTo>
                <a:cubicBezTo>
                  <a:pt x="1639" y="1441"/>
                  <a:pt x="1662" y="1459"/>
                  <a:pt x="1691" y="1469"/>
                </a:cubicBezTo>
                <a:cubicBezTo>
                  <a:pt x="1725" y="1481"/>
                  <a:pt x="1762" y="1483"/>
                  <a:pt x="1797" y="1488"/>
                </a:cubicBezTo>
                <a:cubicBezTo>
                  <a:pt x="1817" y="1495"/>
                  <a:pt x="1834" y="1505"/>
                  <a:pt x="1854" y="1512"/>
                </a:cubicBezTo>
                <a:cubicBezTo>
                  <a:pt x="1874" y="1531"/>
                  <a:pt x="1890" y="1551"/>
                  <a:pt x="1917" y="1560"/>
                </a:cubicBezTo>
                <a:cubicBezTo>
                  <a:pt x="1934" y="1577"/>
                  <a:pt x="1942" y="1577"/>
                  <a:pt x="1965" y="1584"/>
                </a:cubicBezTo>
                <a:cubicBezTo>
                  <a:pt x="1974" y="1587"/>
                  <a:pt x="1993" y="1594"/>
                  <a:pt x="1993" y="1594"/>
                </a:cubicBezTo>
                <a:cubicBezTo>
                  <a:pt x="2011" y="1619"/>
                  <a:pt x="2032" y="1653"/>
                  <a:pt x="2032" y="1685"/>
                </a:cubicBezTo>
              </a:path>
            </a:pathLst>
          </a:custGeom>
          <a:noFill/>
          <a:ln w="57150">
            <a:solidFill>
              <a:srgbClr val="000066"/>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SG">
              <a:solidFill>
                <a:srgbClr val="000000"/>
              </a:solidFill>
              <a:latin typeface="Comic Sans MS" pitchFamily="66" charset="0"/>
              <a:ea typeface="MS PGothic" pitchFamily="34" charset="-128"/>
            </a:endParaRPr>
          </a:p>
        </p:txBody>
      </p:sp>
      <p:sp>
        <p:nvSpPr>
          <p:cNvPr id="586756" name="Line 11"/>
          <p:cNvSpPr>
            <a:spLocks noChangeShapeType="1"/>
          </p:cNvSpPr>
          <p:nvPr/>
        </p:nvSpPr>
        <p:spPr bwMode="auto">
          <a:xfrm>
            <a:off x="1116013" y="1989138"/>
            <a:ext cx="0" cy="360362"/>
          </a:xfrm>
          <a:prstGeom prst="line">
            <a:avLst/>
          </a:prstGeom>
          <a:noFill/>
          <a:ln w="76200">
            <a:solidFill>
              <a:srgbClr val="FFFF00"/>
            </a:solidFill>
            <a:round/>
            <a:headEnd type="diamond" w="med" len="med"/>
            <a:tailEnd type="diamond" w="med" len="med"/>
          </a:ln>
          <a:extLst>
            <a:ext uri="{909E8E84-426E-40dd-AFC4-6F175D3DCCD1}">
              <a14:hiddenFill xmlns:a14="http://schemas.microsoft.com/office/drawing/2010/main" xmlns="">
                <a:noFill/>
              </a14:hiddenFill>
            </a:ext>
          </a:extLst>
        </p:spPr>
        <p:txBody>
          <a:bodyPr lIns="90000" tIns="46800" rIns="90000" bIns="46800">
            <a:spAutoFit/>
          </a:bodyPr>
          <a:lstStyle/>
          <a:p>
            <a:endParaRPr lang="en-SG">
              <a:solidFill>
                <a:srgbClr val="000000"/>
              </a:solidFill>
              <a:latin typeface="Comic Sans MS" pitchFamily="66" charset="0"/>
              <a:ea typeface="MS PGothic" pitchFamily="34" charset="-128"/>
            </a:endParaRPr>
          </a:p>
        </p:txBody>
      </p:sp>
      <p:sp>
        <p:nvSpPr>
          <p:cNvPr id="615436" name="Freeform 12"/>
          <p:cNvSpPr>
            <a:spLocks/>
          </p:cNvSpPr>
          <p:nvPr/>
        </p:nvSpPr>
        <p:spPr bwMode="auto">
          <a:xfrm>
            <a:off x="561975" y="1752600"/>
            <a:ext cx="520700" cy="457200"/>
          </a:xfrm>
          <a:custGeom>
            <a:avLst/>
            <a:gdLst>
              <a:gd name="T0" fmla="*/ 2147483647 w 328"/>
              <a:gd name="T1" fmla="*/ 0 h 435"/>
              <a:gd name="T2" fmla="*/ 2147483647 w 328"/>
              <a:gd name="T3" fmla="*/ 2147483647 h 435"/>
              <a:gd name="T4" fmla="*/ 2147483647 w 328"/>
              <a:gd name="T5" fmla="*/ 2147483647 h 435"/>
              <a:gd name="T6" fmla="*/ 2147483647 w 328"/>
              <a:gd name="T7" fmla="*/ 2147483647 h 435"/>
              <a:gd name="T8" fmla="*/ 2147483647 w 328"/>
              <a:gd name="T9" fmla="*/ 2147483647 h 435"/>
              <a:gd name="T10" fmla="*/ 2147483647 w 328"/>
              <a:gd name="T11" fmla="*/ 2147483647 h 435"/>
              <a:gd name="T12" fmla="*/ 2147483647 w 328"/>
              <a:gd name="T13" fmla="*/ 2147483647 h 435"/>
              <a:gd name="T14" fmla="*/ 2147483647 w 328"/>
              <a:gd name="T15" fmla="*/ 2147483647 h 435"/>
              <a:gd name="T16" fmla="*/ 2147483647 w 328"/>
              <a:gd name="T17" fmla="*/ 2147483647 h 435"/>
              <a:gd name="T18" fmla="*/ 2147483647 w 328"/>
              <a:gd name="T19" fmla="*/ 2147483647 h 435"/>
              <a:gd name="T20" fmla="*/ 2147483647 w 328"/>
              <a:gd name="T21" fmla="*/ 2147483647 h 435"/>
              <a:gd name="T22" fmla="*/ 2147483647 w 328"/>
              <a:gd name="T23" fmla="*/ 2147483647 h 435"/>
              <a:gd name="T24" fmla="*/ 2147483647 w 328"/>
              <a:gd name="T25" fmla="*/ 2147483647 h 435"/>
              <a:gd name="T26" fmla="*/ 2147483647 w 328"/>
              <a:gd name="T27" fmla="*/ 2147483647 h 435"/>
              <a:gd name="T28" fmla="*/ 2147483647 w 328"/>
              <a:gd name="T29" fmla="*/ 2147483647 h 435"/>
              <a:gd name="T30" fmla="*/ 2147483647 w 328"/>
              <a:gd name="T31" fmla="*/ 2147483647 h 435"/>
              <a:gd name="T32" fmla="*/ 2147483647 w 328"/>
              <a:gd name="T33" fmla="*/ 2147483647 h 435"/>
              <a:gd name="T34" fmla="*/ 2147483647 w 328"/>
              <a:gd name="T35" fmla="*/ 2147483647 h 435"/>
              <a:gd name="T36" fmla="*/ 2147483647 w 328"/>
              <a:gd name="T37" fmla="*/ 2147483647 h 435"/>
              <a:gd name="T38" fmla="*/ 2147483647 w 328"/>
              <a:gd name="T39" fmla="*/ 2147483647 h 435"/>
              <a:gd name="T40" fmla="*/ 2147483647 w 328"/>
              <a:gd name="T41" fmla="*/ 2147483647 h 435"/>
              <a:gd name="T42" fmla="*/ 2147483647 w 328"/>
              <a:gd name="T43" fmla="*/ 0 h 43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8"/>
              <a:gd name="T67" fmla="*/ 0 h 435"/>
              <a:gd name="T68" fmla="*/ 328 w 328"/>
              <a:gd name="T69" fmla="*/ 435 h 43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8" h="435">
                <a:moveTo>
                  <a:pt x="11" y="0"/>
                </a:moveTo>
                <a:cubicBezTo>
                  <a:pt x="14" y="91"/>
                  <a:pt x="0" y="97"/>
                  <a:pt x="40" y="147"/>
                </a:cubicBezTo>
                <a:cubicBezTo>
                  <a:pt x="47" y="156"/>
                  <a:pt x="48" y="165"/>
                  <a:pt x="56" y="173"/>
                </a:cubicBezTo>
                <a:cubicBezTo>
                  <a:pt x="61" y="188"/>
                  <a:pt x="70" y="201"/>
                  <a:pt x="75" y="217"/>
                </a:cubicBezTo>
                <a:cubicBezTo>
                  <a:pt x="73" y="253"/>
                  <a:pt x="54" y="345"/>
                  <a:pt x="88" y="374"/>
                </a:cubicBezTo>
                <a:cubicBezTo>
                  <a:pt x="103" y="424"/>
                  <a:pt x="131" y="426"/>
                  <a:pt x="177" y="435"/>
                </a:cubicBezTo>
                <a:cubicBezTo>
                  <a:pt x="218" y="434"/>
                  <a:pt x="258" y="434"/>
                  <a:pt x="299" y="432"/>
                </a:cubicBezTo>
                <a:cubicBezTo>
                  <a:pt x="306" y="432"/>
                  <a:pt x="317" y="435"/>
                  <a:pt x="321" y="429"/>
                </a:cubicBezTo>
                <a:cubicBezTo>
                  <a:pt x="328" y="418"/>
                  <a:pt x="314" y="408"/>
                  <a:pt x="308" y="403"/>
                </a:cubicBezTo>
                <a:cubicBezTo>
                  <a:pt x="304" y="390"/>
                  <a:pt x="303" y="391"/>
                  <a:pt x="312" y="400"/>
                </a:cubicBezTo>
                <a:cubicBezTo>
                  <a:pt x="315" y="409"/>
                  <a:pt x="315" y="430"/>
                  <a:pt x="321" y="409"/>
                </a:cubicBezTo>
                <a:cubicBezTo>
                  <a:pt x="320" y="401"/>
                  <a:pt x="303" y="364"/>
                  <a:pt x="318" y="381"/>
                </a:cubicBezTo>
                <a:cubicBezTo>
                  <a:pt x="314" y="344"/>
                  <a:pt x="318" y="346"/>
                  <a:pt x="283" y="342"/>
                </a:cubicBezTo>
                <a:cubicBezTo>
                  <a:pt x="270" y="331"/>
                  <a:pt x="264" y="328"/>
                  <a:pt x="248" y="323"/>
                </a:cubicBezTo>
                <a:cubicBezTo>
                  <a:pt x="230" y="308"/>
                  <a:pt x="197" y="309"/>
                  <a:pt x="174" y="304"/>
                </a:cubicBezTo>
                <a:cubicBezTo>
                  <a:pt x="167" y="296"/>
                  <a:pt x="159" y="291"/>
                  <a:pt x="155" y="281"/>
                </a:cubicBezTo>
                <a:cubicBezTo>
                  <a:pt x="152" y="274"/>
                  <a:pt x="148" y="259"/>
                  <a:pt x="148" y="259"/>
                </a:cubicBezTo>
                <a:cubicBezTo>
                  <a:pt x="146" y="192"/>
                  <a:pt x="155" y="164"/>
                  <a:pt x="126" y="115"/>
                </a:cubicBezTo>
                <a:cubicBezTo>
                  <a:pt x="122" y="98"/>
                  <a:pt x="119" y="77"/>
                  <a:pt x="104" y="67"/>
                </a:cubicBezTo>
                <a:cubicBezTo>
                  <a:pt x="99" y="54"/>
                  <a:pt x="97" y="49"/>
                  <a:pt x="84" y="45"/>
                </a:cubicBezTo>
                <a:cubicBezTo>
                  <a:pt x="73" y="33"/>
                  <a:pt x="59" y="21"/>
                  <a:pt x="43" y="16"/>
                </a:cubicBezTo>
                <a:cubicBezTo>
                  <a:pt x="37" y="10"/>
                  <a:pt x="11" y="2"/>
                  <a:pt x="11" y="0"/>
                </a:cubicBezTo>
                <a:close/>
              </a:path>
            </a:pathLst>
          </a:custGeom>
          <a:solidFill>
            <a:srgbClr val="000066"/>
          </a:solidFill>
          <a:ln>
            <a:noFill/>
          </a:ln>
          <a:extLst>
            <a:ext uri="{91240B29-F687-4f45-9708-019B960494DF}">
              <a14:hiddenLine xmlns:a14="http://schemas.microsoft.com/office/drawing/2010/main" xmlns="" w="9525">
                <a:solidFill>
                  <a:srgbClr val="000000"/>
                </a:solidFill>
                <a:round/>
                <a:headEnd/>
                <a:tailEnd type="none" w="lg" len="lg"/>
              </a14:hiddenLine>
            </a:ext>
          </a:extLst>
        </p:spPr>
        <p:txBody>
          <a:bodyPr lIns="90000" tIns="46800" rIns="90000" bIns="46800">
            <a:spAutoFit/>
          </a:bodyPr>
          <a:lstStyle/>
          <a:p>
            <a:endParaRPr lang="en-SG">
              <a:solidFill>
                <a:srgbClr val="000000"/>
              </a:solidFill>
              <a:latin typeface="Comic Sans MS" pitchFamily="66" charset="0"/>
              <a:ea typeface="MS PGothic" pitchFamily="34" charset="-128"/>
            </a:endParaRPr>
          </a:p>
        </p:txBody>
      </p:sp>
      <p:sp>
        <p:nvSpPr>
          <p:cNvPr id="586758" name="Rectangle 18"/>
          <p:cNvSpPr>
            <a:spLocks noGrp="1" noChangeArrowheads="1"/>
          </p:cNvSpPr>
          <p:nvPr>
            <p:ph type="title" idx="4294967295"/>
          </p:nvPr>
        </p:nvSpPr>
        <p:spPr>
          <a:xfrm>
            <a:off x="914400" y="685800"/>
            <a:ext cx="3276600" cy="1143000"/>
          </a:xfrm>
          <a:solidFill>
            <a:srgbClr val="FF0000"/>
          </a:solidFill>
        </p:spPr>
        <p:txBody>
          <a:bodyPr/>
          <a:lstStyle/>
          <a:p>
            <a:r>
              <a:rPr lang="en-US" altLang="zh-TW" sz="4000" b="1">
                <a:solidFill>
                  <a:srgbClr val="FFFF00"/>
                </a:solidFill>
                <a:ea typeface="PMingLiU" pitchFamily="18" charset="-120"/>
              </a:rPr>
              <a:t>200 </a:t>
            </a:r>
            <a:r>
              <a:rPr lang="zh-TW" altLang="en-US" sz="4000" b="1">
                <a:solidFill>
                  <a:srgbClr val="FFFF00"/>
                </a:solidFill>
                <a:ea typeface="PMingLiU" pitchFamily="18" charset="-120"/>
              </a:rPr>
              <a:t>万士兵</a:t>
            </a:r>
            <a:endParaRPr lang="en-US" sz="4000" b="1">
              <a:solidFill>
                <a:srgbClr val="FFFF00"/>
              </a:solidFill>
            </a:endParaRPr>
          </a:p>
        </p:txBody>
      </p:sp>
      <p:sp>
        <p:nvSpPr>
          <p:cNvPr id="586759" name="Text Box 19"/>
          <p:cNvSpPr txBox="1">
            <a:spLocks noChangeArrowheads="1"/>
          </p:cNvSpPr>
          <p:nvPr/>
        </p:nvSpPr>
        <p:spPr bwMode="auto">
          <a:xfrm>
            <a:off x="8382000" y="15875"/>
            <a:ext cx="7397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r>
              <a:rPr lang="en-US" b="1">
                <a:solidFill>
                  <a:srgbClr val="FFFFFF"/>
                </a:solidFill>
              </a:rPr>
              <a:t>339</a:t>
            </a:r>
            <a:endParaRPr lang="en-US">
              <a:solidFill>
                <a:srgbClr val="000000"/>
              </a:solidFill>
            </a:endParaRPr>
          </a:p>
        </p:txBody>
      </p:sp>
    </p:spTree>
    <p:extLst>
      <p:ext uri="{BB962C8B-B14F-4D97-AF65-F5344CB8AC3E}">
        <p14:creationId xmlns:p14="http://schemas.microsoft.com/office/powerpoint/2010/main" val="123453371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15428"/>
                                        </p:tgtEl>
                                        <p:attrNameLst>
                                          <p:attrName>style.visibility</p:attrName>
                                        </p:attrNameLst>
                                      </p:cBhvr>
                                      <p:to>
                                        <p:strVal val="visible"/>
                                      </p:to>
                                    </p:set>
                                    <p:animEffect transition="in" filter="fade">
                                      <p:cBhvr>
                                        <p:cTn id="7" dur="800" decel="100000"/>
                                        <p:tgtEl>
                                          <p:spTgt spid="615428"/>
                                        </p:tgtEl>
                                      </p:cBhvr>
                                    </p:animEffect>
                                    <p:anim calcmode="lin" valueType="num">
                                      <p:cBhvr>
                                        <p:cTn id="8" dur="800" decel="100000" fill="hold"/>
                                        <p:tgtEl>
                                          <p:spTgt spid="615428"/>
                                        </p:tgtEl>
                                        <p:attrNameLst>
                                          <p:attrName>style.rotation</p:attrName>
                                        </p:attrNameLst>
                                      </p:cBhvr>
                                      <p:tavLst>
                                        <p:tav tm="0">
                                          <p:val>
                                            <p:fltVal val="-90"/>
                                          </p:val>
                                        </p:tav>
                                        <p:tav tm="100000">
                                          <p:val>
                                            <p:fltVal val="0"/>
                                          </p:val>
                                        </p:tav>
                                      </p:tavLst>
                                    </p:anim>
                                    <p:anim calcmode="lin" valueType="num">
                                      <p:cBhvr>
                                        <p:cTn id="9" dur="800" decel="100000" fill="hold"/>
                                        <p:tgtEl>
                                          <p:spTgt spid="615428"/>
                                        </p:tgtEl>
                                        <p:attrNameLst>
                                          <p:attrName>ppt_x</p:attrName>
                                        </p:attrNameLst>
                                      </p:cBhvr>
                                      <p:tavLst>
                                        <p:tav tm="0">
                                          <p:val>
                                            <p:strVal val="#ppt_x+0.4"/>
                                          </p:val>
                                        </p:tav>
                                        <p:tav tm="100000">
                                          <p:val>
                                            <p:strVal val="#ppt_x-0.05"/>
                                          </p:val>
                                        </p:tav>
                                      </p:tavLst>
                                    </p:anim>
                                    <p:anim calcmode="lin" valueType="num">
                                      <p:cBhvr>
                                        <p:cTn id="10" dur="800" decel="100000" fill="hold"/>
                                        <p:tgtEl>
                                          <p:spTgt spid="61542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1542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15428"/>
                                        </p:tgtEl>
                                        <p:attrNameLst>
                                          <p:attrName>ppt_y</p:attrName>
                                        </p:attrNameLst>
                                      </p:cBhvr>
                                      <p:tavLst>
                                        <p:tav tm="0">
                                          <p:val>
                                            <p:strVal val="#ppt_y+0.1"/>
                                          </p:val>
                                        </p:tav>
                                        <p:tav tm="100000">
                                          <p:val>
                                            <p:strVal val="#ppt_y"/>
                                          </p:val>
                                        </p:tav>
                                      </p:tavLst>
                                    </p:anim>
                                  </p:childTnLst>
                                </p:cTn>
                              </p:par>
                              <p:par>
                                <p:cTn id="13" presetID="22" presetClass="exit" presetSubtype="1" fill="hold" grpId="0" nodeType="withEffect">
                                  <p:stCondLst>
                                    <p:cond delay="0"/>
                                  </p:stCondLst>
                                  <p:childTnLst>
                                    <p:animEffect transition="out" filter="wipe(up)">
                                      <p:cBhvr>
                                        <p:cTn id="14" dur="500"/>
                                        <p:tgtEl>
                                          <p:spTgt spid="615430"/>
                                        </p:tgtEl>
                                      </p:cBhvr>
                                    </p:animEffect>
                                    <p:set>
                                      <p:cBhvr>
                                        <p:cTn id="15" dur="1" fill="hold">
                                          <p:stCondLst>
                                            <p:cond delay="499"/>
                                          </p:stCondLst>
                                        </p:cTn>
                                        <p:tgtEl>
                                          <p:spTgt spid="615430"/>
                                        </p:tgtEl>
                                        <p:attrNameLst>
                                          <p:attrName>style.visibility</p:attrName>
                                        </p:attrNameLst>
                                      </p:cBhvr>
                                      <p:to>
                                        <p:strVal val="hidden"/>
                                      </p:to>
                                    </p:set>
                                  </p:childTnLst>
                                </p:cTn>
                              </p:par>
                              <p:par>
                                <p:cTn id="16" presetID="22" presetClass="entr" presetSubtype="4" fill="hold" grpId="0" nodeType="withEffect">
                                  <p:stCondLst>
                                    <p:cond delay="0"/>
                                  </p:stCondLst>
                                  <p:childTnLst>
                                    <p:set>
                                      <p:cBhvr>
                                        <p:cTn id="17" dur="1" fill="hold">
                                          <p:stCondLst>
                                            <p:cond delay="0"/>
                                          </p:stCondLst>
                                        </p:cTn>
                                        <p:tgtEl>
                                          <p:spTgt spid="615436"/>
                                        </p:tgtEl>
                                        <p:attrNameLst>
                                          <p:attrName>style.visibility</p:attrName>
                                        </p:attrNameLst>
                                      </p:cBhvr>
                                      <p:to>
                                        <p:strVal val="visible"/>
                                      </p:to>
                                    </p:set>
                                    <p:animEffect transition="in" filter="wipe(down)">
                                      <p:cBhvr>
                                        <p:cTn id="18" dur="500"/>
                                        <p:tgtEl>
                                          <p:spTgt spid="615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8" grpId="0" animBg="1"/>
      <p:bldP spid="615430" grpId="0" animBg="1"/>
      <p:bldP spid="6154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90466" name="Picture 4" descr="Pict1029"/>
          <p:cNvPicPr>
            <a:picLocks noGrp="1" noChangeAspect="1" noChangeArrowheads="1"/>
          </p:cNvPicPr>
          <p:nvPr>
            <p:ph idx="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1" y="466157"/>
            <a:ext cx="9144000" cy="6391844"/>
          </a:xfrm>
          <a:gradFill rotWithShape="1">
            <a:gsLst>
              <a:gs pos="0">
                <a:srgbClr val="FFCCFF"/>
              </a:gs>
              <a:gs pos="50000">
                <a:srgbClr val="FFCCFF"/>
              </a:gs>
              <a:gs pos="100000">
                <a:srgbClr val="FFCCFF"/>
              </a:gs>
            </a:gsLst>
            <a:lin ang="5400000" scaled="1"/>
          </a:gradFill>
        </p:spPr>
      </p:pic>
      <p:sp>
        <p:nvSpPr>
          <p:cNvPr id="582669" name="Rectangle 13"/>
          <p:cNvSpPr>
            <a:spLocks noChangeArrowheads="1"/>
          </p:cNvSpPr>
          <p:nvPr/>
        </p:nvSpPr>
        <p:spPr bwMode="auto">
          <a:xfrm>
            <a:off x="4859338" y="6237288"/>
            <a:ext cx="2952750" cy="620712"/>
          </a:xfrm>
          <a:prstGeom prst="rect">
            <a:avLst/>
          </a:prstGeom>
          <a:noFill/>
          <a:ln w="57150">
            <a:solidFill>
              <a:srgbClr val="000066"/>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endParaRPr lang="en-US">
              <a:solidFill>
                <a:srgbClr val="000000"/>
              </a:solidFill>
            </a:endParaRPr>
          </a:p>
        </p:txBody>
      </p:sp>
      <p:sp>
        <p:nvSpPr>
          <p:cNvPr id="582672" name="Rectangle 16"/>
          <p:cNvSpPr>
            <a:spLocks noChangeArrowheads="1"/>
          </p:cNvSpPr>
          <p:nvPr/>
        </p:nvSpPr>
        <p:spPr bwMode="auto">
          <a:xfrm>
            <a:off x="3584059" y="4437063"/>
            <a:ext cx="2432828" cy="720725"/>
          </a:xfrm>
          <a:prstGeom prst="rect">
            <a:avLst/>
          </a:prstGeom>
          <a:noFill/>
          <a:ln w="57150">
            <a:solidFill>
              <a:srgbClr val="000066"/>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wrap="square" lIns="90000" tIns="46800" rIns="90000" bIns="46800" anchor="ctr">
            <a:spAutoFit/>
          </a:bodyPr>
          <a:lstStyle/>
          <a:p>
            <a:endParaRPr lang="en-US">
              <a:solidFill>
                <a:srgbClr val="000000"/>
              </a:solidFill>
            </a:endParaRPr>
          </a:p>
        </p:txBody>
      </p:sp>
      <p:sp>
        <p:nvSpPr>
          <p:cNvPr id="582673" name="Rectangle 17"/>
          <p:cNvSpPr>
            <a:spLocks noChangeArrowheads="1"/>
          </p:cNvSpPr>
          <p:nvPr/>
        </p:nvSpPr>
        <p:spPr bwMode="auto">
          <a:xfrm>
            <a:off x="2601655" y="4437063"/>
            <a:ext cx="1439862" cy="720725"/>
          </a:xfrm>
          <a:prstGeom prst="rect">
            <a:avLst/>
          </a:prstGeom>
          <a:noFill/>
          <a:ln w="57150">
            <a:solidFill>
              <a:srgbClr val="000066"/>
            </a:solidFill>
            <a:miter lim="800000"/>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endParaRPr lang="en-US">
              <a:solidFill>
                <a:srgbClr val="000000"/>
              </a:solidFill>
            </a:endParaRPr>
          </a:p>
        </p:txBody>
      </p:sp>
      <p:sp>
        <p:nvSpPr>
          <p:cNvPr id="582675" name="AutoShape 19"/>
          <p:cNvSpPr>
            <a:spLocks noChangeArrowheads="1"/>
          </p:cNvSpPr>
          <p:nvPr/>
        </p:nvSpPr>
        <p:spPr bwMode="auto">
          <a:xfrm>
            <a:off x="2987675" y="5084763"/>
            <a:ext cx="936625" cy="503237"/>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xmlns="">
                <a:solidFill>
                  <a:srgbClr val="FFFFFF"/>
                </a:solidFill>
              </a14:hiddenFill>
            </a:ext>
          </a:extLst>
        </p:spPr>
        <p:txBody>
          <a:bodyPr wrap="none" lIns="90000" tIns="46800" rIns="90000" bIns="46800" anchor="ctr">
            <a:spAutoFit/>
          </a:bodyPr>
          <a:lstStyle/>
          <a:p>
            <a:endParaRPr lang="en-US">
              <a:solidFill>
                <a:srgbClr val="000000"/>
              </a:solidFill>
            </a:endParaRPr>
          </a:p>
        </p:txBody>
      </p:sp>
      <p:sp>
        <p:nvSpPr>
          <p:cNvPr id="582681" name="AutoShape 25"/>
          <p:cNvSpPr>
            <a:spLocks noChangeArrowheads="1"/>
          </p:cNvSpPr>
          <p:nvPr/>
        </p:nvSpPr>
        <p:spPr bwMode="auto">
          <a:xfrm>
            <a:off x="4859338" y="5084763"/>
            <a:ext cx="1049337" cy="503237"/>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endParaRPr lang="en-US">
              <a:solidFill>
                <a:srgbClr val="000000"/>
              </a:solidFill>
            </a:endParaRPr>
          </a:p>
        </p:txBody>
      </p:sp>
      <p:sp>
        <p:nvSpPr>
          <p:cNvPr id="190480" name="TextBox 19"/>
          <p:cNvSpPr txBox="1">
            <a:spLocks noChangeArrowheads="1"/>
          </p:cNvSpPr>
          <p:nvPr/>
        </p:nvSpPr>
        <p:spPr bwMode="auto">
          <a:xfrm>
            <a:off x="1857375" y="3071813"/>
            <a:ext cx="1143000" cy="714375"/>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1400" dirty="0">
                <a:solidFill>
                  <a:srgbClr val="000000"/>
                </a:solidFill>
                <a:latin typeface="MS PGothic" pitchFamily="34" charset="-128"/>
              </a:rPr>
              <a:t>被</a:t>
            </a:r>
            <a:r>
              <a:rPr lang="ja-JP" altLang="en-US" sz="1400" dirty="0">
                <a:solidFill>
                  <a:srgbClr val="000000"/>
                </a:solidFill>
                <a:latin typeface="MS PGothic" pitchFamily="34" charset="-128"/>
              </a:rPr>
              <a:t>提</a:t>
            </a:r>
            <a:br>
              <a:rPr lang="en-US" sz="1400" b="1" dirty="0">
                <a:solidFill>
                  <a:srgbClr val="000000"/>
                </a:solidFill>
                <a:latin typeface="Arial Narrow" charset="0"/>
                <a:cs typeface="Arial" charset="0"/>
              </a:rPr>
            </a:br>
            <a:r>
              <a:rPr lang="en-US" sz="1400" b="1" dirty="0">
                <a:solidFill>
                  <a:srgbClr val="000000"/>
                </a:solidFill>
                <a:latin typeface="Arial Narrow" charset="0"/>
                <a:cs typeface="Arial" charset="0"/>
              </a:rPr>
              <a:t>3:10</a:t>
            </a:r>
          </a:p>
        </p:txBody>
      </p:sp>
      <p:sp>
        <p:nvSpPr>
          <p:cNvPr id="582682" name="AutoShape 26"/>
          <p:cNvSpPr>
            <a:spLocks noChangeArrowheads="1"/>
          </p:cNvSpPr>
          <p:nvPr/>
        </p:nvSpPr>
        <p:spPr bwMode="auto">
          <a:xfrm>
            <a:off x="5651500" y="5445125"/>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endParaRPr lang="en-US">
              <a:solidFill>
                <a:srgbClr val="000000"/>
              </a:solidFill>
            </a:endParaRPr>
          </a:p>
        </p:txBody>
      </p:sp>
      <p:sp>
        <p:nvSpPr>
          <p:cNvPr id="190479" name="TextBox 18"/>
          <p:cNvSpPr txBox="1">
            <a:spLocks noChangeArrowheads="1"/>
          </p:cNvSpPr>
          <p:nvPr/>
        </p:nvSpPr>
        <p:spPr bwMode="auto">
          <a:xfrm>
            <a:off x="1244431" y="3071813"/>
            <a:ext cx="898043" cy="571500"/>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hangingPunct="1"/>
            <a:r>
              <a:rPr lang="zh-TW" altLang="en-US" sz="1400" b="1" dirty="0">
                <a:solidFill>
                  <a:srgbClr val="000000"/>
                </a:solidFill>
                <a:latin typeface="Arial"/>
                <a:ea typeface="MS PGothic" pitchFamily="34" charset="-128"/>
                <a:cs typeface="Arial"/>
              </a:rPr>
              <a:t>教会揭露</a:t>
            </a:r>
            <a:endParaRPr lang="en-US" sz="1400" b="1" dirty="0">
              <a:solidFill>
                <a:srgbClr val="000000"/>
              </a:solidFill>
              <a:latin typeface="Arial"/>
              <a:ea typeface="MS PGothic" pitchFamily="34" charset="-128"/>
              <a:cs typeface="Arial"/>
            </a:endParaRPr>
          </a:p>
        </p:txBody>
      </p:sp>
      <p:sp>
        <p:nvSpPr>
          <p:cNvPr id="582685" name="AutoShape 29"/>
          <p:cNvSpPr>
            <a:spLocks noChangeArrowheads="1"/>
          </p:cNvSpPr>
          <p:nvPr/>
        </p:nvSpPr>
        <p:spPr bwMode="auto">
          <a:xfrm>
            <a:off x="6333738" y="5949950"/>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endParaRPr lang="en-US">
              <a:solidFill>
                <a:srgbClr val="000000"/>
              </a:solidFill>
            </a:endParaRPr>
          </a:p>
        </p:txBody>
      </p:sp>
      <p:sp>
        <p:nvSpPr>
          <p:cNvPr id="190474" name="Rectangle 31" descr="Purple mesh"/>
          <p:cNvSpPr>
            <a:spLocks noGrp="1" noChangeArrowheads="1"/>
          </p:cNvSpPr>
          <p:nvPr>
            <p:ph type="title"/>
          </p:nvPr>
        </p:nvSpPr>
        <p:spPr>
          <a:xfrm>
            <a:off x="271375" y="356052"/>
            <a:ext cx="8249818" cy="833178"/>
          </a:xfrm>
          <a:blipFill dpi="0" rotWithShape="0">
            <a:blip r:embed="rId3"/>
            <a:srcRect/>
            <a:tile tx="0" ty="0" sx="100000" sy="100000" flip="none" algn="tl"/>
          </a:blipFill>
          <a:ln w="28575" cap="flat">
            <a:solidFill>
              <a:schemeClr val="bg1"/>
            </a:solidFill>
            <a:miter lim="800000"/>
            <a:headEnd/>
            <a:tailEnd/>
          </a:ln>
        </p:spPr>
        <p:txBody>
          <a:bodyPr wrap="square" lIns="90000" tIns="46800" rIns="90000" bIns="46800" anchor="ctr">
            <a:spAutoFit/>
          </a:bodyPr>
          <a:lstStyle/>
          <a:p>
            <a:r>
              <a:rPr lang="zh-TW" altLang="en-US" sz="4800" b="1" dirty="0">
                <a:solidFill>
                  <a:schemeClr val="bg1"/>
                </a:solidFill>
                <a:latin typeface="SimSun" pitchFamily="2" charset="-122"/>
                <a:ea typeface="SimSun" pitchFamily="2" charset="-122"/>
              </a:rPr>
              <a:t>启 示 录 </a:t>
            </a:r>
            <a:r>
              <a:rPr lang="zh-CN" altLang="en-US" sz="4800" b="1" dirty="0">
                <a:solidFill>
                  <a:schemeClr val="bg1"/>
                </a:solidFill>
                <a:latin typeface="SimSun" pitchFamily="2" charset="-122"/>
                <a:ea typeface="SimSun" pitchFamily="2" charset="-122"/>
              </a:rPr>
              <a:t>的 年 表</a:t>
            </a:r>
            <a:endParaRPr lang="en-US" sz="4800" dirty="0">
              <a:solidFill>
                <a:schemeClr val="bg1"/>
              </a:solidFill>
              <a:latin typeface="Comic Sans MS" charset="0"/>
            </a:endParaRPr>
          </a:p>
        </p:txBody>
      </p:sp>
      <p:sp>
        <p:nvSpPr>
          <p:cNvPr id="190475" name="TextBox 14"/>
          <p:cNvSpPr txBox="1">
            <a:spLocks noChangeArrowheads="1"/>
          </p:cNvSpPr>
          <p:nvPr/>
        </p:nvSpPr>
        <p:spPr bwMode="auto">
          <a:xfrm>
            <a:off x="142875" y="1928813"/>
            <a:ext cx="1143000" cy="10715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hangingPunct="1"/>
            <a:r>
              <a:rPr lang="en-US" altLang="zh-TW" sz="1600" b="1" dirty="0">
                <a:solidFill>
                  <a:srgbClr val="000000"/>
                </a:solidFill>
                <a:latin typeface="Arial" pitchFamily="34" charset="0"/>
                <a:ea typeface="MS PGothic" pitchFamily="34" charset="-128"/>
                <a:cs typeface="Times New Roman" pitchFamily="18" charset="0"/>
              </a:rPr>
              <a:t>“</a:t>
            </a:r>
            <a:r>
              <a:rPr lang="zh-TW" altLang="en-US" sz="1600" b="1" dirty="0">
                <a:solidFill>
                  <a:srgbClr val="000000"/>
                </a:solidFill>
                <a:latin typeface="Arial" pitchFamily="34" charset="0"/>
                <a:ea typeface="MS PGothic" pitchFamily="34" charset="-128"/>
                <a:cs typeface="Times New Roman" pitchFamily="18" charset="0"/>
              </a:rPr>
              <a:t>你看到什么</a:t>
            </a:r>
            <a:r>
              <a:rPr lang="en-US" altLang="zh-TW" sz="1600" b="1" dirty="0">
                <a:solidFill>
                  <a:srgbClr val="000000"/>
                </a:solidFill>
                <a:latin typeface="Arial" pitchFamily="34" charset="0"/>
                <a:ea typeface="MS PGothic" pitchFamily="34" charset="-128"/>
                <a:cs typeface="Times New Roman" pitchFamily="18" charset="0"/>
              </a:rPr>
              <a:t>”</a:t>
            </a:r>
            <a:endParaRPr lang="zh-TW" altLang="en-US" sz="1600" b="1" dirty="0">
              <a:solidFill>
                <a:srgbClr val="000000"/>
              </a:solidFill>
              <a:latin typeface="Arial" pitchFamily="34" charset="0"/>
              <a:ea typeface="MS PGothic" pitchFamily="34" charset="-128"/>
              <a:cs typeface="Times New Roman" pitchFamily="18" charset="0"/>
            </a:endParaRPr>
          </a:p>
          <a:p>
            <a:pPr algn="ctr" defTabSz="457200" eaLnBrk="1" hangingPunct="1"/>
            <a:r>
              <a:rPr lang="en-US" altLang="zh-TW" sz="1600" b="1" dirty="0">
                <a:solidFill>
                  <a:srgbClr val="000000"/>
                </a:solidFill>
                <a:latin typeface="Arial" pitchFamily="34" charset="0"/>
                <a:ea typeface="MS PGothic" pitchFamily="34" charset="-128"/>
                <a:cs typeface="Times New Roman" pitchFamily="18" charset="0"/>
              </a:rPr>
              <a:t>(1:19</a:t>
            </a:r>
            <a:r>
              <a:rPr lang="en-US" sz="1600" b="1" dirty="0">
                <a:solidFill>
                  <a:srgbClr val="000000"/>
                </a:solidFill>
                <a:latin typeface="Arial" pitchFamily="34" charset="0"/>
                <a:ea typeface="MS PGothic" pitchFamily="34" charset="-128"/>
                <a:cs typeface="Times New Roman" pitchFamily="18" charset="0"/>
              </a:rPr>
              <a:t>a)</a:t>
            </a:r>
            <a:endParaRPr lang="en-US" sz="1600" dirty="0">
              <a:solidFill>
                <a:srgbClr val="000000"/>
              </a:solidFill>
              <a:latin typeface="Arial Narrow" charset="0"/>
              <a:cs typeface="Arial" charset="0"/>
            </a:endParaRPr>
          </a:p>
          <a:p>
            <a:pPr algn="ctr"/>
            <a:r>
              <a:rPr lang="zh-CN" altLang="en-US" sz="1600" b="1" dirty="0">
                <a:solidFill>
                  <a:srgbClr val="000000"/>
                </a:solidFill>
                <a:latin typeface="Times New Roman" pitchFamily="18" charset="0"/>
                <a:ea typeface="SimSun" pitchFamily="2" charset="-122"/>
              </a:rPr>
              <a:t>第 </a:t>
            </a:r>
            <a:r>
              <a:rPr lang="en-US" sz="1600" b="1" dirty="0">
                <a:solidFill>
                  <a:srgbClr val="000000"/>
                </a:solidFill>
                <a:latin typeface="Times New Roman" pitchFamily="18" charset="0"/>
                <a:ea typeface="SimSun" pitchFamily="2" charset="-122"/>
              </a:rPr>
              <a:t>1 </a:t>
            </a:r>
            <a:r>
              <a:rPr lang="zh-CN" altLang="en-US" sz="1600" b="1" dirty="0">
                <a:solidFill>
                  <a:srgbClr val="000000"/>
                </a:solidFill>
                <a:latin typeface="Times New Roman" pitchFamily="18" charset="0"/>
                <a:ea typeface="SimSun" pitchFamily="2" charset="-122"/>
              </a:rPr>
              <a:t>章</a:t>
            </a:r>
            <a:endParaRPr lang="en-US" sz="1600" b="1" dirty="0">
              <a:solidFill>
                <a:srgbClr val="000000"/>
              </a:solidFill>
              <a:latin typeface="Arial Narrow" charset="0"/>
              <a:cs typeface="Arial" charset="0"/>
            </a:endParaRPr>
          </a:p>
        </p:txBody>
      </p:sp>
      <p:sp>
        <p:nvSpPr>
          <p:cNvPr id="190476" name="TextBox 15"/>
          <p:cNvSpPr txBox="1">
            <a:spLocks noChangeArrowheads="1"/>
          </p:cNvSpPr>
          <p:nvPr/>
        </p:nvSpPr>
        <p:spPr bwMode="auto">
          <a:xfrm>
            <a:off x="1209890" y="1928813"/>
            <a:ext cx="1143000" cy="10715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1" hangingPunct="1"/>
            <a:r>
              <a:rPr lang="ja-JP" altLang="en-US" sz="1600" b="1" dirty="0">
                <a:solidFill>
                  <a:srgbClr val="000000"/>
                </a:solidFill>
                <a:latin typeface="Arial"/>
                <a:ea typeface="MS PGothic" pitchFamily="34" charset="-128"/>
                <a:cs typeface="Arial"/>
              </a:rPr>
              <a:t>“</a:t>
            </a:r>
            <a:r>
              <a:rPr lang="zh-CN" altLang="en-US" sz="1600" b="1" dirty="0">
                <a:solidFill>
                  <a:srgbClr val="000000"/>
                </a:solidFill>
                <a:latin typeface="Arial"/>
                <a:ea typeface="SimSun" pitchFamily="2" charset="-122"/>
                <a:cs typeface="Arial"/>
              </a:rPr>
              <a:t>现在是什么</a:t>
            </a:r>
            <a:r>
              <a:rPr lang="en-US" altLang="ja-JP" sz="1600" b="1" dirty="0">
                <a:solidFill>
                  <a:srgbClr val="000000"/>
                </a:solidFill>
                <a:latin typeface="Arial"/>
                <a:ea typeface="SimSun" pitchFamily="2" charset="-122"/>
                <a:cs typeface="Arial"/>
              </a:rPr>
              <a:t>”</a:t>
            </a:r>
          </a:p>
          <a:p>
            <a:pPr algn="ctr" eaLnBrk="1" hangingPunct="1"/>
            <a:r>
              <a:rPr lang="en-US" sz="1600" b="1" dirty="0">
                <a:solidFill>
                  <a:srgbClr val="000000"/>
                </a:solidFill>
                <a:latin typeface="Arial"/>
                <a:ea typeface="SimSun" pitchFamily="2" charset="-122"/>
                <a:cs typeface="Arial"/>
              </a:rPr>
              <a:t>(1:19b)</a:t>
            </a:r>
            <a:endParaRPr lang="en-US" sz="1600" dirty="0">
              <a:solidFill>
                <a:srgbClr val="000000"/>
              </a:solidFill>
              <a:latin typeface="Arial Narrow" charset="0"/>
              <a:cs typeface="Arial" charset="0"/>
            </a:endParaRPr>
          </a:p>
          <a:p>
            <a:pPr algn="ctr"/>
            <a:r>
              <a:rPr lang="zh-TW" altLang="en-US" sz="1600" b="1" dirty="0">
                <a:solidFill>
                  <a:srgbClr val="000000"/>
                </a:solidFill>
                <a:latin typeface="Arial"/>
                <a:ea typeface="NSimSun" pitchFamily="49" charset="-122"/>
                <a:cs typeface="Arial"/>
              </a:rPr>
              <a:t>第 </a:t>
            </a:r>
            <a:r>
              <a:rPr lang="en-US" altLang="zh-TW" sz="1600" b="1" dirty="0">
                <a:solidFill>
                  <a:srgbClr val="000000"/>
                </a:solidFill>
                <a:latin typeface="Arial"/>
                <a:ea typeface="MS PGothic" pitchFamily="34" charset="-128"/>
                <a:cs typeface="Arial"/>
              </a:rPr>
              <a:t>2–3 </a:t>
            </a:r>
            <a:r>
              <a:rPr lang="zh-TW" altLang="en-US" sz="1600" b="1" dirty="0">
                <a:solidFill>
                  <a:srgbClr val="000000"/>
                </a:solidFill>
                <a:latin typeface="Arial"/>
                <a:ea typeface="NSimSun" pitchFamily="49" charset="-122"/>
                <a:cs typeface="Arial"/>
              </a:rPr>
              <a:t>章</a:t>
            </a:r>
            <a:endParaRPr lang="en-US" sz="1600" b="1" dirty="0">
              <a:solidFill>
                <a:srgbClr val="000000"/>
              </a:solidFill>
              <a:latin typeface="Arial Narrow" charset="0"/>
              <a:cs typeface="Arial" charset="0"/>
            </a:endParaRPr>
          </a:p>
        </p:txBody>
      </p:sp>
      <p:sp>
        <p:nvSpPr>
          <p:cNvPr id="190477" name="TextBox 16"/>
          <p:cNvSpPr txBox="1">
            <a:spLocks noChangeArrowheads="1"/>
          </p:cNvSpPr>
          <p:nvPr/>
        </p:nvSpPr>
        <p:spPr bwMode="auto">
          <a:xfrm>
            <a:off x="4357688" y="1955273"/>
            <a:ext cx="1928812" cy="809756"/>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hangingPunct="1"/>
            <a:r>
              <a:rPr lang="ja-JP" altLang="en-US" sz="1600" b="1" dirty="0">
                <a:solidFill>
                  <a:srgbClr val="000000"/>
                </a:solidFill>
                <a:latin typeface="Arial"/>
                <a:ea typeface="MS PGothic" pitchFamily="34" charset="-128"/>
                <a:cs typeface="Arial"/>
              </a:rPr>
              <a:t>“</a:t>
            </a:r>
            <a:r>
              <a:rPr lang="zh-CN" altLang="en-US" sz="1600" b="1" dirty="0">
                <a:solidFill>
                  <a:srgbClr val="000000"/>
                </a:solidFill>
                <a:latin typeface="Arial"/>
                <a:ea typeface="SimSun" pitchFamily="2" charset="-122"/>
                <a:cs typeface="Arial"/>
              </a:rPr>
              <a:t>以后会发生什么</a:t>
            </a:r>
            <a:r>
              <a:rPr lang="en-US" altLang="ja-JP" sz="1600" b="1" dirty="0">
                <a:solidFill>
                  <a:srgbClr val="000000"/>
                </a:solidFill>
                <a:latin typeface="Arial"/>
                <a:ea typeface="SimSun" pitchFamily="2" charset="-122"/>
                <a:cs typeface="Arial"/>
              </a:rPr>
              <a:t>”</a:t>
            </a:r>
          </a:p>
          <a:p>
            <a:pPr algn="ctr"/>
            <a:r>
              <a:rPr lang="zh-CN" altLang="en-US" sz="1600" b="1" dirty="0">
                <a:solidFill>
                  <a:srgbClr val="000000"/>
                </a:solidFill>
                <a:latin typeface="Arial"/>
                <a:ea typeface="SimSun" pitchFamily="2" charset="-122"/>
                <a:cs typeface="Arial"/>
              </a:rPr>
              <a:t>第 </a:t>
            </a:r>
            <a:r>
              <a:rPr lang="en-US" sz="1600" b="1" dirty="0">
                <a:solidFill>
                  <a:srgbClr val="000000"/>
                </a:solidFill>
                <a:latin typeface="Arial"/>
                <a:ea typeface="SimSun" pitchFamily="2" charset="-122"/>
                <a:cs typeface="Arial"/>
              </a:rPr>
              <a:t>4–22 </a:t>
            </a:r>
            <a:r>
              <a:rPr lang="zh-CN" altLang="en-US" sz="1600" b="1" dirty="0">
                <a:solidFill>
                  <a:srgbClr val="000000"/>
                </a:solidFill>
                <a:latin typeface="Arial"/>
                <a:ea typeface="SimSun" pitchFamily="2" charset="-122"/>
                <a:cs typeface="Arial"/>
              </a:rPr>
              <a:t>章</a:t>
            </a:r>
            <a:endParaRPr lang="en-US" altLang="zh-CN" sz="1600" b="1" dirty="0">
              <a:solidFill>
                <a:srgbClr val="000000"/>
              </a:solidFill>
              <a:latin typeface="Arial"/>
              <a:ea typeface="SimSun" pitchFamily="2" charset="-122"/>
              <a:cs typeface="Arial"/>
            </a:endParaRPr>
          </a:p>
          <a:p>
            <a:pPr algn="ctr"/>
            <a:endParaRPr lang="en-US" sz="1600" b="1" dirty="0">
              <a:solidFill>
                <a:srgbClr val="000000"/>
              </a:solidFill>
              <a:latin typeface="Arial"/>
              <a:ea typeface="SimSun" pitchFamily="2" charset="-122"/>
              <a:cs typeface="Arial"/>
            </a:endParaRPr>
          </a:p>
          <a:p>
            <a:pPr algn="ctr"/>
            <a:endParaRPr lang="en-US" sz="1600" b="1" dirty="0">
              <a:solidFill>
                <a:srgbClr val="000000"/>
              </a:solidFill>
              <a:latin typeface="Arial"/>
              <a:ea typeface="MS PGothic" pitchFamily="34" charset="-128"/>
              <a:cs typeface="Arial"/>
            </a:endParaRPr>
          </a:p>
          <a:p>
            <a:pPr algn="ctr"/>
            <a:endParaRPr lang="en-US" sz="1600" b="1" dirty="0">
              <a:solidFill>
                <a:srgbClr val="000000"/>
              </a:solidFill>
              <a:latin typeface="Arial Narrow" charset="0"/>
              <a:cs typeface="Arial" charset="0"/>
            </a:endParaRPr>
          </a:p>
        </p:txBody>
      </p:sp>
      <p:sp>
        <p:nvSpPr>
          <p:cNvPr id="190478" name="TextBox 17"/>
          <p:cNvSpPr txBox="1">
            <a:spLocks noChangeArrowheads="1"/>
          </p:cNvSpPr>
          <p:nvPr/>
        </p:nvSpPr>
        <p:spPr bwMode="auto">
          <a:xfrm>
            <a:off x="285750" y="3071813"/>
            <a:ext cx="785813" cy="571500"/>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hangingPunct="1"/>
            <a:r>
              <a:rPr lang="zh-CN" altLang="en-US" sz="1400" b="1" dirty="0">
                <a:solidFill>
                  <a:srgbClr val="000000"/>
                </a:solidFill>
                <a:latin typeface="Arial"/>
                <a:ea typeface="SimSun" pitchFamily="2" charset="-122"/>
                <a:cs typeface="Arial"/>
              </a:rPr>
              <a:t>基督揭露</a:t>
            </a:r>
            <a:endParaRPr lang="en-US" sz="1400" b="1" dirty="0">
              <a:solidFill>
                <a:srgbClr val="000000"/>
              </a:solidFill>
              <a:latin typeface="Arial"/>
              <a:ea typeface="MS PGothic" pitchFamily="34" charset="-128"/>
              <a:cs typeface="Arial"/>
            </a:endParaRPr>
          </a:p>
        </p:txBody>
      </p:sp>
      <p:sp>
        <p:nvSpPr>
          <p:cNvPr id="190482" name="TextBox 21"/>
          <p:cNvSpPr txBox="1">
            <a:spLocks noChangeArrowheads="1"/>
          </p:cNvSpPr>
          <p:nvPr/>
        </p:nvSpPr>
        <p:spPr bwMode="auto">
          <a:xfrm>
            <a:off x="4689543" y="3627776"/>
            <a:ext cx="1443348" cy="203149"/>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1400" dirty="0">
                <a:solidFill>
                  <a:srgbClr val="000000"/>
                </a:solidFill>
              </a:rPr>
              <a:t>下半年</a:t>
            </a:r>
            <a:endParaRPr lang="en-US" sz="1400" b="1" dirty="0">
              <a:solidFill>
                <a:srgbClr val="000000"/>
              </a:solidFill>
              <a:latin typeface="Arial Narrow" charset="0"/>
              <a:cs typeface="Arial" charset="0"/>
            </a:endParaRPr>
          </a:p>
        </p:txBody>
      </p:sp>
      <p:sp>
        <p:nvSpPr>
          <p:cNvPr id="190483" name="TextBox 22"/>
          <p:cNvSpPr txBox="1">
            <a:spLocks noChangeArrowheads="1"/>
          </p:cNvSpPr>
          <p:nvPr/>
        </p:nvSpPr>
        <p:spPr bwMode="auto">
          <a:xfrm>
            <a:off x="3223942" y="3071813"/>
            <a:ext cx="1633808" cy="714375"/>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1400" b="1" dirty="0">
                <a:solidFill>
                  <a:srgbClr val="000000"/>
                </a:solidFill>
                <a:latin typeface="Arial"/>
                <a:ea typeface="SimSun" pitchFamily="2" charset="-122"/>
                <a:cs typeface="Arial"/>
              </a:rPr>
              <a:t>苦难</a:t>
            </a:r>
            <a:endParaRPr lang="en-US" sz="1400" b="1" dirty="0">
              <a:solidFill>
                <a:srgbClr val="000000"/>
              </a:solidFill>
              <a:latin typeface="Arial Narrow" charset="0"/>
              <a:cs typeface="Arial" charset="0"/>
            </a:endParaRPr>
          </a:p>
          <a:p>
            <a:pPr algn="ctr"/>
            <a:r>
              <a:rPr lang="en-US" sz="1400" b="1" dirty="0">
                <a:solidFill>
                  <a:srgbClr val="000000"/>
                </a:solidFill>
                <a:latin typeface="Arial Narrow" charset="0"/>
                <a:cs typeface="Arial" charset="0"/>
              </a:rPr>
              <a:t>4:1 – 19:10</a:t>
            </a:r>
          </a:p>
        </p:txBody>
      </p:sp>
      <p:sp>
        <p:nvSpPr>
          <p:cNvPr id="190484" name="TextBox 23"/>
          <p:cNvSpPr txBox="1">
            <a:spLocks noChangeArrowheads="1"/>
          </p:cNvSpPr>
          <p:nvPr/>
        </p:nvSpPr>
        <p:spPr bwMode="auto">
          <a:xfrm>
            <a:off x="6733159" y="3032927"/>
            <a:ext cx="839216" cy="499430"/>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1400" b="1" dirty="0">
                <a:solidFill>
                  <a:srgbClr val="000000"/>
                </a:solidFill>
                <a:latin typeface="Arial"/>
                <a:ea typeface="SimSun" pitchFamily="2" charset="-122"/>
                <a:cs typeface="Arial"/>
              </a:rPr>
              <a:t>第二</a:t>
            </a:r>
            <a:br>
              <a:rPr lang="en-US" altLang="zh-CN" sz="1400" b="1" dirty="0">
                <a:solidFill>
                  <a:srgbClr val="000000"/>
                </a:solidFill>
                <a:latin typeface="Arial"/>
                <a:ea typeface="SimSun" pitchFamily="2" charset="-122"/>
                <a:cs typeface="Arial"/>
              </a:rPr>
            </a:br>
            <a:r>
              <a:rPr lang="zh-CN" altLang="en-US" sz="1400" b="1" dirty="0">
                <a:solidFill>
                  <a:srgbClr val="000000"/>
                </a:solidFill>
                <a:latin typeface="Arial"/>
                <a:ea typeface="SimSun" pitchFamily="2" charset="-122"/>
                <a:cs typeface="Arial"/>
              </a:rPr>
              <a:t>次来</a:t>
            </a:r>
            <a:endParaRPr lang="en-US" sz="1400" b="1" dirty="0">
              <a:solidFill>
                <a:srgbClr val="000000"/>
              </a:solidFill>
              <a:latin typeface="Arial Narrow" charset="0"/>
              <a:cs typeface="Arial" charset="0"/>
            </a:endParaRPr>
          </a:p>
        </p:txBody>
      </p:sp>
      <p:sp>
        <p:nvSpPr>
          <p:cNvPr id="190485" name="TextBox 24"/>
          <p:cNvSpPr txBox="1">
            <a:spLocks noChangeArrowheads="1"/>
          </p:cNvSpPr>
          <p:nvPr/>
        </p:nvSpPr>
        <p:spPr bwMode="auto">
          <a:xfrm>
            <a:off x="7572375" y="3073177"/>
            <a:ext cx="1143000" cy="5000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zh-CN" altLang="en-US" sz="1400" b="1" dirty="0">
                <a:solidFill>
                  <a:srgbClr val="000000"/>
                </a:solidFill>
                <a:latin typeface="Arial"/>
                <a:ea typeface="SimSun" pitchFamily="2" charset="-122"/>
                <a:cs typeface="Arial"/>
              </a:rPr>
              <a:t>千禧年</a:t>
            </a:r>
            <a:endParaRPr lang="en-US" altLang="ja-JP" sz="1400" b="1" dirty="0">
              <a:solidFill>
                <a:srgbClr val="000000"/>
              </a:solidFill>
              <a:latin typeface="Arial"/>
              <a:ea typeface="SimSun" pitchFamily="2" charset="-122"/>
              <a:cs typeface="Arial"/>
            </a:endParaRPr>
          </a:p>
          <a:p>
            <a:endParaRPr lang="en-US" sz="1400" b="1" dirty="0">
              <a:solidFill>
                <a:srgbClr val="000000"/>
              </a:solidFill>
              <a:latin typeface="Arial Narrow" charset="0"/>
              <a:cs typeface="Arial" charset="0"/>
            </a:endParaRPr>
          </a:p>
        </p:txBody>
      </p:sp>
      <p:sp>
        <p:nvSpPr>
          <p:cNvPr id="190486" name="TextBox 25"/>
          <p:cNvSpPr txBox="1">
            <a:spLocks noChangeArrowheads="1"/>
          </p:cNvSpPr>
          <p:nvPr/>
        </p:nvSpPr>
        <p:spPr bwMode="auto">
          <a:xfrm>
            <a:off x="8312408" y="3460748"/>
            <a:ext cx="714375" cy="500062"/>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1600" b="1" dirty="0">
                <a:solidFill>
                  <a:srgbClr val="000000"/>
                </a:solidFill>
                <a:latin typeface="Arial"/>
                <a:ea typeface="SimSun" pitchFamily="2" charset="-122"/>
                <a:cs typeface="Arial"/>
              </a:rPr>
              <a:t>永恒的状态</a:t>
            </a:r>
            <a:endParaRPr lang="en-US" sz="1600" b="1" dirty="0">
              <a:solidFill>
                <a:srgbClr val="000000"/>
              </a:solidFill>
              <a:latin typeface="Arial Narrow" charset="0"/>
              <a:cs typeface="Arial" charset="0"/>
            </a:endParaRPr>
          </a:p>
        </p:txBody>
      </p:sp>
      <p:cxnSp>
        <p:nvCxnSpPr>
          <p:cNvPr id="190487" name="Straight Arrow Connector 27"/>
          <p:cNvCxnSpPr>
            <a:cxnSpLocks noChangeShapeType="1"/>
          </p:cNvCxnSpPr>
          <p:nvPr/>
        </p:nvCxnSpPr>
        <p:spPr bwMode="auto">
          <a:xfrm rot="16200000" flipV="1">
            <a:off x="8104981" y="4104482"/>
            <a:ext cx="357187" cy="6350"/>
          </a:xfrm>
          <a:prstGeom prst="straightConnector1">
            <a:avLst/>
          </a:prstGeom>
          <a:noFill/>
          <a:ln w="19050">
            <a:solidFill>
              <a:schemeClr val="tx1"/>
            </a:solidFill>
            <a:round/>
            <a:headEnd/>
            <a:tailEnd type="triangle" w="lg" len="lg"/>
          </a:ln>
          <a:extLst>
            <a:ext uri="{909E8E84-426E-40dd-AFC4-6F175D3DCCD1}">
              <a14:hiddenFill xmlns:a14="http://schemas.microsoft.com/office/drawing/2010/main" xmlns="">
                <a:noFill/>
              </a14:hiddenFill>
            </a:ext>
          </a:extLst>
        </p:spPr>
      </p:cxnSp>
      <p:sp>
        <p:nvSpPr>
          <p:cNvPr id="190488" name="TextBox 30"/>
          <p:cNvSpPr txBox="1">
            <a:spLocks noChangeArrowheads="1"/>
          </p:cNvSpPr>
          <p:nvPr/>
        </p:nvSpPr>
        <p:spPr bwMode="auto">
          <a:xfrm>
            <a:off x="7902457" y="4272740"/>
            <a:ext cx="761432" cy="785813"/>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1200" dirty="0">
                <a:solidFill>
                  <a:srgbClr val="000000"/>
                </a:solidFill>
              </a:rPr>
              <a:t>白色的大宝座的审判</a:t>
            </a:r>
            <a:endParaRPr lang="en-US" sz="1200" b="1" dirty="0">
              <a:solidFill>
                <a:srgbClr val="000000"/>
              </a:solidFill>
              <a:latin typeface="Arial Narrow" charset="0"/>
              <a:cs typeface="Arial" charset="0"/>
            </a:endParaRPr>
          </a:p>
        </p:txBody>
      </p:sp>
      <p:sp>
        <p:nvSpPr>
          <p:cNvPr id="582667" name="Oval 11"/>
          <p:cNvSpPr>
            <a:spLocks noChangeArrowheads="1"/>
          </p:cNvSpPr>
          <p:nvPr/>
        </p:nvSpPr>
        <p:spPr bwMode="auto">
          <a:xfrm>
            <a:off x="2318265" y="1412875"/>
            <a:ext cx="6804025" cy="4537075"/>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endParaRPr lang="en-US">
              <a:solidFill>
                <a:srgbClr val="000000"/>
              </a:solidFill>
            </a:endParaRPr>
          </a:p>
        </p:txBody>
      </p:sp>
      <p:sp>
        <p:nvSpPr>
          <p:cNvPr id="190492" name="Text Box 30"/>
          <p:cNvSpPr txBox="1">
            <a:spLocks noChangeArrowheads="1"/>
          </p:cNvSpPr>
          <p:nvPr/>
        </p:nvSpPr>
        <p:spPr bwMode="auto">
          <a:xfrm>
            <a:off x="8488363" y="4763"/>
            <a:ext cx="69532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b="1">
                <a:solidFill>
                  <a:srgbClr val="FFFFFF"/>
                </a:solidFill>
                <a:latin typeface="Arial" charset="0"/>
                <a:cs typeface="Arial" charset="0"/>
              </a:rPr>
              <a:t>340</a:t>
            </a:r>
          </a:p>
        </p:txBody>
      </p:sp>
      <p:sp>
        <p:nvSpPr>
          <p:cNvPr id="29" name="TextBox 20"/>
          <p:cNvSpPr txBox="1">
            <a:spLocks noChangeArrowheads="1"/>
          </p:cNvSpPr>
          <p:nvPr/>
        </p:nvSpPr>
        <p:spPr bwMode="auto">
          <a:xfrm>
            <a:off x="417073" y="6155119"/>
            <a:ext cx="2947983" cy="586200"/>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sz="1400" dirty="0">
                <a:solidFill>
                  <a:srgbClr val="000000"/>
                </a:solidFill>
                <a:latin typeface="Arial Narrow" charset="0"/>
                <a:cs typeface="Arial" charset="0"/>
              </a:rPr>
              <a:t>Copyright 1989 Rick Griffith</a:t>
            </a:r>
          </a:p>
          <a:p>
            <a:r>
              <a:rPr lang="en-US" sz="1400" dirty="0">
                <a:solidFill>
                  <a:srgbClr val="000000"/>
                </a:solidFill>
                <a:latin typeface="Arial Narrow" charset="0"/>
                <a:cs typeface="Arial" charset="0"/>
              </a:rPr>
              <a:t>Adapted from a chart by J. D. Pentecost</a:t>
            </a:r>
          </a:p>
        </p:txBody>
      </p:sp>
      <p:sp>
        <p:nvSpPr>
          <p:cNvPr id="190481" name="TextBox 20"/>
          <p:cNvSpPr txBox="1">
            <a:spLocks noChangeArrowheads="1"/>
          </p:cNvSpPr>
          <p:nvPr/>
        </p:nvSpPr>
        <p:spPr bwMode="auto">
          <a:xfrm>
            <a:off x="2403543" y="3627776"/>
            <a:ext cx="1443348" cy="203149"/>
          </a:xfrm>
          <a:prstGeom prst="rect">
            <a:avLst/>
          </a:prstGeom>
          <a:solidFill>
            <a:srgbClr val="FF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zh-CN" altLang="en-US" sz="1400" dirty="0">
                <a:solidFill>
                  <a:srgbClr val="000000"/>
                </a:solidFill>
              </a:rPr>
              <a:t>上半</a:t>
            </a:r>
            <a:endParaRPr lang="en-US" sz="1400" b="1" dirty="0">
              <a:solidFill>
                <a:srgbClr val="000000"/>
              </a:solidFill>
              <a:latin typeface="Arial Narrow" charset="0"/>
              <a:cs typeface="Arial" charset="0"/>
            </a:endParaRPr>
          </a:p>
        </p:txBody>
      </p:sp>
      <p:sp>
        <p:nvSpPr>
          <p:cNvPr id="582666" name="Oval 10"/>
          <p:cNvSpPr>
            <a:spLocks noChangeArrowheads="1"/>
          </p:cNvSpPr>
          <p:nvPr/>
        </p:nvSpPr>
        <p:spPr bwMode="auto">
          <a:xfrm>
            <a:off x="1265023" y="1412875"/>
            <a:ext cx="1047097" cy="42481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wrap="square" lIns="90000" tIns="46800" rIns="90000" bIns="46800" anchor="ctr">
            <a:spAutoFit/>
          </a:bodyPr>
          <a:lstStyle/>
          <a:p>
            <a:endParaRPr lang="en-US">
              <a:solidFill>
                <a:srgbClr val="000000"/>
              </a:solidFill>
            </a:endParaRPr>
          </a:p>
        </p:txBody>
      </p:sp>
      <p:sp>
        <p:nvSpPr>
          <p:cNvPr id="582668" name="Oval 12"/>
          <p:cNvSpPr>
            <a:spLocks noChangeArrowheads="1"/>
          </p:cNvSpPr>
          <p:nvPr/>
        </p:nvSpPr>
        <p:spPr bwMode="auto">
          <a:xfrm>
            <a:off x="110910" y="1412875"/>
            <a:ext cx="1150938" cy="42481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endParaRPr lang="en-US">
              <a:solidFill>
                <a:srgbClr val="000000"/>
              </a:solidFill>
            </a:endParaRPr>
          </a:p>
        </p:txBody>
      </p:sp>
    </p:spTree>
    <p:extLst>
      <p:ext uri="{BB962C8B-B14F-4D97-AF65-F5344CB8AC3E}">
        <p14:creationId xmlns:p14="http://schemas.microsoft.com/office/powerpoint/2010/main" val="31736232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82668"/>
                                        </p:tgtEl>
                                        <p:attrNameLst>
                                          <p:attrName>style.visibility</p:attrName>
                                        </p:attrNameLst>
                                      </p:cBhvr>
                                      <p:to>
                                        <p:strVal val="visible"/>
                                      </p:to>
                                    </p:set>
                                    <p:anim calcmode="lin" valueType="num">
                                      <p:cBhvr>
                                        <p:cTn id="7" dur="1000" fill="hold"/>
                                        <p:tgtEl>
                                          <p:spTgt spid="582668"/>
                                        </p:tgtEl>
                                        <p:attrNameLst>
                                          <p:attrName>ppt_w</p:attrName>
                                        </p:attrNameLst>
                                      </p:cBhvr>
                                      <p:tavLst>
                                        <p:tav tm="0">
                                          <p:val>
                                            <p:strVal val="#ppt_w*0.70"/>
                                          </p:val>
                                        </p:tav>
                                        <p:tav tm="100000">
                                          <p:val>
                                            <p:strVal val="#ppt_w"/>
                                          </p:val>
                                        </p:tav>
                                      </p:tavLst>
                                    </p:anim>
                                    <p:anim calcmode="lin" valueType="num">
                                      <p:cBhvr>
                                        <p:cTn id="8" dur="1000" fill="hold"/>
                                        <p:tgtEl>
                                          <p:spTgt spid="582668"/>
                                        </p:tgtEl>
                                        <p:attrNameLst>
                                          <p:attrName>ppt_h</p:attrName>
                                        </p:attrNameLst>
                                      </p:cBhvr>
                                      <p:tavLst>
                                        <p:tav tm="0">
                                          <p:val>
                                            <p:strVal val="#ppt_h"/>
                                          </p:val>
                                        </p:tav>
                                        <p:tav tm="100000">
                                          <p:val>
                                            <p:strVal val="#ppt_h"/>
                                          </p:val>
                                        </p:tav>
                                      </p:tavLst>
                                    </p:anim>
                                    <p:animEffect transition="in" filter="fade">
                                      <p:cBhvr>
                                        <p:cTn id="9" dur="1000"/>
                                        <p:tgtEl>
                                          <p:spTgt spid="58266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82666"/>
                                        </p:tgtEl>
                                        <p:attrNameLst>
                                          <p:attrName>style.visibility</p:attrName>
                                        </p:attrNameLst>
                                      </p:cBhvr>
                                      <p:to>
                                        <p:strVal val="visible"/>
                                      </p:to>
                                    </p:set>
                                    <p:anim calcmode="lin" valueType="num">
                                      <p:cBhvr>
                                        <p:cTn id="14" dur="1000" fill="hold"/>
                                        <p:tgtEl>
                                          <p:spTgt spid="582666"/>
                                        </p:tgtEl>
                                        <p:attrNameLst>
                                          <p:attrName>ppt_w</p:attrName>
                                        </p:attrNameLst>
                                      </p:cBhvr>
                                      <p:tavLst>
                                        <p:tav tm="0">
                                          <p:val>
                                            <p:strVal val="#ppt_w*0.70"/>
                                          </p:val>
                                        </p:tav>
                                        <p:tav tm="100000">
                                          <p:val>
                                            <p:strVal val="#ppt_w"/>
                                          </p:val>
                                        </p:tav>
                                      </p:tavLst>
                                    </p:anim>
                                    <p:anim calcmode="lin" valueType="num">
                                      <p:cBhvr>
                                        <p:cTn id="15" dur="1000" fill="hold"/>
                                        <p:tgtEl>
                                          <p:spTgt spid="582666"/>
                                        </p:tgtEl>
                                        <p:attrNameLst>
                                          <p:attrName>ppt_h</p:attrName>
                                        </p:attrNameLst>
                                      </p:cBhvr>
                                      <p:tavLst>
                                        <p:tav tm="0">
                                          <p:val>
                                            <p:strVal val="#ppt_h"/>
                                          </p:val>
                                        </p:tav>
                                        <p:tav tm="100000">
                                          <p:val>
                                            <p:strVal val="#ppt_h"/>
                                          </p:val>
                                        </p:tav>
                                      </p:tavLst>
                                    </p:anim>
                                    <p:animEffect transition="in" filter="fade">
                                      <p:cBhvr>
                                        <p:cTn id="16" dur="1000"/>
                                        <p:tgtEl>
                                          <p:spTgt spid="58266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82667"/>
                                        </p:tgtEl>
                                        <p:attrNameLst>
                                          <p:attrName>style.visibility</p:attrName>
                                        </p:attrNameLst>
                                      </p:cBhvr>
                                      <p:to>
                                        <p:strVal val="visible"/>
                                      </p:to>
                                    </p:set>
                                    <p:anim calcmode="lin" valueType="num">
                                      <p:cBhvr>
                                        <p:cTn id="21" dur="1000" fill="hold"/>
                                        <p:tgtEl>
                                          <p:spTgt spid="582667"/>
                                        </p:tgtEl>
                                        <p:attrNameLst>
                                          <p:attrName>ppt_w</p:attrName>
                                        </p:attrNameLst>
                                      </p:cBhvr>
                                      <p:tavLst>
                                        <p:tav tm="0">
                                          <p:val>
                                            <p:strVal val="#ppt_w*0.70"/>
                                          </p:val>
                                        </p:tav>
                                        <p:tav tm="100000">
                                          <p:val>
                                            <p:strVal val="#ppt_w"/>
                                          </p:val>
                                        </p:tav>
                                      </p:tavLst>
                                    </p:anim>
                                    <p:anim calcmode="lin" valueType="num">
                                      <p:cBhvr>
                                        <p:cTn id="22" dur="1000" fill="hold"/>
                                        <p:tgtEl>
                                          <p:spTgt spid="582667"/>
                                        </p:tgtEl>
                                        <p:attrNameLst>
                                          <p:attrName>ppt_h</p:attrName>
                                        </p:attrNameLst>
                                      </p:cBhvr>
                                      <p:tavLst>
                                        <p:tav tm="0">
                                          <p:val>
                                            <p:strVal val="#ppt_h"/>
                                          </p:val>
                                        </p:tav>
                                        <p:tav tm="100000">
                                          <p:val>
                                            <p:strVal val="#ppt_h"/>
                                          </p:val>
                                        </p:tav>
                                      </p:tavLst>
                                    </p:anim>
                                    <p:animEffect transition="in" filter="fade">
                                      <p:cBhvr>
                                        <p:cTn id="23" dur="1000"/>
                                        <p:tgtEl>
                                          <p:spTgt spid="58266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xit" presetSubtype="4" fill="hold" grpId="1" nodeType="clickEffect">
                                  <p:stCondLst>
                                    <p:cond delay="0"/>
                                  </p:stCondLst>
                                  <p:childTnLst>
                                    <p:anim calcmode="lin" valueType="num">
                                      <p:cBhvr additive="base">
                                        <p:cTn id="27" dur="500"/>
                                        <p:tgtEl>
                                          <p:spTgt spid="582667"/>
                                        </p:tgtEl>
                                        <p:attrNameLst>
                                          <p:attrName>ppt_x</p:attrName>
                                        </p:attrNameLst>
                                      </p:cBhvr>
                                      <p:tavLst>
                                        <p:tav tm="0">
                                          <p:val>
                                            <p:strVal val="ppt_x"/>
                                          </p:val>
                                        </p:tav>
                                        <p:tav tm="100000">
                                          <p:val>
                                            <p:strVal val="ppt_x"/>
                                          </p:val>
                                        </p:tav>
                                      </p:tavLst>
                                    </p:anim>
                                    <p:anim calcmode="lin" valueType="num">
                                      <p:cBhvr additive="base">
                                        <p:cTn id="28" dur="500"/>
                                        <p:tgtEl>
                                          <p:spTgt spid="582667"/>
                                        </p:tgtEl>
                                        <p:attrNameLst>
                                          <p:attrName>ppt_y</p:attrName>
                                        </p:attrNameLst>
                                      </p:cBhvr>
                                      <p:tavLst>
                                        <p:tav tm="0">
                                          <p:val>
                                            <p:strVal val="ppt_y"/>
                                          </p:val>
                                        </p:tav>
                                        <p:tav tm="100000">
                                          <p:val>
                                            <p:strVal val="1+ppt_h/2"/>
                                          </p:val>
                                        </p:tav>
                                      </p:tavLst>
                                    </p:anim>
                                    <p:set>
                                      <p:cBhvr>
                                        <p:cTn id="29" dur="1" fill="hold">
                                          <p:stCondLst>
                                            <p:cond delay="499"/>
                                          </p:stCondLst>
                                        </p:cTn>
                                        <p:tgtEl>
                                          <p:spTgt spid="582667"/>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82666"/>
                                        </p:tgtEl>
                                        <p:attrNameLst>
                                          <p:attrName>ppt_x</p:attrName>
                                        </p:attrNameLst>
                                      </p:cBhvr>
                                      <p:tavLst>
                                        <p:tav tm="0">
                                          <p:val>
                                            <p:strVal val="ppt_x"/>
                                          </p:val>
                                        </p:tav>
                                        <p:tav tm="100000">
                                          <p:val>
                                            <p:strVal val="ppt_x"/>
                                          </p:val>
                                        </p:tav>
                                      </p:tavLst>
                                    </p:anim>
                                    <p:anim calcmode="lin" valueType="num">
                                      <p:cBhvr additive="base">
                                        <p:cTn id="32" dur="500"/>
                                        <p:tgtEl>
                                          <p:spTgt spid="582666"/>
                                        </p:tgtEl>
                                        <p:attrNameLst>
                                          <p:attrName>ppt_y</p:attrName>
                                        </p:attrNameLst>
                                      </p:cBhvr>
                                      <p:tavLst>
                                        <p:tav tm="0">
                                          <p:val>
                                            <p:strVal val="ppt_y"/>
                                          </p:val>
                                        </p:tav>
                                        <p:tav tm="100000">
                                          <p:val>
                                            <p:strVal val="1+ppt_h/2"/>
                                          </p:val>
                                        </p:tav>
                                      </p:tavLst>
                                    </p:anim>
                                    <p:set>
                                      <p:cBhvr>
                                        <p:cTn id="33" dur="1" fill="hold">
                                          <p:stCondLst>
                                            <p:cond delay="499"/>
                                          </p:stCondLst>
                                        </p:cTn>
                                        <p:tgtEl>
                                          <p:spTgt spid="582666"/>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582668"/>
                                        </p:tgtEl>
                                        <p:attrNameLst>
                                          <p:attrName>ppt_x</p:attrName>
                                        </p:attrNameLst>
                                      </p:cBhvr>
                                      <p:tavLst>
                                        <p:tav tm="0">
                                          <p:val>
                                            <p:strVal val="ppt_x"/>
                                          </p:val>
                                        </p:tav>
                                        <p:tav tm="100000">
                                          <p:val>
                                            <p:strVal val="ppt_x"/>
                                          </p:val>
                                        </p:tav>
                                      </p:tavLst>
                                    </p:anim>
                                    <p:anim calcmode="lin" valueType="num">
                                      <p:cBhvr additive="base">
                                        <p:cTn id="36" dur="500"/>
                                        <p:tgtEl>
                                          <p:spTgt spid="582668"/>
                                        </p:tgtEl>
                                        <p:attrNameLst>
                                          <p:attrName>ppt_y</p:attrName>
                                        </p:attrNameLst>
                                      </p:cBhvr>
                                      <p:tavLst>
                                        <p:tav tm="0">
                                          <p:val>
                                            <p:strVal val="ppt_y"/>
                                          </p:val>
                                        </p:tav>
                                        <p:tav tm="100000">
                                          <p:val>
                                            <p:strVal val="1+ppt_h/2"/>
                                          </p:val>
                                        </p:tav>
                                      </p:tavLst>
                                    </p:anim>
                                    <p:set>
                                      <p:cBhvr>
                                        <p:cTn id="37" dur="1" fill="hold">
                                          <p:stCondLst>
                                            <p:cond delay="499"/>
                                          </p:stCondLst>
                                        </p:cTn>
                                        <p:tgtEl>
                                          <p:spTgt spid="582668"/>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9" fill="hold" grpId="0" nodeType="clickEffect">
                                  <p:stCondLst>
                                    <p:cond delay="0"/>
                                  </p:stCondLst>
                                  <p:childTnLst>
                                    <p:set>
                                      <p:cBhvr>
                                        <p:cTn id="41" dur="1" fill="hold">
                                          <p:stCondLst>
                                            <p:cond delay="0"/>
                                          </p:stCondLst>
                                        </p:cTn>
                                        <p:tgtEl>
                                          <p:spTgt spid="582673"/>
                                        </p:tgtEl>
                                        <p:attrNameLst>
                                          <p:attrName>style.visibility</p:attrName>
                                        </p:attrNameLst>
                                      </p:cBhvr>
                                      <p:to>
                                        <p:strVal val="visible"/>
                                      </p:to>
                                    </p:set>
                                    <p:anim calcmode="lin" valueType="num">
                                      <p:cBhvr additive="base">
                                        <p:cTn id="42" dur="500" fill="hold"/>
                                        <p:tgtEl>
                                          <p:spTgt spid="582673"/>
                                        </p:tgtEl>
                                        <p:attrNameLst>
                                          <p:attrName>ppt_x</p:attrName>
                                        </p:attrNameLst>
                                      </p:cBhvr>
                                      <p:tavLst>
                                        <p:tav tm="0">
                                          <p:val>
                                            <p:strVal val="0-#ppt_w/2"/>
                                          </p:val>
                                        </p:tav>
                                        <p:tav tm="100000">
                                          <p:val>
                                            <p:strVal val="#ppt_x"/>
                                          </p:val>
                                        </p:tav>
                                      </p:tavLst>
                                    </p:anim>
                                    <p:anim calcmode="lin" valueType="num">
                                      <p:cBhvr additive="base">
                                        <p:cTn id="43" dur="500" fill="hold"/>
                                        <p:tgtEl>
                                          <p:spTgt spid="582673"/>
                                        </p:tgtEl>
                                        <p:attrNameLst>
                                          <p:attrName>ppt_y</p:attrName>
                                        </p:attrNameLst>
                                      </p:cBhvr>
                                      <p:tavLst>
                                        <p:tav tm="0">
                                          <p:val>
                                            <p:strVal val="0-#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9" fill="hold" grpId="0" nodeType="clickEffect">
                                  <p:stCondLst>
                                    <p:cond delay="0"/>
                                  </p:stCondLst>
                                  <p:childTnLst>
                                    <p:set>
                                      <p:cBhvr>
                                        <p:cTn id="47" dur="1" fill="hold">
                                          <p:stCondLst>
                                            <p:cond delay="0"/>
                                          </p:stCondLst>
                                        </p:cTn>
                                        <p:tgtEl>
                                          <p:spTgt spid="582672"/>
                                        </p:tgtEl>
                                        <p:attrNameLst>
                                          <p:attrName>style.visibility</p:attrName>
                                        </p:attrNameLst>
                                      </p:cBhvr>
                                      <p:to>
                                        <p:strVal val="visible"/>
                                      </p:to>
                                    </p:set>
                                    <p:anim calcmode="lin" valueType="num">
                                      <p:cBhvr additive="base">
                                        <p:cTn id="48" dur="500" fill="hold"/>
                                        <p:tgtEl>
                                          <p:spTgt spid="582672"/>
                                        </p:tgtEl>
                                        <p:attrNameLst>
                                          <p:attrName>ppt_x</p:attrName>
                                        </p:attrNameLst>
                                      </p:cBhvr>
                                      <p:tavLst>
                                        <p:tav tm="0">
                                          <p:val>
                                            <p:strVal val="0-#ppt_w/2"/>
                                          </p:val>
                                        </p:tav>
                                        <p:tav tm="100000">
                                          <p:val>
                                            <p:strVal val="#ppt_x"/>
                                          </p:val>
                                        </p:tav>
                                      </p:tavLst>
                                    </p:anim>
                                    <p:anim calcmode="lin" valueType="num">
                                      <p:cBhvr additive="base">
                                        <p:cTn id="49" dur="500" fill="hold"/>
                                        <p:tgtEl>
                                          <p:spTgt spid="582672"/>
                                        </p:tgtEl>
                                        <p:attrNameLst>
                                          <p:attrName>ppt_y</p:attrName>
                                        </p:attrNameLst>
                                      </p:cBhvr>
                                      <p:tavLst>
                                        <p:tav tm="0">
                                          <p:val>
                                            <p:strVal val="0-#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9" fill="hold" grpId="0" nodeType="clickEffect">
                                  <p:stCondLst>
                                    <p:cond delay="0"/>
                                  </p:stCondLst>
                                  <p:childTnLst>
                                    <p:set>
                                      <p:cBhvr>
                                        <p:cTn id="53" dur="1" fill="hold">
                                          <p:stCondLst>
                                            <p:cond delay="0"/>
                                          </p:stCondLst>
                                        </p:cTn>
                                        <p:tgtEl>
                                          <p:spTgt spid="582669"/>
                                        </p:tgtEl>
                                        <p:attrNameLst>
                                          <p:attrName>style.visibility</p:attrName>
                                        </p:attrNameLst>
                                      </p:cBhvr>
                                      <p:to>
                                        <p:strVal val="visible"/>
                                      </p:to>
                                    </p:set>
                                    <p:anim calcmode="lin" valueType="num">
                                      <p:cBhvr additive="base">
                                        <p:cTn id="54" dur="500" fill="hold"/>
                                        <p:tgtEl>
                                          <p:spTgt spid="582669"/>
                                        </p:tgtEl>
                                        <p:attrNameLst>
                                          <p:attrName>ppt_x</p:attrName>
                                        </p:attrNameLst>
                                      </p:cBhvr>
                                      <p:tavLst>
                                        <p:tav tm="0">
                                          <p:val>
                                            <p:strVal val="0-#ppt_w/2"/>
                                          </p:val>
                                        </p:tav>
                                        <p:tav tm="100000">
                                          <p:val>
                                            <p:strVal val="#ppt_x"/>
                                          </p:val>
                                        </p:tav>
                                      </p:tavLst>
                                    </p:anim>
                                    <p:anim calcmode="lin" valueType="num">
                                      <p:cBhvr additive="base">
                                        <p:cTn id="55" dur="500" fill="hold"/>
                                        <p:tgtEl>
                                          <p:spTgt spid="582669"/>
                                        </p:tgtEl>
                                        <p:attrNameLst>
                                          <p:attrName>ppt_y</p:attrName>
                                        </p:attrNameLst>
                                      </p:cBhvr>
                                      <p:tavLst>
                                        <p:tav tm="0">
                                          <p:val>
                                            <p:strVal val="0-#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xit" presetSubtype="4" fill="hold" grpId="1" nodeType="clickEffect">
                                  <p:stCondLst>
                                    <p:cond delay="0"/>
                                  </p:stCondLst>
                                  <p:childTnLst>
                                    <p:anim calcmode="lin" valueType="num">
                                      <p:cBhvr additive="base">
                                        <p:cTn id="59" dur="500"/>
                                        <p:tgtEl>
                                          <p:spTgt spid="582673"/>
                                        </p:tgtEl>
                                        <p:attrNameLst>
                                          <p:attrName>ppt_x</p:attrName>
                                        </p:attrNameLst>
                                      </p:cBhvr>
                                      <p:tavLst>
                                        <p:tav tm="0">
                                          <p:val>
                                            <p:strVal val="ppt_x"/>
                                          </p:val>
                                        </p:tav>
                                        <p:tav tm="100000">
                                          <p:val>
                                            <p:strVal val="ppt_x"/>
                                          </p:val>
                                        </p:tav>
                                      </p:tavLst>
                                    </p:anim>
                                    <p:anim calcmode="lin" valueType="num">
                                      <p:cBhvr additive="base">
                                        <p:cTn id="60" dur="500"/>
                                        <p:tgtEl>
                                          <p:spTgt spid="582673"/>
                                        </p:tgtEl>
                                        <p:attrNameLst>
                                          <p:attrName>ppt_y</p:attrName>
                                        </p:attrNameLst>
                                      </p:cBhvr>
                                      <p:tavLst>
                                        <p:tav tm="0">
                                          <p:val>
                                            <p:strVal val="ppt_y"/>
                                          </p:val>
                                        </p:tav>
                                        <p:tav tm="100000">
                                          <p:val>
                                            <p:strVal val="1+ppt_h/2"/>
                                          </p:val>
                                        </p:tav>
                                      </p:tavLst>
                                    </p:anim>
                                    <p:set>
                                      <p:cBhvr>
                                        <p:cTn id="61" dur="1" fill="hold">
                                          <p:stCondLst>
                                            <p:cond delay="499"/>
                                          </p:stCondLst>
                                        </p:cTn>
                                        <p:tgtEl>
                                          <p:spTgt spid="582673"/>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582672"/>
                                        </p:tgtEl>
                                        <p:attrNameLst>
                                          <p:attrName>ppt_x</p:attrName>
                                        </p:attrNameLst>
                                      </p:cBhvr>
                                      <p:tavLst>
                                        <p:tav tm="0">
                                          <p:val>
                                            <p:strVal val="ppt_x"/>
                                          </p:val>
                                        </p:tav>
                                        <p:tav tm="100000">
                                          <p:val>
                                            <p:strVal val="ppt_x"/>
                                          </p:val>
                                        </p:tav>
                                      </p:tavLst>
                                    </p:anim>
                                    <p:anim calcmode="lin" valueType="num">
                                      <p:cBhvr additive="base">
                                        <p:cTn id="64" dur="500"/>
                                        <p:tgtEl>
                                          <p:spTgt spid="582672"/>
                                        </p:tgtEl>
                                        <p:attrNameLst>
                                          <p:attrName>ppt_y</p:attrName>
                                        </p:attrNameLst>
                                      </p:cBhvr>
                                      <p:tavLst>
                                        <p:tav tm="0">
                                          <p:val>
                                            <p:strVal val="ppt_y"/>
                                          </p:val>
                                        </p:tav>
                                        <p:tav tm="100000">
                                          <p:val>
                                            <p:strVal val="1+ppt_h/2"/>
                                          </p:val>
                                        </p:tav>
                                      </p:tavLst>
                                    </p:anim>
                                    <p:set>
                                      <p:cBhvr>
                                        <p:cTn id="65" dur="1" fill="hold">
                                          <p:stCondLst>
                                            <p:cond delay="499"/>
                                          </p:stCondLst>
                                        </p:cTn>
                                        <p:tgtEl>
                                          <p:spTgt spid="582672"/>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582669"/>
                                        </p:tgtEl>
                                        <p:attrNameLst>
                                          <p:attrName>ppt_x</p:attrName>
                                        </p:attrNameLst>
                                      </p:cBhvr>
                                      <p:tavLst>
                                        <p:tav tm="0">
                                          <p:val>
                                            <p:strVal val="ppt_x"/>
                                          </p:val>
                                        </p:tav>
                                        <p:tav tm="100000">
                                          <p:val>
                                            <p:strVal val="ppt_x"/>
                                          </p:val>
                                        </p:tav>
                                      </p:tavLst>
                                    </p:anim>
                                    <p:anim calcmode="lin" valueType="num">
                                      <p:cBhvr additive="base">
                                        <p:cTn id="68" dur="500"/>
                                        <p:tgtEl>
                                          <p:spTgt spid="582669"/>
                                        </p:tgtEl>
                                        <p:attrNameLst>
                                          <p:attrName>ppt_y</p:attrName>
                                        </p:attrNameLst>
                                      </p:cBhvr>
                                      <p:tavLst>
                                        <p:tav tm="0">
                                          <p:val>
                                            <p:strVal val="ppt_y"/>
                                          </p:val>
                                        </p:tav>
                                        <p:tav tm="100000">
                                          <p:val>
                                            <p:strVal val="1+ppt_h/2"/>
                                          </p:val>
                                        </p:tav>
                                      </p:tavLst>
                                    </p:anim>
                                    <p:set>
                                      <p:cBhvr>
                                        <p:cTn id="69" dur="1" fill="hold">
                                          <p:stCondLst>
                                            <p:cond delay="499"/>
                                          </p:stCondLst>
                                        </p:cTn>
                                        <p:tgtEl>
                                          <p:spTgt spid="582669"/>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582675"/>
                                        </p:tgtEl>
                                        <p:attrNameLst>
                                          <p:attrName>style.visibility</p:attrName>
                                        </p:attrNameLst>
                                      </p:cBhvr>
                                      <p:to>
                                        <p:strVal val="visible"/>
                                      </p:to>
                                    </p:set>
                                    <p:animEffect transition="in" filter="dissolve">
                                      <p:cBhvr>
                                        <p:cTn id="74" dur="500"/>
                                        <p:tgtEl>
                                          <p:spTgt spid="582675"/>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82681"/>
                                        </p:tgtEl>
                                        <p:attrNameLst>
                                          <p:attrName>style.visibility</p:attrName>
                                        </p:attrNameLst>
                                      </p:cBhvr>
                                      <p:to>
                                        <p:strVal val="visible"/>
                                      </p:to>
                                    </p:set>
                                    <p:animEffect transition="in" filter="dissolve">
                                      <p:cBhvr>
                                        <p:cTn id="79" dur="500"/>
                                        <p:tgtEl>
                                          <p:spTgt spid="58268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582682"/>
                                        </p:tgtEl>
                                        <p:attrNameLst>
                                          <p:attrName>style.visibility</p:attrName>
                                        </p:attrNameLst>
                                      </p:cBhvr>
                                      <p:to>
                                        <p:strVal val="visible"/>
                                      </p:to>
                                    </p:set>
                                    <p:animEffect transition="in" filter="dissolve">
                                      <p:cBhvr>
                                        <p:cTn id="84" dur="500"/>
                                        <p:tgtEl>
                                          <p:spTgt spid="58268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582685"/>
                                        </p:tgtEl>
                                        <p:attrNameLst>
                                          <p:attrName>style.visibility</p:attrName>
                                        </p:attrNameLst>
                                      </p:cBhvr>
                                      <p:to>
                                        <p:strVal val="visible"/>
                                      </p:to>
                                    </p:set>
                                    <p:animEffect transition="in" filter="dissolve">
                                      <p:cBhvr>
                                        <p:cTn id="89" dur="500"/>
                                        <p:tgtEl>
                                          <p:spTgt spid="582685"/>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xit" presetSubtype="4" fill="hold" grpId="1" nodeType="clickEffect">
                                  <p:stCondLst>
                                    <p:cond delay="0"/>
                                  </p:stCondLst>
                                  <p:childTnLst>
                                    <p:anim calcmode="lin" valueType="num">
                                      <p:cBhvr additive="base">
                                        <p:cTn id="93" dur="500"/>
                                        <p:tgtEl>
                                          <p:spTgt spid="582675"/>
                                        </p:tgtEl>
                                        <p:attrNameLst>
                                          <p:attrName>ppt_x</p:attrName>
                                        </p:attrNameLst>
                                      </p:cBhvr>
                                      <p:tavLst>
                                        <p:tav tm="0">
                                          <p:val>
                                            <p:strVal val="ppt_x"/>
                                          </p:val>
                                        </p:tav>
                                        <p:tav tm="100000">
                                          <p:val>
                                            <p:strVal val="ppt_x"/>
                                          </p:val>
                                        </p:tav>
                                      </p:tavLst>
                                    </p:anim>
                                    <p:anim calcmode="lin" valueType="num">
                                      <p:cBhvr additive="base">
                                        <p:cTn id="94" dur="500"/>
                                        <p:tgtEl>
                                          <p:spTgt spid="582675"/>
                                        </p:tgtEl>
                                        <p:attrNameLst>
                                          <p:attrName>ppt_y</p:attrName>
                                        </p:attrNameLst>
                                      </p:cBhvr>
                                      <p:tavLst>
                                        <p:tav tm="0">
                                          <p:val>
                                            <p:strVal val="ppt_y"/>
                                          </p:val>
                                        </p:tav>
                                        <p:tav tm="100000">
                                          <p:val>
                                            <p:strVal val="1+ppt_h/2"/>
                                          </p:val>
                                        </p:tav>
                                      </p:tavLst>
                                    </p:anim>
                                    <p:set>
                                      <p:cBhvr>
                                        <p:cTn id="95" dur="1" fill="hold">
                                          <p:stCondLst>
                                            <p:cond delay="499"/>
                                          </p:stCondLst>
                                        </p:cTn>
                                        <p:tgtEl>
                                          <p:spTgt spid="582675"/>
                                        </p:tgtEl>
                                        <p:attrNameLst>
                                          <p:attrName>style.visibility</p:attrName>
                                        </p:attrNameLst>
                                      </p:cBhvr>
                                      <p:to>
                                        <p:strVal val="hidden"/>
                                      </p:to>
                                    </p:set>
                                  </p:childTnLst>
                                </p:cTn>
                              </p:par>
                              <p:par>
                                <p:cTn id="96" presetID="2" presetClass="exit" presetSubtype="4" fill="hold" grpId="1" nodeType="withEffect">
                                  <p:stCondLst>
                                    <p:cond delay="0"/>
                                  </p:stCondLst>
                                  <p:childTnLst>
                                    <p:anim calcmode="lin" valueType="num">
                                      <p:cBhvr additive="base">
                                        <p:cTn id="97" dur="500"/>
                                        <p:tgtEl>
                                          <p:spTgt spid="582681"/>
                                        </p:tgtEl>
                                        <p:attrNameLst>
                                          <p:attrName>ppt_x</p:attrName>
                                        </p:attrNameLst>
                                      </p:cBhvr>
                                      <p:tavLst>
                                        <p:tav tm="0">
                                          <p:val>
                                            <p:strVal val="ppt_x"/>
                                          </p:val>
                                        </p:tav>
                                        <p:tav tm="100000">
                                          <p:val>
                                            <p:strVal val="ppt_x"/>
                                          </p:val>
                                        </p:tav>
                                      </p:tavLst>
                                    </p:anim>
                                    <p:anim calcmode="lin" valueType="num">
                                      <p:cBhvr additive="base">
                                        <p:cTn id="98" dur="500"/>
                                        <p:tgtEl>
                                          <p:spTgt spid="582681"/>
                                        </p:tgtEl>
                                        <p:attrNameLst>
                                          <p:attrName>ppt_y</p:attrName>
                                        </p:attrNameLst>
                                      </p:cBhvr>
                                      <p:tavLst>
                                        <p:tav tm="0">
                                          <p:val>
                                            <p:strVal val="ppt_y"/>
                                          </p:val>
                                        </p:tav>
                                        <p:tav tm="100000">
                                          <p:val>
                                            <p:strVal val="1+ppt_h/2"/>
                                          </p:val>
                                        </p:tav>
                                      </p:tavLst>
                                    </p:anim>
                                    <p:set>
                                      <p:cBhvr>
                                        <p:cTn id="99" dur="1" fill="hold">
                                          <p:stCondLst>
                                            <p:cond delay="499"/>
                                          </p:stCondLst>
                                        </p:cTn>
                                        <p:tgtEl>
                                          <p:spTgt spid="582681"/>
                                        </p:tgtEl>
                                        <p:attrNameLst>
                                          <p:attrName>style.visibility</p:attrName>
                                        </p:attrNameLst>
                                      </p:cBhvr>
                                      <p:to>
                                        <p:strVal val="hidden"/>
                                      </p:to>
                                    </p:set>
                                  </p:childTnLst>
                                </p:cTn>
                              </p:par>
                              <p:par>
                                <p:cTn id="100" presetID="2" presetClass="exit" presetSubtype="4" fill="hold" grpId="1" nodeType="withEffect">
                                  <p:stCondLst>
                                    <p:cond delay="0"/>
                                  </p:stCondLst>
                                  <p:childTnLst>
                                    <p:anim calcmode="lin" valueType="num">
                                      <p:cBhvr additive="base">
                                        <p:cTn id="101" dur="500"/>
                                        <p:tgtEl>
                                          <p:spTgt spid="582682"/>
                                        </p:tgtEl>
                                        <p:attrNameLst>
                                          <p:attrName>ppt_x</p:attrName>
                                        </p:attrNameLst>
                                      </p:cBhvr>
                                      <p:tavLst>
                                        <p:tav tm="0">
                                          <p:val>
                                            <p:strVal val="ppt_x"/>
                                          </p:val>
                                        </p:tav>
                                        <p:tav tm="100000">
                                          <p:val>
                                            <p:strVal val="ppt_x"/>
                                          </p:val>
                                        </p:tav>
                                      </p:tavLst>
                                    </p:anim>
                                    <p:anim calcmode="lin" valueType="num">
                                      <p:cBhvr additive="base">
                                        <p:cTn id="102" dur="500"/>
                                        <p:tgtEl>
                                          <p:spTgt spid="582682"/>
                                        </p:tgtEl>
                                        <p:attrNameLst>
                                          <p:attrName>ppt_y</p:attrName>
                                        </p:attrNameLst>
                                      </p:cBhvr>
                                      <p:tavLst>
                                        <p:tav tm="0">
                                          <p:val>
                                            <p:strVal val="ppt_y"/>
                                          </p:val>
                                        </p:tav>
                                        <p:tav tm="100000">
                                          <p:val>
                                            <p:strVal val="1+ppt_h/2"/>
                                          </p:val>
                                        </p:tav>
                                      </p:tavLst>
                                    </p:anim>
                                    <p:set>
                                      <p:cBhvr>
                                        <p:cTn id="103" dur="1" fill="hold">
                                          <p:stCondLst>
                                            <p:cond delay="499"/>
                                          </p:stCondLst>
                                        </p:cTn>
                                        <p:tgtEl>
                                          <p:spTgt spid="582682"/>
                                        </p:tgtEl>
                                        <p:attrNameLst>
                                          <p:attrName>style.visibility</p:attrName>
                                        </p:attrNameLst>
                                      </p:cBhvr>
                                      <p:to>
                                        <p:strVal val="hidden"/>
                                      </p:to>
                                    </p:set>
                                  </p:childTnLst>
                                </p:cTn>
                              </p:par>
                              <p:par>
                                <p:cTn id="104" presetID="2" presetClass="exit" presetSubtype="4" fill="hold" grpId="1" nodeType="withEffect">
                                  <p:stCondLst>
                                    <p:cond delay="0"/>
                                  </p:stCondLst>
                                  <p:childTnLst>
                                    <p:anim calcmode="lin" valueType="num">
                                      <p:cBhvr additive="base">
                                        <p:cTn id="105" dur="500"/>
                                        <p:tgtEl>
                                          <p:spTgt spid="582685"/>
                                        </p:tgtEl>
                                        <p:attrNameLst>
                                          <p:attrName>ppt_x</p:attrName>
                                        </p:attrNameLst>
                                      </p:cBhvr>
                                      <p:tavLst>
                                        <p:tav tm="0">
                                          <p:val>
                                            <p:strVal val="ppt_x"/>
                                          </p:val>
                                        </p:tav>
                                        <p:tav tm="100000">
                                          <p:val>
                                            <p:strVal val="ppt_x"/>
                                          </p:val>
                                        </p:tav>
                                      </p:tavLst>
                                    </p:anim>
                                    <p:anim calcmode="lin" valueType="num">
                                      <p:cBhvr additive="base">
                                        <p:cTn id="106" dur="500"/>
                                        <p:tgtEl>
                                          <p:spTgt spid="582685"/>
                                        </p:tgtEl>
                                        <p:attrNameLst>
                                          <p:attrName>ppt_y</p:attrName>
                                        </p:attrNameLst>
                                      </p:cBhvr>
                                      <p:tavLst>
                                        <p:tav tm="0">
                                          <p:val>
                                            <p:strVal val="ppt_y"/>
                                          </p:val>
                                        </p:tav>
                                        <p:tav tm="100000">
                                          <p:val>
                                            <p:strVal val="1+ppt_h/2"/>
                                          </p:val>
                                        </p:tav>
                                      </p:tavLst>
                                    </p:anim>
                                    <p:set>
                                      <p:cBhvr>
                                        <p:cTn id="107" dur="1" fill="hold">
                                          <p:stCondLst>
                                            <p:cond delay="499"/>
                                          </p:stCondLst>
                                        </p:cTn>
                                        <p:tgtEl>
                                          <p:spTgt spid="5826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9" grpId="0" animBg="1"/>
      <p:bldP spid="582669" grpId="1" animBg="1"/>
      <p:bldP spid="582672" grpId="0" animBg="1"/>
      <p:bldP spid="582672" grpId="1" animBg="1"/>
      <p:bldP spid="582673" grpId="0" animBg="1"/>
      <p:bldP spid="582673" grpId="1" animBg="1"/>
      <p:bldP spid="582675" grpId="0" animBg="1"/>
      <p:bldP spid="582675" grpId="1" animBg="1"/>
      <p:bldP spid="582681" grpId="0" animBg="1"/>
      <p:bldP spid="582681" grpId="1" animBg="1"/>
      <p:bldP spid="582682" grpId="0" animBg="1"/>
      <p:bldP spid="582682" grpId="1" animBg="1"/>
      <p:bldP spid="582685" grpId="0" animBg="1"/>
      <p:bldP spid="582685" grpId="1" animBg="1"/>
      <p:bldP spid="582667" grpId="0" animBg="1"/>
      <p:bldP spid="582667" grpId="1" animBg="1"/>
      <p:bldP spid="582666" grpId="0" animBg="1"/>
      <p:bldP spid="582666" grpId="1" animBg="1"/>
      <p:bldP spid="582668" grpId="0" animBg="1"/>
      <p:bldP spid="582668"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57090" name="Rectangle 2"/>
          <p:cNvSpPr>
            <a:spLocks noGrp="1" noChangeArrowheads="1"/>
          </p:cNvSpPr>
          <p:nvPr>
            <p:ph type="ctrTitle"/>
          </p:nvPr>
        </p:nvSpPr>
        <p:spPr>
          <a:xfrm>
            <a:off x="0" y="0"/>
            <a:ext cx="9144000" cy="908050"/>
          </a:xfrm>
          <a:effectLst>
            <a:outerShdw blurRad="63500" dist="35921" dir="2700000" algn="ctr" rotWithShape="0">
              <a:schemeClr val="tx2">
                <a:alpha val="74998"/>
              </a:schemeClr>
            </a:outerShdw>
          </a:effectLst>
        </p:spPr>
        <p:txBody>
          <a:bodyPr/>
          <a:lstStyle/>
          <a:p>
            <a:pPr>
              <a:defRPr/>
            </a:pPr>
            <a:r>
              <a:rPr lang="zh-CN" altLang="en-US" sz="3600" b="1" dirty="0">
                <a:latin typeface="Arial" charset="0"/>
                <a:ea typeface="ＭＳ Ｐゴシック" charset="0"/>
                <a:cs typeface="ＭＳ Ｐゴシック" charset="0"/>
              </a:rPr>
              <a:t>第六号（启示录 </a:t>
            </a:r>
            <a:r>
              <a:rPr lang="en-US" altLang="zh-CN" sz="3600" b="1" dirty="0">
                <a:latin typeface="Arial" charset="0"/>
                <a:ea typeface="ＭＳ Ｐゴシック" charset="0"/>
                <a:cs typeface="ＭＳ Ｐゴシック" charset="0"/>
              </a:rPr>
              <a:t>9:17-18</a:t>
            </a:r>
            <a:r>
              <a:rPr lang="zh-CN" altLang="en-US" sz="3600" b="1" dirty="0">
                <a:latin typeface="Arial" charset="0"/>
                <a:ea typeface="ＭＳ Ｐゴシック" charset="0"/>
                <a:cs typeface="ＭＳ Ｐゴシック" charset="0"/>
              </a:rPr>
              <a:t>）</a:t>
            </a:r>
            <a:endParaRPr lang="en-US" sz="3600" dirty="0">
              <a:latin typeface="Times New Roman" charset="0"/>
              <a:ea typeface="ＭＳ Ｐゴシック" charset="0"/>
              <a:cs typeface="ＭＳ Ｐゴシック" charset="0"/>
            </a:endParaRPr>
          </a:p>
        </p:txBody>
      </p:sp>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382</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Rectangle 1026">
            <a:extLst>
              <a:ext uri="{FF2B5EF4-FFF2-40B4-BE49-F238E27FC236}">
                <a16:creationId xmlns:a16="http://schemas.microsoft.com/office/drawing/2014/main" id="{18702F97-D458-134F-90BA-BEED04B00144}"/>
              </a:ext>
            </a:extLst>
          </p:cNvPr>
          <p:cNvSpPr txBox="1">
            <a:spLocks noChangeArrowheads="1"/>
          </p:cNvSpPr>
          <p:nvPr/>
        </p:nvSpPr>
        <p:spPr bwMode="auto">
          <a:xfrm>
            <a:off x="8963" y="770965"/>
            <a:ext cx="9144000" cy="3173505"/>
          </a:xfrm>
          <a:prstGeom prst="rect">
            <a:avLst/>
          </a:prstGeom>
          <a:solidFill>
            <a:srgbClr val="000000"/>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eaLnBrk="1" fontAlgn="auto" hangingPunct="1">
              <a:spcBef>
                <a:spcPts val="0"/>
              </a:spcBef>
              <a:spcAft>
                <a:spcPts val="0"/>
              </a:spcAft>
              <a:defRPr/>
            </a:pPr>
            <a:r>
              <a:rPr kumimoji="0" lang="mr-IN" altLang="ja-JP"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lang="zh-CN" altLang="en-US" b="1" dirty="0">
                <a:solidFill>
                  <a:srgbClr val="FFFFFF"/>
                </a:solidFill>
                <a:latin typeface="Arial"/>
                <a:cs typeface="Arial"/>
              </a:rPr>
              <a:t>在异象中，我看见那些马和骑马的是这样：骑马的穿著火红紫青和硫磺色的胸甲，马的头好象狮子头，有火、烟和硫磺从马的口中喷出来。</a:t>
            </a:r>
            <a:r>
              <a:rPr lang="en-US" altLang="zh-CN" b="1" dirty="0">
                <a:solidFill>
                  <a:srgbClr val="FFFFFF"/>
                </a:solidFill>
                <a:latin typeface="Arial"/>
                <a:cs typeface="Arial"/>
              </a:rPr>
              <a:t>18</a:t>
            </a:r>
            <a:r>
              <a:rPr lang="zh-CN" altLang="en-US" b="1" dirty="0">
                <a:solidFill>
                  <a:srgbClr val="FFFFFF"/>
                </a:solidFill>
                <a:latin typeface="Arial"/>
                <a:cs typeface="Arial"/>
              </a:rPr>
              <a:t>马口中喷出来的火、烟和硫磺这三种灾害，杀死了人类的三分之一。</a:t>
            </a:r>
            <a:r>
              <a:rPr kumimoji="0" lang="mr-IN" altLang="ja-JP" sz="24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altLang="ja-JP" sz="2400" b="1" i="0" u="none" strike="noStrike" kern="1200" cap="none" spc="0" normalizeH="0" baseline="0" noProof="0" dirty="0">
                <a:ln>
                  <a:noFill/>
                </a:ln>
                <a:solidFill>
                  <a:srgbClr val="FFFFFF"/>
                </a:solidFill>
                <a:effectLst/>
                <a:uLnTx/>
                <a:uFillTx/>
                <a:latin typeface="Arial"/>
                <a:ea typeface="ＭＳ Ｐゴシック" charset="0"/>
                <a:cs typeface="Arial"/>
              </a:rPr>
              <a:t> (9:17-18 </a:t>
            </a:r>
            <a:r>
              <a:rPr kumimoji="0" lang="ja-JP" altLang="en-US" sz="1800" b="1" i="0" u="none" strike="noStrike" kern="1200" cap="none" spc="0" normalizeH="0" baseline="0" noProof="0">
                <a:ln>
                  <a:noFill/>
                </a:ln>
                <a:solidFill>
                  <a:srgbClr val="FFFFFF"/>
                </a:solidFill>
                <a:effectLst/>
                <a:uLnTx/>
                <a:uFillTx/>
                <a:latin typeface="Arial"/>
                <a:ea typeface="ＭＳ Ｐゴシック" charset="0"/>
                <a:cs typeface="Arial"/>
              </a:rPr>
              <a:t>新译本</a:t>
            </a:r>
            <a:r>
              <a:rPr kumimoji="0" lang="en-US" altLang="ja-JP" sz="24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pic>
        <p:nvPicPr>
          <p:cNvPr id="45058" name="Picture 2">
            <a:extLst>
              <a:ext uri="{FF2B5EF4-FFF2-40B4-BE49-F238E27FC236}">
                <a16:creationId xmlns:a16="http://schemas.microsoft.com/office/drawing/2014/main" id="{6CECEE7C-02F8-0B4A-BB7A-CFB9966F006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7516"/>
          <a:stretch/>
        </p:blipFill>
        <p:spPr bwMode="auto">
          <a:xfrm>
            <a:off x="232056" y="3944470"/>
            <a:ext cx="8823325" cy="2913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881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33246514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a:xfrm>
            <a:off x="457200" y="274638"/>
            <a:ext cx="8229600" cy="1143000"/>
          </a:xfrm>
        </p:spPr>
        <p:txBody>
          <a:bodyPr/>
          <a:lstStyle/>
          <a:p>
            <a:pPr algn="ctr"/>
            <a:endParaRPr lang="en-US" sz="4400">
              <a:latin typeface="Trebuchet MS" charset="0"/>
              <a:cs typeface="Trebuchet MS" charset="0"/>
              <a:sym typeface="Trebuchet MS" charset="0"/>
            </a:endParaRPr>
          </a:p>
        </p:txBody>
      </p:sp>
      <p:pic>
        <p:nvPicPr>
          <p:cNvPr id="6146" name="Picture 2" descr="the-grace-of-go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145736" y="837335"/>
            <a:ext cx="8998263" cy="1272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lvl="0" defTabSz="457200">
              <a:defRPr/>
            </a:pPr>
            <a:r>
              <a:rPr lang="zh-CN" altLang="en-US" sz="6000" b="1" dirty="0">
                <a:solidFill>
                  <a:srgbClr val="FFFFFF"/>
                </a:solidFill>
                <a:effectLst>
                  <a:glow rad="139700">
                    <a:srgbClr val="000000"/>
                  </a:glow>
                  <a:outerShdw blurRad="38100" dist="38100" dir="2700000" algn="tl">
                    <a:srgbClr val="000000">
                      <a:alpha val="43137"/>
                    </a:srgbClr>
                  </a:outerShdw>
                </a:effectLst>
              </a:rPr>
              <a:t>神恩的三个证据</a:t>
            </a:r>
            <a:r>
              <a:rPr lang="en-US" altLang="zh-CN" sz="6000" b="1" dirty="0">
                <a:solidFill>
                  <a:srgbClr val="FFFFFF"/>
                </a:solidFill>
                <a:effectLst>
                  <a:glow rad="139700">
                    <a:srgbClr val="000000"/>
                  </a:glow>
                  <a:outerShdw blurRad="38100" dist="38100" dir="2700000" algn="tl">
                    <a:srgbClr val="000000">
                      <a:alpha val="43137"/>
                    </a:srgbClr>
                  </a:outerShdw>
                </a:effectLst>
              </a:rPr>
              <a:t>…</a:t>
            </a:r>
          </a:p>
        </p:txBody>
      </p:sp>
      <p:sp>
        <p:nvSpPr>
          <p:cNvPr id="5" name="Title 1"/>
          <p:cNvSpPr txBox="1">
            <a:spLocks/>
          </p:cNvSpPr>
          <p:nvPr/>
        </p:nvSpPr>
        <p:spPr bwMode="auto">
          <a:xfrm>
            <a:off x="525057" y="4807215"/>
            <a:ext cx="4454769" cy="2249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10–11 </a:t>
            </a:r>
          </a:p>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4400" b="1" i="0" u="none" strike="noStrike" kern="1200" cap="none" spc="0" normalizeH="0" baseline="0" noProof="0" dirty="0" err="1">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见证人</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endParaRPr>
          </a:p>
        </p:txBody>
      </p:sp>
      <p:sp>
        <p:nvSpPr>
          <p:cNvPr id="6" name="Title 1"/>
          <p:cNvSpPr txBox="1">
            <a:spLocks/>
          </p:cNvSpPr>
          <p:nvPr/>
        </p:nvSpPr>
        <p:spPr bwMode="auto">
          <a:xfrm>
            <a:off x="3694866" y="4807215"/>
            <a:ext cx="3184769" cy="2249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12 </a:t>
            </a:r>
            <a:b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br>
            <a:r>
              <a:rPr kumimoji="1" lang="en-US" sz="4400" b="1" i="0" u="none" strike="noStrike" kern="1200" cap="none" spc="0" normalizeH="0" baseline="0" noProof="0" dirty="0" err="1">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撒旦</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endParaRPr>
          </a:p>
        </p:txBody>
      </p:sp>
      <p:sp>
        <p:nvSpPr>
          <p:cNvPr id="7" name="Title 1"/>
          <p:cNvSpPr txBox="1">
            <a:spLocks/>
          </p:cNvSpPr>
          <p:nvPr/>
        </p:nvSpPr>
        <p:spPr bwMode="auto">
          <a:xfrm>
            <a:off x="5595993" y="4807215"/>
            <a:ext cx="3529776" cy="22497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13–14</a:t>
            </a:r>
            <a:br>
              <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br>
            <a:r>
              <a:rPr kumimoji="1" lang="en-US" sz="5400" b="1" i="0" u="none" strike="noStrike" kern="1200" cap="none" spc="0" normalizeH="0" baseline="0" noProof="0" dirty="0" err="1">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追随者</a:t>
            </a:r>
            <a:endParaRPr kumimoji="1" lang="en-US" sz="54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endParaRPr>
          </a:p>
        </p:txBody>
      </p:sp>
      <p:sp>
        <p:nvSpPr>
          <p:cNvPr id="8" name="Title 1"/>
          <p:cNvSpPr txBox="1">
            <a:spLocks/>
          </p:cNvSpPr>
          <p:nvPr/>
        </p:nvSpPr>
        <p:spPr bwMode="auto">
          <a:xfrm>
            <a:off x="-116963" y="4434997"/>
            <a:ext cx="823385" cy="2421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138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a:t>
            </a:r>
          </a:p>
        </p:txBody>
      </p:sp>
      <p:sp>
        <p:nvSpPr>
          <p:cNvPr id="9" name="Title 1"/>
          <p:cNvSpPr txBox="1">
            <a:spLocks/>
          </p:cNvSpPr>
          <p:nvPr/>
        </p:nvSpPr>
        <p:spPr bwMode="auto">
          <a:xfrm>
            <a:off x="8341968" y="4434997"/>
            <a:ext cx="823385" cy="2421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1" lang="en-US" sz="13800" b="1" i="0" u="none" strike="noStrike" kern="1200" cap="none" spc="0" normalizeH="0" baseline="0" noProof="0" dirty="0">
                <a:ln>
                  <a:noFill/>
                </a:ln>
                <a:solidFill>
                  <a:srgbClr val="FFFFFF"/>
                </a:solidFill>
                <a:effectLst>
                  <a:glow rad="139700">
                    <a:srgbClr val="000000"/>
                  </a:glow>
                  <a:outerShdw blurRad="38100" dist="38100" dir="2700000" algn="tl">
                    <a:srgbClr val="000000">
                      <a:alpha val="43137"/>
                    </a:srgbClr>
                  </a:outerShdw>
                </a:effectLst>
                <a:uLnTx/>
                <a:uFillTx/>
                <a:latin typeface="Arial"/>
                <a:ea typeface="ＭＳ Ｐゴシック" charset="-128"/>
              </a:rPr>
              <a:t>)</a:t>
            </a:r>
          </a:p>
        </p:txBody>
      </p:sp>
      <p:sp>
        <p:nvSpPr>
          <p:cNvPr id="3" name="文本框 2">
            <a:extLst>
              <a:ext uri="{FF2B5EF4-FFF2-40B4-BE49-F238E27FC236}">
                <a16:creationId xmlns:a16="http://schemas.microsoft.com/office/drawing/2014/main" id="{03423A4F-20E5-61BF-95ED-8CAABC4538B8}"/>
              </a:ext>
            </a:extLst>
          </p:cNvPr>
          <p:cNvSpPr txBox="1"/>
          <p:nvPr/>
        </p:nvSpPr>
        <p:spPr>
          <a:xfrm>
            <a:off x="6991350" y="2626244"/>
            <a:ext cx="1595309" cy="1354217"/>
          </a:xfrm>
          <a:prstGeom prst="rect">
            <a:avLst/>
          </a:prstGeom>
          <a:noFill/>
        </p:spPr>
        <p:txBody>
          <a:bodyPr wrap="none" rtlCol="0">
            <a:spAutoFit/>
          </a:bodyPr>
          <a:lstStyle/>
          <a:p>
            <a:pPr algn="ctr"/>
            <a:r>
              <a:rPr kumimoji="1" lang="zh-CN" altLang="en-US" sz="2800" b="1" dirty="0">
                <a:solidFill>
                  <a:srgbClr val="C00000"/>
                </a:solidFill>
                <a:effectLst>
                  <a:glow rad="139700">
                    <a:srgbClr val="000000"/>
                  </a:glow>
                  <a:outerShdw blurRad="38100" dist="38100" dir="2700000" algn="tl">
                    <a:srgbClr val="000000">
                      <a:alpha val="43137"/>
                    </a:srgbClr>
                  </a:outerShdw>
                </a:effectLst>
                <a:latin typeface="Arial"/>
                <a:ea typeface="ＭＳ Ｐゴシック" charset="-128"/>
              </a:rPr>
              <a:t>上帝的</a:t>
            </a:r>
            <a:endParaRPr kumimoji="1" lang="en-US" altLang="zh-CN" sz="2800" b="1" dirty="0">
              <a:solidFill>
                <a:srgbClr val="C00000"/>
              </a:solidFill>
              <a:effectLst>
                <a:glow rad="139700">
                  <a:srgbClr val="000000"/>
                </a:glow>
                <a:outerShdw blurRad="38100" dist="38100" dir="2700000" algn="tl">
                  <a:srgbClr val="000000">
                    <a:alpha val="43137"/>
                  </a:srgbClr>
                </a:outerShdw>
              </a:effectLst>
              <a:latin typeface="Arial"/>
              <a:ea typeface="ＭＳ Ｐゴシック" charset="-128"/>
            </a:endParaRPr>
          </a:p>
          <a:p>
            <a:pPr algn="ctr"/>
            <a:r>
              <a:rPr kumimoji="1" lang="zh-CN" altLang="en-US" sz="5400" b="1" dirty="0">
                <a:solidFill>
                  <a:srgbClr val="C00000"/>
                </a:solidFill>
                <a:effectLst>
                  <a:glow rad="139700">
                    <a:srgbClr val="000000"/>
                  </a:glow>
                  <a:outerShdw blurRad="38100" dist="38100" dir="2700000" algn="tl">
                    <a:srgbClr val="000000">
                      <a:alpha val="43137"/>
                    </a:srgbClr>
                  </a:outerShdw>
                </a:effectLst>
                <a:latin typeface="Arial"/>
                <a:ea typeface="ＭＳ Ｐゴシック" charset="-128"/>
              </a:rPr>
              <a:t>恩典</a:t>
            </a:r>
            <a:endParaRPr kumimoji="1" lang="zh-CN" altLang="en-US" sz="5400" dirty="0">
              <a:solidFill>
                <a:srgbClr val="C00000"/>
              </a:solidFill>
            </a:endParaRPr>
          </a:p>
        </p:txBody>
      </p:sp>
    </p:spTree>
    <p:extLst>
      <p:ext uri="{BB962C8B-B14F-4D97-AF65-F5344CB8AC3E}">
        <p14:creationId xmlns:p14="http://schemas.microsoft.com/office/powerpoint/2010/main" val="1742935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descr="15 Angel with Small Scro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7090" name="Rectangle 2"/>
          <p:cNvSpPr>
            <a:spLocks noGrp="1" noChangeArrowheads="1"/>
          </p:cNvSpPr>
          <p:nvPr>
            <p:ph type="ctrTitle"/>
          </p:nvPr>
        </p:nvSpPr>
        <p:spPr>
          <a:xfrm>
            <a:off x="45175" y="0"/>
            <a:ext cx="4038600" cy="6581371"/>
          </a:xfrm>
          <a:noFill/>
          <a:ln>
            <a:noFill/>
          </a:ln>
          <a:effectLst/>
        </p:spPr>
        <p:txBody>
          <a:bodyPr vert="horz" wrap="square" lIns="91440" tIns="45720" rIns="91440" bIns="45720" numCol="1" anchor="ctr" anchorCtr="0" compatLnSpc="1">
            <a:prstTxWarp prst="textNoShape">
              <a:avLst/>
            </a:prstTxWarp>
          </a:bodyPr>
          <a:lstStyle/>
          <a:p>
            <a:pPr marL="423863" indent="-423863" algn="l" eaLnBrk="1" hangingPunct="1"/>
            <a:r>
              <a:rPr lang="en-US" b="1" dirty="0">
                <a:effectLst>
                  <a:glow rad="177800">
                    <a:schemeClr val="tx1"/>
                  </a:glow>
                </a:effectLst>
                <a:latin typeface="Arial" charset="0"/>
                <a:ea typeface="ＭＳ Ｐゴシック" charset="0"/>
              </a:rPr>
              <a:t>I. </a:t>
            </a:r>
            <a:r>
              <a:rPr lang="zh-CN" altLang="en-US" b="1" dirty="0">
                <a:solidFill>
                  <a:srgbClr val="FFFF00"/>
                </a:solidFill>
                <a:effectLst>
                  <a:glow rad="177800">
                    <a:schemeClr val="tx1"/>
                  </a:glow>
                </a:effectLst>
                <a:latin typeface="Arial" charset="0"/>
                <a:ea typeface="ＭＳ Ｐゴシック" charset="0"/>
              </a:rPr>
              <a:t>耶稣</a:t>
            </a:r>
            <a:r>
              <a:rPr lang="zh-CN" altLang="en-US" b="1" dirty="0">
                <a:effectLst>
                  <a:glow rad="177800">
                    <a:schemeClr val="tx1"/>
                  </a:glow>
                </a:effectLst>
                <a:latin typeface="Arial" charset="0"/>
                <a:ea typeface="ＭＳ Ｐゴシック" charset="0"/>
              </a:rPr>
              <a:t>将显明神的话语对信徒和不信者有相反的</a:t>
            </a:r>
            <a:r>
              <a:rPr lang="zh-CN" altLang="en-US" b="1" dirty="0">
                <a:solidFill>
                  <a:srgbClr val="FFFF00"/>
                </a:solidFill>
                <a:effectLst>
                  <a:glow rad="177800">
                    <a:schemeClr val="tx1"/>
                  </a:glow>
                </a:effectLst>
                <a:latin typeface="Arial" charset="0"/>
                <a:ea typeface="ＭＳ Ｐゴシック" charset="0"/>
              </a:rPr>
              <a:t>影响</a:t>
            </a:r>
            <a:r>
              <a:rPr lang="zh-CN" altLang="en-US" sz="3600" b="1" dirty="0">
                <a:effectLst>
                  <a:glow rad="177800">
                    <a:schemeClr val="tx1"/>
                  </a:glow>
                </a:effectLst>
                <a:latin typeface="Arial" charset="0"/>
                <a:ea typeface="ＭＳ Ｐゴシック" charset="0"/>
              </a:rPr>
              <a:t>（启示录 </a:t>
            </a:r>
            <a:r>
              <a:rPr lang="en-US" altLang="zh-CN" sz="3600" b="1" dirty="0">
                <a:effectLst>
                  <a:glow rad="177800">
                    <a:schemeClr val="tx1"/>
                  </a:glow>
                </a:effectLst>
                <a:latin typeface="Arial" charset="0"/>
                <a:ea typeface="ＭＳ Ｐゴシック" charset="0"/>
              </a:rPr>
              <a:t>10 </a:t>
            </a:r>
            <a:r>
              <a:rPr lang="zh-CN" altLang="en-US" sz="3600" b="1" dirty="0">
                <a:effectLst>
                  <a:glow rad="177800">
                    <a:schemeClr val="tx1"/>
                  </a:glow>
                </a:effectLst>
                <a:latin typeface="Arial" charset="0"/>
                <a:ea typeface="ＭＳ Ｐゴシック" charset="0"/>
              </a:rPr>
              <a:t>章）。</a:t>
            </a:r>
            <a:br>
              <a:rPr lang="zh-CN" altLang="en-US" b="1" dirty="0">
                <a:effectLst>
                  <a:glow rad="177800">
                    <a:schemeClr val="tx1"/>
                  </a:glow>
                </a:effectLst>
                <a:latin typeface="Arial" charset="0"/>
                <a:ea typeface="ＭＳ Ｐゴシック" charset="0"/>
              </a:rPr>
            </a:br>
            <a:endParaRPr lang="en-US"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26423974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290" name="Picture 1" descr="Rev 10 the-hand-with-the-little-sc.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7090" name="Rectangle 2"/>
          <p:cNvSpPr>
            <a:spLocks noGrp="1" noChangeArrowheads="1"/>
          </p:cNvSpPr>
          <p:nvPr>
            <p:ph type="ctrTitle"/>
          </p:nvPr>
        </p:nvSpPr>
        <p:spPr>
          <a:xfrm>
            <a:off x="0" y="0"/>
            <a:ext cx="4038600" cy="2438400"/>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手 里 拿 著 小 书 卷 的 天 使</a:t>
            </a:r>
            <a:br>
              <a:rPr lang="zh-CN" altLang="en-US" b="1" dirty="0">
                <a:latin typeface="Arial" charset="0"/>
                <a:ea typeface="ＭＳ Ｐゴシック" charset="0"/>
                <a:cs typeface="ＭＳ Ｐゴシック" charset="0"/>
              </a:rPr>
            </a:br>
            <a:r>
              <a:rPr lang="en-US" altLang="zh-CN" b="1" dirty="0">
                <a:latin typeface="Arial" charset="0"/>
                <a:ea typeface="ＭＳ Ｐゴシック" charset="0"/>
                <a:cs typeface="ＭＳ Ｐゴシック" charset="0"/>
              </a:rPr>
              <a:t>(10:1)</a:t>
            </a:r>
            <a:endParaRPr lang="en-US" dirty="0">
              <a:latin typeface="Times New Roman" charset="0"/>
              <a:ea typeface="ＭＳ Ｐゴシック" charset="0"/>
              <a:cs typeface="ＭＳ Ｐゴシック" charset="0"/>
            </a:endParaRPr>
          </a:p>
        </p:txBody>
      </p:sp>
      <p:sp>
        <p:nvSpPr>
          <p:cNvPr id="4"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382</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5741918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1" descr="06c The Mighty Angel Say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68533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2065" name="Rectangle 1026"/>
          <p:cNvSpPr>
            <a:spLocks noGrp="1" noChangeArrowheads="1"/>
          </p:cNvSpPr>
          <p:nvPr>
            <p:ph type="ctrTitle"/>
          </p:nvPr>
        </p:nvSpPr>
        <p:spPr>
          <a:xfrm>
            <a:off x="101600" y="4149725"/>
            <a:ext cx="4997938" cy="2182813"/>
          </a:xfrm>
          <a:noFill/>
          <a:ln>
            <a:noFill/>
          </a:ln>
          <a:effectLst/>
        </p:spPr>
        <p:txBody>
          <a:bodyPr vert="horz" wrap="square" lIns="91440" tIns="45720" rIns="91440" bIns="45720" numCol="1" anchor="ctr" anchorCtr="0" compatLnSpc="1">
            <a:prstTxWarp prst="textNoShape">
              <a:avLst/>
            </a:prstTxWarp>
          </a:bodyPr>
          <a:lstStyle/>
          <a:p>
            <a:pPr eaLnBrk="1" hangingPunct="1"/>
            <a:r>
              <a:rPr lang="zh-CN" altLang="en-US" b="1" dirty="0">
                <a:solidFill>
                  <a:schemeClr val="bg1"/>
                </a:solidFill>
                <a:effectLst>
                  <a:glow rad="177800">
                    <a:schemeClr val="tx1"/>
                  </a:glow>
                </a:effectLst>
                <a:latin typeface="Arial" charset="0"/>
                <a:ea typeface="ＭＳ Ｐゴシック" charset="0"/>
              </a:rPr>
              <a:t>另一位大能的天使（启示录 </a:t>
            </a:r>
            <a:r>
              <a:rPr lang="en-US" altLang="zh-CN" b="1" dirty="0">
                <a:solidFill>
                  <a:schemeClr val="bg1"/>
                </a:solidFill>
                <a:effectLst>
                  <a:glow rad="177800">
                    <a:schemeClr val="tx1"/>
                  </a:glow>
                </a:effectLst>
                <a:latin typeface="Arial" charset="0"/>
                <a:ea typeface="ＭＳ Ｐゴシック" charset="0"/>
              </a:rPr>
              <a:t>5:2</a:t>
            </a:r>
            <a:r>
              <a:rPr lang="zh-CN" altLang="en-US" b="1" dirty="0">
                <a:solidFill>
                  <a:schemeClr val="bg1"/>
                </a:solidFill>
                <a:effectLst>
                  <a:glow rad="177800">
                    <a:schemeClr val="tx1"/>
                  </a:glow>
                </a:effectLst>
                <a:latin typeface="Arial" charset="0"/>
                <a:ea typeface="ＭＳ Ｐゴシック" charset="0"/>
              </a:rPr>
              <a:t>）</a:t>
            </a:r>
            <a:endParaRPr lang="en-US" b="1" dirty="0">
              <a:solidFill>
                <a:schemeClr val="bg1"/>
              </a:solidFill>
              <a:effectLst>
                <a:glow rad="177800">
                  <a:schemeClr val="tx1"/>
                </a:glow>
              </a:effectLst>
              <a:latin typeface="Arial" charset="0"/>
              <a:ea typeface="ＭＳ Ｐゴシック" charset="0"/>
            </a:endParaRPr>
          </a:p>
        </p:txBody>
      </p:sp>
      <p:sp>
        <p:nvSpPr>
          <p:cNvPr id="4" name="Rectangle 1026"/>
          <p:cNvSpPr txBox="1">
            <a:spLocks noChangeArrowheads="1"/>
          </p:cNvSpPr>
          <p:nvPr/>
        </p:nvSpPr>
        <p:spPr bwMode="auto">
          <a:xfrm>
            <a:off x="101600" y="551140"/>
            <a:ext cx="4470400" cy="32398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eaLnBrk="1" hangingPunct="1">
              <a:defRPr/>
            </a:pPr>
            <a:r>
              <a:rPr kumimoji="0" lang="zh-CN" altLang="en-US" sz="44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cs typeface="Arial"/>
              </a:rPr>
              <a:t>“谁配展开书卷，揭开封印？”</a:t>
            </a:r>
          </a:p>
        </p:txBody>
      </p:sp>
    </p:spTree>
    <p:extLst>
      <p:ext uri="{BB962C8B-B14F-4D97-AF65-F5344CB8AC3E}">
        <p14:creationId xmlns:p14="http://schemas.microsoft.com/office/powerpoint/2010/main" val="1458801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descr="15 Angel with Small Scrol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7090" name="Rectangle 2"/>
          <p:cNvSpPr>
            <a:spLocks noGrp="1" noChangeArrowheads="1"/>
          </p:cNvSpPr>
          <p:nvPr>
            <p:ph type="ctrTitle"/>
          </p:nvPr>
        </p:nvSpPr>
        <p:spPr>
          <a:xfrm>
            <a:off x="4213648" y="-1"/>
            <a:ext cx="4930352" cy="6696833"/>
          </a:xfrm>
          <a:noFill/>
          <a:ln>
            <a:noFill/>
          </a:ln>
          <a:effectLst/>
        </p:spPr>
        <p:txBody>
          <a:bodyPr vert="horz" wrap="square" lIns="91440" tIns="45720" rIns="91440" bIns="45720" numCol="1" anchor="ctr" anchorCtr="0" compatLnSpc="1">
            <a:prstTxWarp prst="textNoShape">
              <a:avLst/>
            </a:prstTxWarp>
          </a:bodyPr>
          <a:lstStyle/>
          <a:p>
            <a:pPr eaLnBrk="1" hangingPunct="1"/>
            <a:r>
              <a:rPr lang="zh-CN" altLang="en-US" sz="3600" b="1" dirty="0">
                <a:effectLst>
                  <a:glow rad="177800">
                    <a:schemeClr val="tx1"/>
                  </a:glow>
                </a:effectLst>
                <a:latin typeface="Arial" charset="0"/>
                <a:ea typeface="ＭＳ Ｐゴシック" charset="0"/>
              </a:rPr>
              <a:t>“我又看见一位大力的天使从天上降下来，身披云彩，头上有彩虹，脸像太阳，两脚像火柱一样，</a:t>
            </a:r>
            <a:r>
              <a:rPr lang="en-US" sz="3600" b="1" dirty="0">
                <a:effectLst>
                  <a:glow rad="177800">
                    <a:schemeClr val="tx1"/>
                  </a:glow>
                </a:effectLst>
                <a:latin typeface="Arial" charset="0"/>
                <a:ea typeface="ＭＳ Ｐゴシック" charset="0"/>
              </a:rPr>
              <a:t>" </a:t>
            </a:r>
            <a:br>
              <a:rPr lang="en-US" sz="3600" b="1" dirty="0">
                <a:effectLst>
                  <a:glow rad="177800">
                    <a:schemeClr val="tx1"/>
                  </a:glow>
                </a:effectLst>
                <a:latin typeface="Arial" charset="0"/>
                <a:ea typeface="ＭＳ Ｐゴシック" charset="0"/>
              </a:rPr>
            </a:br>
            <a:r>
              <a:rPr lang="en-US" sz="3600" b="1" dirty="0">
                <a:effectLst>
                  <a:glow rad="177800">
                    <a:schemeClr val="tx1"/>
                  </a:glow>
                </a:effectLst>
                <a:latin typeface="Arial" charset="0"/>
                <a:ea typeface="ＭＳ Ｐゴシック" charset="0"/>
              </a:rPr>
              <a:t>(10:1 </a:t>
            </a:r>
            <a:r>
              <a:rPr lang="en-US" sz="3200" b="1" dirty="0" err="1">
                <a:effectLst>
                  <a:glow rad="177800">
                    <a:schemeClr val="tx1"/>
                  </a:glow>
                </a:effectLst>
                <a:latin typeface="Arial" charset="0"/>
                <a:ea typeface="ＭＳ Ｐゴシック" charset="0"/>
              </a:rPr>
              <a:t>新译本</a:t>
            </a:r>
            <a:r>
              <a:rPr lang="en-US" sz="3600"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13748271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1" descr="15 Angel with Small Scroll.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465617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7090" name="Rectangle 2"/>
          <p:cNvSpPr>
            <a:spLocks noGrp="1" noChangeArrowheads="1"/>
          </p:cNvSpPr>
          <p:nvPr>
            <p:ph type="ctrTitle"/>
          </p:nvPr>
        </p:nvSpPr>
        <p:spPr>
          <a:xfrm>
            <a:off x="4656177" y="0"/>
            <a:ext cx="4487823" cy="6677590"/>
          </a:xfrm>
          <a:noFill/>
          <a:ln>
            <a:noFill/>
          </a:ln>
          <a:effectLst/>
        </p:spPr>
        <p:txBody>
          <a:bodyPr vert="horz" wrap="square" lIns="91440" tIns="45720" rIns="91440" bIns="45720" numCol="1" anchor="ctr" anchorCtr="0" compatLnSpc="1">
            <a:prstTxWarp prst="textNoShape">
              <a:avLst/>
            </a:prstTxWarp>
          </a:bodyPr>
          <a:lstStyle/>
          <a:p>
            <a:pPr eaLnBrk="1" hangingPunct="1"/>
            <a:r>
              <a:rPr lang="en-US" altLang="zh-CN" sz="3200" b="1" dirty="0"/>
              <a:t>2</a:t>
            </a:r>
            <a:r>
              <a:rPr lang="zh-CN" altLang="en-US" sz="3200" b="1" dirty="0"/>
              <a:t>手里拿着展开的小书卷。他的右脚踏在海上，左脚踏在地上，</a:t>
            </a:r>
            <a:r>
              <a:rPr lang="en-US" altLang="zh-CN" sz="3200" b="1" dirty="0"/>
              <a:t>3</a:t>
            </a:r>
            <a:r>
              <a:rPr lang="zh-CN" altLang="en-US" sz="3200" b="1" dirty="0"/>
              <a:t>大声呼喊，好象狮子吼叫。他呼喊的时候，就有七雷发声说话。 </a:t>
            </a:r>
            <a:r>
              <a:rPr lang="en-US" sz="3200" b="1" dirty="0"/>
              <a:t>" </a:t>
            </a:r>
            <a:br>
              <a:rPr lang="en-US" sz="3200" b="1" dirty="0"/>
            </a:br>
            <a:r>
              <a:rPr lang="en-US" sz="3200" b="1" dirty="0"/>
              <a:t>(10:2-3 </a:t>
            </a:r>
            <a:r>
              <a:rPr lang="en-US" sz="2800" b="1" dirty="0" err="1"/>
              <a:t>新译本</a:t>
            </a:r>
            <a:r>
              <a:rPr lang="en-US" sz="3200" b="1" dirty="0"/>
              <a:t>).</a:t>
            </a:r>
            <a:endParaRPr lang="en-US" sz="3200" b="1" dirty="0">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9657270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0337" name="Picture 1" descr="rev 10 seven thunders bottomless-pi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7090" name="Rectangle 2"/>
          <p:cNvSpPr>
            <a:spLocks noGrp="1" noChangeArrowheads="1"/>
          </p:cNvSpPr>
          <p:nvPr>
            <p:ph type="ctrTitle"/>
          </p:nvPr>
        </p:nvSpPr>
        <p:spPr>
          <a:xfrm>
            <a:off x="0" y="0"/>
            <a:ext cx="9144000" cy="908050"/>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七雷</a:t>
            </a:r>
            <a:r>
              <a:rPr lang="en-US" altLang="zh-CN" b="1" dirty="0">
                <a:latin typeface="Arial" charset="0"/>
                <a:ea typeface="ＭＳ Ｐゴシック" charset="0"/>
                <a:cs typeface="ＭＳ Ｐゴシック" charset="0"/>
              </a:rPr>
              <a:t> </a:t>
            </a:r>
            <a:r>
              <a:rPr lang="en-US" b="1" dirty="0">
                <a:latin typeface="Arial" charset="0"/>
                <a:ea typeface="ＭＳ Ｐゴシック" charset="0"/>
                <a:cs typeface="ＭＳ Ｐゴシック" charset="0"/>
              </a:rPr>
              <a:t>(10:4)</a:t>
            </a:r>
            <a:endParaRPr lang="en-US" dirty="0">
              <a:latin typeface="Times New Roman" charset="0"/>
              <a:ea typeface="ＭＳ Ｐゴシック" charset="0"/>
              <a:cs typeface="ＭＳ Ｐゴシック" charset="0"/>
            </a:endParaRPr>
          </a:p>
        </p:txBody>
      </p:sp>
      <p:sp>
        <p:nvSpPr>
          <p:cNvPr id="6" name="Rectangle 1026"/>
          <p:cNvSpPr txBox="1">
            <a:spLocks noChangeArrowheads="1"/>
          </p:cNvSpPr>
          <p:nvPr/>
        </p:nvSpPr>
        <p:spPr bwMode="auto">
          <a:xfrm>
            <a:off x="0" y="5373688"/>
            <a:ext cx="9144000" cy="1484312"/>
          </a:xfrm>
          <a:prstGeom prst="rect">
            <a:avLst/>
          </a:prstGeom>
          <a:solidFill>
            <a:schemeClr val="tx1"/>
          </a:solid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en-US" dirty="0">
                <a:solidFill>
                  <a:srgbClr val="FFFFFF"/>
                </a:solidFill>
                <a:latin typeface="ＭＳ Ｐゴシック"/>
                <a:ea typeface="ＭＳ Ｐゴシック"/>
                <a:cs typeface="ＭＳ Ｐゴシック"/>
              </a:rPr>
              <a:t>七 雷 发 声 之 後 ， 我 正 要 写 出 来 ， 就 听 见 从 天 上 有 声 音 说 ： 七 雷 所 说 的 ， 你 要 封 上 ， 不 可 写 出 来 。</a:t>
            </a:r>
          </a:p>
          <a:p>
            <a:pPr algn="ctr">
              <a:defRPr/>
            </a:pPr>
            <a:r>
              <a:rPr lang="en-US" altLang="ja-JP" b="1" dirty="0">
                <a:solidFill>
                  <a:srgbClr val="FFFFFF"/>
                </a:solidFill>
                <a:latin typeface="ＭＳ Ｐゴシック"/>
                <a:ea typeface="ＭＳ Ｐゴシック"/>
                <a:cs typeface="ＭＳ Ｐゴシック"/>
              </a:rPr>
              <a:t>(</a:t>
            </a:r>
            <a:r>
              <a:rPr lang="zh-CN" altLang="en-US" b="1" dirty="0">
                <a:solidFill>
                  <a:srgbClr val="FFFFFF"/>
                </a:solidFill>
                <a:latin typeface="ＭＳ Ｐゴシック"/>
                <a:ea typeface="ＭＳ Ｐゴシック"/>
                <a:cs typeface="ＭＳ Ｐゴシック"/>
              </a:rPr>
              <a:t>启</a:t>
            </a:r>
            <a:r>
              <a:rPr lang="en-US" altLang="ja-JP" b="1" dirty="0">
                <a:solidFill>
                  <a:srgbClr val="FFFFFF"/>
                </a:solidFill>
                <a:latin typeface="ＭＳ Ｐゴシック"/>
                <a:ea typeface="ＭＳ Ｐゴシック"/>
                <a:cs typeface="ＭＳ Ｐゴシック"/>
              </a:rPr>
              <a:t> 10:4)</a:t>
            </a:r>
            <a:endParaRPr lang="en-US" b="1"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1302416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385" name="Picture 2" descr="rev 10 lightning-Caney-K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78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7090" name="Rectangle 2"/>
          <p:cNvSpPr>
            <a:spLocks noGrp="1" noChangeArrowheads="1"/>
          </p:cNvSpPr>
          <p:nvPr>
            <p:ph type="ctrTitle"/>
          </p:nvPr>
        </p:nvSpPr>
        <p:spPr>
          <a:xfrm>
            <a:off x="0" y="0"/>
            <a:ext cx="9144000" cy="908050"/>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天使的警告　</a:t>
            </a:r>
            <a:r>
              <a:rPr lang="en-US" b="1" dirty="0">
                <a:latin typeface="Arial" charset="0"/>
                <a:ea typeface="ＭＳ Ｐゴシック" charset="0"/>
                <a:cs typeface="ＭＳ Ｐゴシック" charset="0"/>
              </a:rPr>
              <a:t>(10:5-7)</a:t>
            </a:r>
            <a:endParaRPr lang="en-US" dirty="0">
              <a:latin typeface="Times New Roman" charset="0"/>
              <a:ea typeface="ＭＳ Ｐゴシック" charset="0"/>
              <a:cs typeface="ＭＳ Ｐゴシック" charset="0"/>
            </a:endParaRPr>
          </a:p>
        </p:txBody>
      </p:sp>
      <p:sp>
        <p:nvSpPr>
          <p:cNvPr id="6" name="Rectangle 1026"/>
          <p:cNvSpPr txBox="1">
            <a:spLocks noChangeArrowheads="1"/>
          </p:cNvSpPr>
          <p:nvPr/>
        </p:nvSpPr>
        <p:spPr bwMode="auto">
          <a:xfrm>
            <a:off x="-6350" y="3573463"/>
            <a:ext cx="9144000" cy="3240087"/>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dirty="0">
                <a:solidFill>
                  <a:srgbClr val="FFFFFF"/>
                </a:solidFill>
                <a:latin typeface="ＭＳ Ｐゴシック"/>
                <a:ea typeface="ＭＳ Ｐゴシック"/>
                <a:cs typeface="ＭＳ Ｐゴシック"/>
              </a:rPr>
              <a:t>5 我 所 看 见 的 那 踏 海 踏 地 的 天 使 向 天 举 起 右 手 来 ，</a:t>
            </a:r>
          </a:p>
          <a:p>
            <a:pPr algn="ctr"/>
            <a:r>
              <a:rPr lang="en-US" dirty="0">
                <a:solidFill>
                  <a:srgbClr val="FFFFFF"/>
                </a:solidFill>
                <a:latin typeface="ＭＳ Ｐゴシック"/>
                <a:ea typeface="ＭＳ Ｐゴシック"/>
                <a:cs typeface="ＭＳ Ｐゴシック"/>
              </a:rPr>
              <a:t>6 指 着 那 创 造 天 和 天 上 之 物 ， 地 和 地 上 之 物 ， 海 和 海 中 之 物 ， 直 活 到 永 永 远 远 的 ， 起 誓 说 ： 不 再 有 时 日 了 （ 或 作 ： 不 再 耽 延 了 ） 。7 但 在 第 七 位 天 使 吹 号 发 声 的 时 候 ， 神 的 奥 秘 就 成 全 了 ， 正 如 神 所 传 给 他 仆 人 众 先 知 的 佳 音 。</a:t>
            </a:r>
          </a:p>
          <a:p>
            <a:pPr algn="ctr">
              <a:defRPr/>
            </a:pPr>
            <a:r>
              <a:rPr lang="en-US" altLang="ja-JP" b="1" dirty="0">
                <a:solidFill>
                  <a:srgbClr val="FFFFFF"/>
                </a:solidFill>
                <a:latin typeface="Arial"/>
                <a:cs typeface="Arial"/>
              </a:rPr>
              <a:t> (10:5-7)</a:t>
            </a:r>
            <a:endParaRPr lang="en-US" b="1" dirty="0">
              <a:solidFill>
                <a:srgbClr val="FFFFFF"/>
              </a:solidFill>
              <a:latin typeface="Arial"/>
              <a:cs typeface="Arial"/>
            </a:endParaRPr>
          </a:p>
        </p:txBody>
      </p:sp>
    </p:spTree>
    <p:extLst>
      <p:ext uri="{BB962C8B-B14F-4D97-AF65-F5344CB8AC3E}">
        <p14:creationId xmlns:p14="http://schemas.microsoft.com/office/powerpoint/2010/main" val="1722838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1297038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eaLnBrk="1" hangingPunct="1"/>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启示录</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36582511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9378" name="Rectangle 2"/>
          <p:cNvSpPr>
            <a:spLocks noGrp="1" noChangeArrowheads="1"/>
          </p:cNvSpPr>
          <p:nvPr>
            <p:ph type="ctrTitle"/>
          </p:nvPr>
        </p:nvSpPr>
        <p:spPr>
          <a:xfrm>
            <a:off x="0" y="0"/>
            <a:ext cx="3492500" cy="2708275"/>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神的殿</a:t>
            </a:r>
            <a:r>
              <a:rPr lang="en-US" b="1" dirty="0">
                <a:latin typeface="Arial" charset="0"/>
                <a:ea typeface="ＭＳ Ｐゴシック" charset="0"/>
                <a:cs typeface="ＭＳ Ｐゴシック" charset="0"/>
              </a:rPr>
              <a:t>(11:1-13)</a:t>
            </a:r>
            <a:endParaRPr lang="en-US" dirty="0">
              <a:latin typeface="Times New Roman" charset="0"/>
              <a:ea typeface="ＭＳ Ｐゴシック" charset="0"/>
              <a:cs typeface="ＭＳ Ｐゴシック" charset="0"/>
            </a:endParaRPr>
          </a:p>
        </p:txBody>
      </p:sp>
      <p:pic>
        <p:nvPicPr>
          <p:cNvPr id="914435" name="Picture 1" descr="rev 11 66001001-GTC-Revelation-1-1-The-revelation-to-John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4088" y="17463"/>
            <a:ext cx="56261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34925" y="2420938"/>
            <a:ext cx="3492500" cy="27082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indent="-571500">
              <a:defRPr/>
            </a:pPr>
            <a:r>
              <a:rPr lang="zh-CN" altLang="en-US" sz="4000" b="1" dirty="0">
                <a:solidFill>
                  <a:srgbClr val="FFFFFF"/>
                </a:solidFill>
                <a:latin typeface="Arial" charset="0"/>
                <a:ea typeface="ＭＳ Ｐゴシック" charset="0"/>
                <a:cs typeface="ＭＳ Ｐゴシック" charset="0"/>
              </a:rPr>
              <a:t>天堂</a:t>
            </a:r>
            <a:r>
              <a:rPr lang="en-US" sz="4000" b="1" dirty="0">
                <a:solidFill>
                  <a:srgbClr val="FFFFFF"/>
                </a:solidFill>
                <a:latin typeface="Arial" charset="0"/>
                <a:ea typeface="ＭＳ Ｐゴシック" charset="0"/>
                <a:cs typeface="ＭＳ Ｐゴシック" charset="0"/>
              </a:rPr>
              <a:t>? </a:t>
            </a:r>
          </a:p>
          <a:p>
            <a:pPr marL="571500" indent="-571500">
              <a:defRPr/>
            </a:pPr>
            <a:r>
              <a:rPr lang="zh-CN" altLang="en-US" sz="4000" b="1" dirty="0">
                <a:solidFill>
                  <a:srgbClr val="FFFFFF"/>
                </a:solidFill>
                <a:latin typeface="Arial" charset="0"/>
                <a:ea typeface="ＭＳ Ｐゴシック" charset="0"/>
                <a:cs typeface="ＭＳ Ｐゴシック" charset="0"/>
              </a:rPr>
              <a:t>或</a:t>
            </a:r>
            <a:r>
              <a:rPr lang="en-US" sz="4000" b="1" dirty="0">
                <a:solidFill>
                  <a:srgbClr val="FFFFFF"/>
                </a:solidFill>
                <a:latin typeface="Arial" charset="0"/>
                <a:ea typeface="ＭＳ Ｐゴシック" charset="0"/>
                <a:cs typeface="ＭＳ Ｐゴシック" charset="0"/>
              </a:rPr>
              <a:t> </a:t>
            </a:r>
          </a:p>
          <a:p>
            <a:pPr marL="571500" indent="-571500">
              <a:defRPr/>
            </a:pPr>
            <a:r>
              <a:rPr lang="zh-CN" altLang="en-US" sz="4000" b="1" dirty="0">
                <a:solidFill>
                  <a:srgbClr val="FFFFFF"/>
                </a:solidFill>
                <a:latin typeface="Arial" charset="0"/>
                <a:ea typeface="ＭＳ Ｐゴシック" charset="0"/>
                <a:cs typeface="ＭＳ Ｐゴシック" charset="0"/>
              </a:rPr>
              <a:t>世间</a:t>
            </a:r>
            <a:r>
              <a:rPr lang="en-US" sz="4000" b="1" dirty="0">
                <a:solidFill>
                  <a:srgbClr val="FFFFFF"/>
                </a:solidFill>
                <a:latin typeface="Arial" charset="0"/>
                <a:ea typeface="ＭＳ Ｐゴシック" charset="0"/>
                <a:cs typeface="ＭＳ Ｐゴシック" charset="0"/>
              </a:rPr>
              <a:t>?</a:t>
            </a:r>
            <a:endParaRPr lang="en-US" sz="4000" dirty="0">
              <a:solidFill>
                <a:srgbClr val="FFFF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468416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8529" name="Picture 1" descr="rev 11 800px-Second_Temp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225"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9378" name="Rectangle 2"/>
          <p:cNvSpPr>
            <a:spLocks noGrp="1" noChangeArrowheads="1"/>
          </p:cNvSpPr>
          <p:nvPr>
            <p:ph type="ctrTitle"/>
          </p:nvPr>
        </p:nvSpPr>
        <p:spPr>
          <a:xfrm>
            <a:off x="0" y="0"/>
            <a:ext cx="2771775" cy="2276475"/>
          </a:xfrm>
          <a:solidFill>
            <a:srgbClr val="000000"/>
          </a:solidFill>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神的殿</a:t>
            </a:r>
            <a:r>
              <a:rPr lang="en-US" b="1" dirty="0">
                <a:latin typeface="Arial" charset="0"/>
                <a:ea typeface="ＭＳ Ｐゴシック" charset="0"/>
                <a:cs typeface="ＭＳ Ｐゴシック" charset="0"/>
              </a:rPr>
              <a:t>(11:1-2)</a:t>
            </a:r>
            <a:endParaRPr lang="en-US" dirty="0">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6300788" y="0"/>
            <a:ext cx="2843212" cy="6858000"/>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400" dirty="0">
                <a:solidFill>
                  <a:srgbClr val="FFFFFF"/>
                </a:solidFill>
              </a:rPr>
              <a:t>1 有 一 根 苇 子 赐 给 我 ， 当 作 量 度 的 杖 ， 且 有 话 说 ： 起 来 ！ 将 神 的 殿 和 祭 坛 ， 并 在 殿 中 礼 拜 的 人 都 量 一 量 。</a:t>
            </a:r>
          </a:p>
          <a:p>
            <a:endParaRPr lang="en-US" sz="2400" dirty="0">
              <a:solidFill>
                <a:srgbClr val="FFFFFF"/>
              </a:solidFill>
            </a:endParaRPr>
          </a:p>
          <a:p>
            <a:r>
              <a:rPr lang="en-US" sz="2400" dirty="0">
                <a:solidFill>
                  <a:srgbClr val="FFFFFF"/>
                </a:solidFill>
              </a:rPr>
              <a:t> 2 只 是 殿 外 的 院 子 要 留 下 不 用 量 ， 因 为 这 是 给 了 外 邦 人 的 ； 他 们 要 践 踏 圣 城 四 十 二 个 月 。</a:t>
            </a:r>
          </a:p>
        </p:txBody>
      </p:sp>
    </p:spTree>
    <p:extLst>
      <p:ext uri="{BB962C8B-B14F-4D97-AF65-F5344CB8AC3E}">
        <p14:creationId xmlns:p14="http://schemas.microsoft.com/office/powerpoint/2010/main" val="19242331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16" y="2516226"/>
            <a:ext cx="9121810" cy="43417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60363" indent="-360363" algn="l">
              <a:buFont typeface="Arial"/>
              <a:buChar char="•"/>
              <a:defRPr/>
            </a:pPr>
            <a:r>
              <a:rPr lang="zh-CN" altLang="en-US" sz="2800" dirty="0"/>
              <a:t>第一，</a:t>
            </a:r>
            <a:r>
              <a:rPr lang="zh-CN" altLang="en-US" sz="2800" dirty="0">
                <a:solidFill>
                  <a:srgbClr val="FFFF00"/>
                </a:solidFill>
              </a:rPr>
              <a:t>使徒约翰怎能量一群无形的人</a:t>
            </a:r>
            <a:r>
              <a:rPr lang="zh-CN" altLang="en-US" sz="2800" dirty="0"/>
              <a:t>，即便当时教会还在地上？</a:t>
            </a:r>
            <a:endParaRPr lang="en-US" altLang="zh-CN" sz="2800" dirty="0"/>
          </a:p>
          <a:p>
            <a:pPr marL="360363" indent="-360363" algn="l">
              <a:buFont typeface="Arial"/>
              <a:buChar char="•"/>
              <a:defRPr/>
            </a:pPr>
            <a:r>
              <a:rPr lang="zh-CN" altLang="en-US" sz="2800" dirty="0"/>
              <a:t>第二，若神殿是教会，</a:t>
            </a:r>
            <a:r>
              <a:rPr lang="zh-CN" altLang="en-US" sz="2800" dirty="0">
                <a:solidFill>
                  <a:srgbClr val="FFFF00"/>
                </a:solidFill>
              </a:rPr>
              <a:t>那谁是礼拜的人，祭坛又是什么</a:t>
            </a:r>
            <a:r>
              <a:rPr lang="en-US" altLang="zh-CN" sz="2800" dirty="0"/>
              <a:t>?</a:t>
            </a:r>
          </a:p>
          <a:p>
            <a:pPr marL="360363" indent="-360363" algn="l">
              <a:buFont typeface="Arial"/>
              <a:buChar char="•"/>
              <a:defRPr/>
            </a:pPr>
            <a:r>
              <a:rPr lang="zh-CN" altLang="en-US" sz="2800" dirty="0"/>
              <a:t>第三，既然教会是犹太人和外邦人合而为一的肢体        （以弗所书</a:t>
            </a:r>
            <a:r>
              <a:rPr lang="en-US" altLang="zh-CN" sz="2800" dirty="0"/>
              <a:t>2</a:t>
            </a:r>
            <a:r>
              <a:rPr lang="zh-CN" altLang="en-US" sz="2800" dirty="0"/>
              <a:t>：</a:t>
            </a:r>
            <a:r>
              <a:rPr lang="en-US" altLang="zh-CN" sz="2800" dirty="0"/>
              <a:t>11</a:t>
            </a:r>
            <a:r>
              <a:rPr lang="zh-CN" altLang="en-US" sz="2800" dirty="0"/>
              <a:t>及下文），为什么在这个殿里，</a:t>
            </a:r>
            <a:r>
              <a:rPr lang="zh-CN" altLang="en-US" sz="2800" dirty="0">
                <a:solidFill>
                  <a:srgbClr val="FFFF00"/>
                </a:solidFill>
              </a:rPr>
              <a:t>外邦人被隔离</a:t>
            </a:r>
            <a:r>
              <a:rPr lang="zh-CN" altLang="en-US" sz="2800" dirty="0"/>
              <a:t>？</a:t>
            </a:r>
            <a:endParaRPr lang="en-US" altLang="zh-CN" sz="2800" dirty="0"/>
          </a:p>
          <a:p>
            <a:pPr marL="360363" indent="-360363" algn="l">
              <a:buFont typeface="Arial"/>
              <a:buChar char="•"/>
              <a:defRPr/>
            </a:pPr>
            <a:r>
              <a:rPr lang="zh-CN" altLang="en-US" sz="2800" dirty="0"/>
              <a:t>最好的阐释是，这神殿是圣城耶路撒冷里一个实际的建筑物</a:t>
            </a:r>
            <a:r>
              <a:rPr lang="en-US" altLang="zh-CN" sz="2800" dirty="0"/>
              <a:t> </a:t>
            </a:r>
            <a:r>
              <a:rPr lang="en-US" sz="2800" dirty="0"/>
              <a:t>(</a:t>
            </a:r>
            <a:r>
              <a:rPr lang="zh-CN" altLang="en-US" sz="2800" dirty="0"/>
              <a:t>尼希米记</a:t>
            </a:r>
            <a:r>
              <a:rPr lang="en-US" sz="2800" dirty="0"/>
              <a:t> 11:1, 18; </a:t>
            </a:r>
            <a:r>
              <a:rPr lang="zh-CN" altLang="en-US" sz="2800" dirty="0"/>
              <a:t>但以理书</a:t>
            </a:r>
            <a:r>
              <a:rPr lang="en-US" sz="2800" dirty="0"/>
              <a:t> 9:24)</a:t>
            </a:r>
            <a:r>
              <a:rPr lang="zh-CN" altLang="en-US" sz="2800" dirty="0"/>
              <a:t>。</a:t>
            </a:r>
            <a:endParaRPr lang="en-US" sz="2800" dirty="0">
              <a:latin typeface="Times New Roman" charset="0"/>
              <a:ea typeface="ＭＳ Ｐゴシック" charset="0"/>
              <a:cs typeface="ＭＳ Ｐゴシック" charset="0"/>
            </a:endParaRPr>
          </a:p>
        </p:txBody>
      </p:sp>
      <p:sp>
        <p:nvSpPr>
          <p:cNvPr id="869378" name="Rectangle 2"/>
          <p:cNvSpPr>
            <a:spLocks noGrp="1" noChangeArrowheads="1"/>
          </p:cNvSpPr>
          <p:nvPr>
            <p:ph type="ctrTitle"/>
          </p:nvPr>
        </p:nvSpPr>
        <p:spPr>
          <a:xfrm>
            <a:off x="328440" y="1"/>
            <a:ext cx="6477094" cy="2611884"/>
          </a:xfrm>
          <a:effectLst>
            <a:outerShdw blurRad="63500" dist="35921" dir="2700000" algn="ctr" rotWithShape="0">
              <a:schemeClr val="tx2">
                <a:alpha val="74998"/>
              </a:schemeClr>
            </a:outerShdw>
          </a:effectLst>
        </p:spPr>
        <p:txBody>
          <a:bodyPr/>
          <a:lstStyle/>
          <a:p>
            <a:pPr>
              <a:defRPr/>
            </a:pPr>
            <a:r>
              <a:rPr lang="zh-CN" altLang="en-US" sz="3200" dirty="0"/>
              <a:t>把启示录</a:t>
            </a:r>
            <a:r>
              <a:rPr lang="en-US" sz="3200" dirty="0"/>
              <a:t>11:1–2 </a:t>
            </a:r>
            <a:r>
              <a:rPr lang="zh-CN" altLang="en-US" sz="3200" dirty="0"/>
              <a:t>灵意化而指神的殿是教会，将会造成几个</a:t>
            </a:r>
            <a:r>
              <a:rPr lang="zh-CN" altLang="en-US" sz="3200" dirty="0">
                <a:solidFill>
                  <a:srgbClr val="FFFF00"/>
                </a:solidFill>
              </a:rPr>
              <a:t>严重的问题</a:t>
            </a:r>
            <a:r>
              <a:rPr lang="zh-CN" altLang="en-US" sz="3200" dirty="0"/>
              <a:t>。</a:t>
            </a:r>
            <a:endParaRPr lang="en-US" sz="3200" dirty="0">
              <a:latin typeface="Times New Roman" charset="0"/>
              <a:ea typeface="ＭＳ Ｐゴシック" charset="0"/>
              <a:cs typeface="ＭＳ Ｐゴシック" charset="0"/>
            </a:endParaRPr>
          </a:p>
        </p:txBody>
      </p:sp>
      <p:pic>
        <p:nvPicPr>
          <p:cNvPr id="914435" name="Picture 1" descr="rev 11 66001001-GTC-Revelation-1-1-The-revelation-to-John2.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071311" y="17463"/>
            <a:ext cx="2076185" cy="25307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19"/>
          <p:cNvSpPr txBox="1">
            <a:spLocks noChangeArrowheads="1"/>
          </p:cNvSpPr>
          <p:nvPr/>
        </p:nvSpPr>
        <p:spPr bwMode="auto">
          <a:xfrm>
            <a:off x="8423828" y="24904"/>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382</a:t>
            </a:r>
            <a:endParaRPr lang="en-US" dirty="0">
              <a:solidFill>
                <a:srgbClr val="FFFFFF"/>
              </a:solidFill>
              <a:latin typeface="Arial" charset="0"/>
              <a:cs typeface="Arial" charset="0"/>
            </a:endParaRPr>
          </a:p>
        </p:txBody>
      </p:sp>
      <p:sp>
        <p:nvSpPr>
          <p:cNvPr id="9" name="Rectangle 3"/>
          <p:cNvSpPr txBox="1">
            <a:spLocks noChangeArrowheads="1"/>
          </p:cNvSpPr>
          <p:nvPr/>
        </p:nvSpPr>
        <p:spPr bwMode="auto">
          <a:xfrm>
            <a:off x="2517953" y="6515929"/>
            <a:ext cx="6453663" cy="331122"/>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a:lstStyle>
          <a:p>
            <a:pPr algn="r" eaLnBrk="1" hangingPunct="1"/>
            <a:r>
              <a:rPr lang="en-US" sz="1400" b="1" dirty="0">
                <a:solidFill>
                  <a:srgbClr val="FFFFFF"/>
                </a:solidFill>
                <a:effectLst>
                  <a:glow rad="266700">
                    <a:srgbClr val="000000">
                      <a:alpha val="75000"/>
                    </a:srgbClr>
                  </a:glow>
                </a:effectLst>
                <a:latin typeface="Arial" charset="0"/>
                <a:ea typeface="ＭＳ Ｐゴシック"/>
                <a:cs typeface="ＭＳ Ｐゴシック" charset="0"/>
              </a:rPr>
              <a:t>Warren Wiersbe, </a:t>
            </a:r>
            <a:r>
              <a:rPr lang="en-US" sz="1400" b="1" i="1" dirty="0">
                <a:solidFill>
                  <a:srgbClr val="FFFFFF"/>
                </a:solidFill>
                <a:effectLst>
                  <a:glow rad="266700">
                    <a:srgbClr val="000000">
                      <a:alpha val="75000"/>
                    </a:srgbClr>
                  </a:glow>
                </a:effectLst>
                <a:latin typeface="Arial" charset="0"/>
                <a:ea typeface="ＭＳ Ｐゴシック"/>
                <a:cs typeface="ＭＳ Ｐゴシック" charset="0"/>
              </a:rPr>
              <a:t>Bible Exposition Commentary</a:t>
            </a:r>
          </a:p>
        </p:txBody>
      </p:sp>
    </p:spTree>
    <p:extLst>
      <p:ext uri="{BB962C8B-B14F-4D97-AF65-F5344CB8AC3E}">
        <p14:creationId xmlns:p14="http://schemas.microsoft.com/office/powerpoint/2010/main" val="290940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p:tgtEl>
                                          <p:spTgt spid="9">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p:cNvSpPr>
            <a:spLocks noGrp="1" noChangeArrowheads="1"/>
          </p:cNvSpPr>
          <p:nvPr>
            <p:ph type="ctrTitle"/>
          </p:nvPr>
        </p:nvSpPr>
        <p:spPr>
          <a:xfrm>
            <a:off x="0" y="0"/>
            <a:ext cx="9144000" cy="1052513"/>
          </a:xfrm>
          <a:effectLst>
            <a:outerShdw blurRad="63500" dist="35921" dir="2700000" algn="ctr" rotWithShape="0">
              <a:schemeClr val="tx2">
                <a:alpha val="74998"/>
              </a:schemeClr>
            </a:outerShdw>
          </a:effectLst>
        </p:spPr>
        <p:txBody>
          <a:bodyPr/>
          <a:lstStyle/>
          <a:p>
            <a:pPr>
              <a:defRPr/>
            </a:pPr>
            <a:r>
              <a:rPr lang="zh-CN" altLang="en-US" dirty="0">
                <a:latin typeface="Times New Roman" charset="0"/>
                <a:ea typeface="ＭＳ Ｐゴシック" charset="0"/>
                <a:cs typeface="ＭＳ Ｐゴシック" charset="0"/>
              </a:rPr>
              <a:t>重新建立的殿？</a:t>
            </a:r>
            <a:endParaRPr lang="en-US" dirty="0">
              <a:latin typeface="Times New Roman" charset="0"/>
              <a:ea typeface="ＭＳ Ｐゴシック" charset="0"/>
              <a:cs typeface="ＭＳ Ｐゴシック" charset="0"/>
            </a:endParaRPr>
          </a:p>
        </p:txBody>
      </p:sp>
      <p:pic>
        <p:nvPicPr>
          <p:cNvPr id="916482" name="Picture 1" descr="rev 11 temple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96975"/>
            <a:ext cx="9097963" cy="566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663533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32" y="0"/>
            <a:ext cx="9135168" cy="5842019"/>
          </a:xfrm>
          <a:prstGeom prst="rect">
            <a:avLst/>
          </a:prstGeom>
        </p:spPr>
      </p:pic>
      <p:sp>
        <p:nvSpPr>
          <p:cNvPr id="77826" name="Rectangle 2"/>
          <p:cNvSpPr>
            <a:spLocks noGrp="1"/>
          </p:cNvSpPr>
          <p:nvPr>
            <p:ph type="ctrTitle"/>
          </p:nvPr>
        </p:nvSpPr>
        <p:spPr>
          <a:xfrm>
            <a:off x="1" y="-144016"/>
            <a:ext cx="8100391" cy="1340768"/>
          </a:xfrm>
        </p:spPr>
        <p:txBody>
          <a:bodyPr>
            <a:normAutofit/>
          </a:bodyPr>
          <a:lstStyle/>
          <a:p>
            <a:r>
              <a:rPr lang="zh-CN" altLang="en-US" sz="4000" b="1" dirty="0">
                <a:effectLst>
                  <a:glow rad="228600">
                    <a:srgbClr val="000000"/>
                  </a:glow>
                </a:effectLst>
              </a:rPr>
              <a:t>敌基督将与以色列签订一项为期 </a:t>
            </a:r>
            <a:r>
              <a:rPr lang="en-US" altLang="zh-CN" sz="4000" b="1" dirty="0">
                <a:effectLst>
                  <a:glow rad="228600">
                    <a:srgbClr val="000000"/>
                  </a:glow>
                </a:effectLst>
              </a:rPr>
              <a:t>7</a:t>
            </a:r>
            <a:r>
              <a:rPr lang="zh-CN" altLang="en-US" sz="4000" b="1" dirty="0">
                <a:effectLst>
                  <a:glow rad="228600">
                    <a:srgbClr val="000000"/>
                  </a:glow>
                </a:effectLst>
              </a:rPr>
              <a:t>年的条约（但以理书 </a:t>
            </a:r>
            <a:r>
              <a:rPr lang="en-US" altLang="zh-CN" sz="4000" b="1" dirty="0">
                <a:effectLst>
                  <a:glow rad="228600">
                    <a:srgbClr val="000000"/>
                  </a:glow>
                </a:effectLst>
              </a:rPr>
              <a:t>9:27</a:t>
            </a:r>
            <a:r>
              <a:rPr lang="zh-CN" altLang="en-US" sz="4000" b="1" dirty="0">
                <a:effectLst>
                  <a:glow rad="228600">
                    <a:srgbClr val="000000"/>
                  </a:glow>
                </a:effectLst>
              </a:rPr>
              <a:t>）</a:t>
            </a:r>
            <a:endParaRPr lang="en-US" sz="4000" b="1" dirty="0">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eaLnBrk="1" fontAlgn="auto" hangingPunct="1">
              <a:spcBef>
                <a:spcPct val="50000"/>
              </a:spcBef>
              <a:spcAft>
                <a:spcPts val="0"/>
              </a:spcAft>
            </a:pPr>
            <a:r>
              <a:rPr lang="en-US" sz="1400" b="1">
                <a:solidFill>
                  <a:prstClr val="black"/>
                </a:solidFill>
                <a:latin typeface="Comic Sans MS" pitchFamily="66"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90000"/>
              </a:lnSpc>
            </a:pPr>
            <a:r>
              <a:rPr lang="zh-CN" altLang="en-US" sz="2800" b="1" dirty="0">
                <a:solidFill>
                  <a:srgbClr val="FFFFFF"/>
                </a:solidFill>
              </a:rPr>
              <a:t>这可能会促使耶路撒冷圣殿的重建。</a:t>
            </a:r>
          </a:p>
        </p:txBody>
      </p:sp>
    </p:spTree>
    <p:extLst>
      <p:ext uri="{BB962C8B-B14F-4D97-AF65-F5344CB8AC3E}">
        <p14:creationId xmlns:p14="http://schemas.microsoft.com/office/powerpoint/2010/main" val="5902807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144016"/>
            <a:ext cx="8100391" cy="1340768"/>
          </a:xfrm>
        </p:spPr>
        <p:txBody>
          <a:bodyPr>
            <a:normAutofit/>
          </a:bodyPr>
          <a:lstStyle/>
          <a:p>
            <a:r>
              <a:rPr lang="zh-CN" altLang="en-US" sz="4000" b="1" dirty="0">
                <a:effectLst>
                  <a:glow rad="228600">
                    <a:srgbClr val="000000"/>
                  </a:glow>
                </a:effectLst>
              </a:rPr>
              <a:t>敌基督将与以色列签订一项为期 </a:t>
            </a:r>
            <a:r>
              <a:rPr lang="en-US" altLang="zh-CN" sz="4000" b="1" dirty="0">
                <a:effectLst>
                  <a:glow rad="228600">
                    <a:srgbClr val="000000"/>
                  </a:glow>
                </a:effectLst>
              </a:rPr>
              <a:t>7</a:t>
            </a:r>
            <a:r>
              <a:rPr lang="zh-CN" altLang="en-US" sz="4000" b="1" dirty="0">
                <a:effectLst>
                  <a:glow rad="228600">
                    <a:srgbClr val="000000"/>
                  </a:glow>
                </a:effectLst>
              </a:rPr>
              <a:t>年的条约（但以理书 </a:t>
            </a:r>
            <a:r>
              <a:rPr lang="en-US" altLang="zh-CN" sz="4000" b="1" dirty="0">
                <a:effectLst>
                  <a:glow rad="228600">
                    <a:srgbClr val="000000"/>
                  </a:glow>
                </a:effectLst>
              </a:rPr>
              <a:t>9:27</a:t>
            </a:r>
            <a:r>
              <a:rPr lang="zh-CN" altLang="en-US" sz="4000" b="1" dirty="0">
                <a:effectLst>
                  <a:glow rad="228600">
                    <a:srgbClr val="000000"/>
                  </a:glow>
                </a:effectLst>
              </a:rPr>
              <a:t>）</a:t>
            </a:r>
            <a:endParaRPr lang="en-US" sz="4000" b="1" dirty="0">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eaLnBrk="1" fontAlgn="auto" hangingPunct="1">
              <a:spcBef>
                <a:spcPct val="50000"/>
              </a:spcBef>
              <a:spcAft>
                <a:spcPts val="0"/>
              </a:spcAft>
            </a:pPr>
            <a:r>
              <a:rPr lang="en-US" sz="1400" b="1">
                <a:solidFill>
                  <a:prstClr val="black"/>
                </a:solidFill>
                <a:latin typeface="Comic Sans MS" pitchFamily="66"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90000"/>
              </a:lnSpc>
            </a:pPr>
            <a:r>
              <a:rPr lang="en-US" sz="2800" b="1" dirty="0">
                <a:solidFill>
                  <a:srgbClr val="FFFFFF"/>
                </a:solidFill>
              </a:rPr>
              <a:t>This will likely enable the rebuilding of the Jerusalem temple</a:t>
            </a:r>
          </a:p>
        </p:txBody>
      </p:sp>
      <p:pic>
        <p:nvPicPr>
          <p:cNvPr id="4" name="Picture 3"/>
          <p:cNvPicPr>
            <a:picLocks noChangeAspect="1"/>
          </p:cNvPicPr>
          <p:nvPr/>
        </p:nvPicPr>
        <p:blipFill>
          <a:blip r:embed="rId2"/>
          <a:stretch>
            <a:fillRect/>
          </a:stretch>
        </p:blipFill>
        <p:spPr>
          <a:xfrm>
            <a:off x="-1" y="1196752"/>
            <a:ext cx="9168343" cy="8136904"/>
          </a:xfrm>
          <a:prstGeom prst="rect">
            <a:avLst/>
          </a:prstGeom>
        </p:spPr>
      </p:pic>
    </p:spTree>
    <p:extLst>
      <p:ext uri="{BB962C8B-B14F-4D97-AF65-F5344CB8AC3E}">
        <p14:creationId xmlns:p14="http://schemas.microsoft.com/office/powerpoint/2010/main" val="401360142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512" y="1124744"/>
            <a:ext cx="9289032" cy="6192688"/>
          </a:xfrm>
          <a:prstGeom prst="rect">
            <a:avLst/>
          </a:prstGeom>
        </p:spPr>
      </p:pic>
      <p:sp>
        <p:nvSpPr>
          <p:cNvPr id="77826" name="Rectangle 2"/>
          <p:cNvSpPr>
            <a:spLocks noGrp="1"/>
          </p:cNvSpPr>
          <p:nvPr>
            <p:ph type="ctrTitle"/>
          </p:nvPr>
        </p:nvSpPr>
        <p:spPr>
          <a:xfrm>
            <a:off x="1" y="-144016"/>
            <a:ext cx="8100391" cy="1340768"/>
          </a:xfrm>
        </p:spPr>
        <p:txBody>
          <a:bodyPr>
            <a:normAutofit/>
          </a:bodyPr>
          <a:lstStyle/>
          <a:p>
            <a:r>
              <a:rPr lang="zh-CN" altLang="en-US" sz="4000" b="1" dirty="0">
                <a:effectLst>
                  <a:glow rad="228600">
                    <a:srgbClr val="000000"/>
                  </a:glow>
                </a:effectLst>
              </a:rPr>
              <a:t>敌基督将与以色列签订一项为期 </a:t>
            </a:r>
            <a:r>
              <a:rPr lang="en-US" altLang="zh-CN" sz="4000" b="1" dirty="0">
                <a:effectLst>
                  <a:glow rad="228600">
                    <a:srgbClr val="000000"/>
                  </a:glow>
                </a:effectLst>
              </a:rPr>
              <a:t>7</a:t>
            </a:r>
            <a:r>
              <a:rPr lang="zh-CN" altLang="en-US" sz="4000" b="1" dirty="0">
                <a:effectLst>
                  <a:glow rad="228600">
                    <a:srgbClr val="000000"/>
                  </a:glow>
                </a:effectLst>
              </a:rPr>
              <a:t>年的条约（但以理书 </a:t>
            </a:r>
            <a:r>
              <a:rPr lang="en-US" altLang="zh-CN" sz="4000" b="1" dirty="0">
                <a:effectLst>
                  <a:glow rad="228600">
                    <a:srgbClr val="000000"/>
                  </a:glow>
                </a:effectLst>
              </a:rPr>
              <a:t>9:27</a:t>
            </a:r>
            <a:r>
              <a:rPr lang="zh-CN" altLang="en-US" sz="4000" b="1" dirty="0">
                <a:effectLst>
                  <a:glow rad="228600">
                    <a:srgbClr val="000000"/>
                  </a:glow>
                </a:effectLst>
              </a:rPr>
              <a:t>）</a:t>
            </a:r>
            <a:endParaRPr lang="en-US" sz="4000" b="1" dirty="0">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eaLnBrk="1" fontAlgn="auto" hangingPunct="1">
              <a:spcBef>
                <a:spcPct val="50000"/>
              </a:spcBef>
              <a:spcAft>
                <a:spcPts val="0"/>
              </a:spcAft>
            </a:pPr>
            <a:r>
              <a:rPr lang="en-US" sz="1400" b="1">
                <a:solidFill>
                  <a:prstClr val="black"/>
                </a:solidFill>
                <a:latin typeface="Comic Sans MS" pitchFamily="66" charset="0"/>
              </a:rPr>
              <a:t>Artwork by Sunny Chandra</a:t>
            </a:r>
          </a:p>
        </p:txBody>
      </p:sp>
      <p:sp>
        <p:nvSpPr>
          <p:cNvPr id="7" name="Rectangle 3"/>
          <p:cNvSpPr txBox="1">
            <a:spLocks/>
          </p:cNvSpPr>
          <p:nvPr/>
        </p:nvSpPr>
        <p:spPr>
          <a:xfrm>
            <a:off x="0" y="5949280"/>
            <a:ext cx="9143999" cy="908720"/>
          </a:xfrm>
          <a:prstGeom prst="rect">
            <a:avLst/>
          </a:prstGeom>
          <a:solidFill>
            <a:schemeClr val="tx1"/>
          </a:solidFill>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90000"/>
              </a:lnSpc>
            </a:pPr>
            <a:r>
              <a:rPr lang="zh-CN" altLang="en-US" sz="2800" b="1" dirty="0">
                <a:solidFill>
                  <a:srgbClr val="FFFFFF"/>
                </a:solidFill>
              </a:rPr>
              <a:t>这可能会促使耶路撒冷圣殿的重建。</a:t>
            </a:r>
          </a:p>
        </p:txBody>
      </p:sp>
    </p:spTree>
    <p:extLst>
      <p:ext uri="{BB962C8B-B14F-4D97-AF65-F5344CB8AC3E}">
        <p14:creationId xmlns:p14="http://schemas.microsoft.com/office/powerpoint/2010/main" val="28633124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ctrTitle"/>
          </p:nvPr>
        </p:nvSpPr>
        <p:spPr>
          <a:xfrm>
            <a:off x="1" y="-144016"/>
            <a:ext cx="8100391" cy="1340768"/>
          </a:xfrm>
        </p:spPr>
        <p:txBody>
          <a:bodyPr>
            <a:normAutofit/>
          </a:bodyPr>
          <a:lstStyle/>
          <a:p>
            <a:r>
              <a:rPr lang="zh-CN" altLang="en-US" sz="4000" b="1" dirty="0">
                <a:effectLst>
                  <a:glow rad="228600">
                    <a:srgbClr val="000000"/>
                  </a:glow>
                </a:effectLst>
              </a:rPr>
              <a:t>敌基督将与以色列签订一项为期 </a:t>
            </a:r>
            <a:r>
              <a:rPr lang="en-US" altLang="zh-CN" sz="4000" b="1" dirty="0">
                <a:effectLst>
                  <a:glow rad="228600">
                    <a:srgbClr val="000000"/>
                  </a:glow>
                </a:effectLst>
              </a:rPr>
              <a:t>7</a:t>
            </a:r>
            <a:r>
              <a:rPr lang="zh-CN" altLang="en-US" sz="4000" b="1" dirty="0">
                <a:effectLst>
                  <a:glow rad="228600">
                    <a:srgbClr val="000000"/>
                  </a:glow>
                </a:effectLst>
              </a:rPr>
              <a:t>年的条约（但以理书 </a:t>
            </a:r>
            <a:r>
              <a:rPr lang="en-US" altLang="zh-CN" sz="4000" b="1" dirty="0">
                <a:effectLst>
                  <a:glow rad="228600">
                    <a:srgbClr val="000000"/>
                  </a:glow>
                </a:effectLst>
              </a:rPr>
              <a:t>9:27</a:t>
            </a:r>
            <a:r>
              <a:rPr lang="zh-CN" altLang="en-US" sz="4000" b="1" dirty="0">
                <a:effectLst>
                  <a:glow rad="228600">
                    <a:srgbClr val="000000"/>
                  </a:glow>
                </a:effectLst>
              </a:rPr>
              <a:t>）</a:t>
            </a:r>
            <a:endParaRPr lang="en-US" sz="4000" b="1" dirty="0">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eaLnBrk="1" fontAlgn="auto" hangingPunct="1">
              <a:spcBef>
                <a:spcPct val="50000"/>
              </a:spcBef>
              <a:spcAft>
                <a:spcPts val="0"/>
              </a:spcAft>
            </a:pPr>
            <a:r>
              <a:rPr lang="en-US" sz="1400" b="1">
                <a:solidFill>
                  <a:prstClr val="black"/>
                </a:solidFill>
                <a:latin typeface="Comic Sans MS" pitchFamily="66"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90000"/>
              </a:lnSpc>
            </a:pPr>
            <a:r>
              <a:rPr lang="zh-CN" altLang="en-US" sz="2800" b="1" dirty="0">
                <a:solidFill>
                  <a:srgbClr val="FFFFFF"/>
                </a:solidFill>
              </a:rPr>
              <a:t>这可能会促使耶路撒冷圣殿的重建。</a:t>
            </a:r>
          </a:p>
        </p:txBody>
      </p:sp>
      <p:pic>
        <p:nvPicPr>
          <p:cNvPr id="3" name="Picture 2"/>
          <p:cNvPicPr>
            <a:picLocks noChangeAspect="1"/>
          </p:cNvPicPr>
          <p:nvPr/>
        </p:nvPicPr>
        <p:blipFill>
          <a:blip r:embed="rId2"/>
          <a:stretch>
            <a:fillRect/>
          </a:stretch>
        </p:blipFill>
        <p:spPr>
          <a:xfrm>
            <a:off x="0" y="1233264"/>
            <a:ext cx="9144000" cy="4572000"/>
          </a:xfrm>
          <a:prstGeom prst="rect">
            <a:avLst/>
          </a:prstGeom>
        </p:spPr>
      </p:pic>
    </p:spTree>
    <p:extLst>
      <p:ext uri="{BB962C8B-B14F-4D97-AF65-F5344CB8AC3E}">
        <p14:creationId xmlns:p14="http://schemas.microsoft.com/office/powerpoint/2010/main" val="42315777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201276"/>
            <a:ext cx="9144000" cy="4793124"/>
          </a:xfrm>
          <a:prstGeom prst="rect">
            <a:avLst/>
          </a:prstGeom>
        </p:spPr>
      </p:pic>
      <p:sp>
        <p:nvSpPr>
          <p:cNvPr id="77826" name="Rectangle 2"/>
          <p:cNvSpPr>
            <a:spLocks noGrp="1"/>
          </p:cNvSpPr>
          <p:nvPr>
            <p:ph type="ctrTitle"/>
          </p:nvPr>
        </p:nvSpPr>
        <p:spPr>
          <a:xfrm>
            <a:off x="1" y="-144016"/>
            <a:ext cx="8100391" cy="1340768"/>
          </a:xfrm>
        </p:spPr>
        <p:txBody>
          <a:bodyPr>
            <a:normAutofit/>
          </a:bodyPr>
          <a:lstStyle/>
          <a:p>
            <a:r>
              <a:rPr lang="zh-CN" altLang="en-US" sz="4000" b="1" dirty="0">
                <a:effectLst>
                  <a:glow rad="228600">
                    <a:srgbClr val="000000"/>
                  </a:glow>
                </a:effectLst>
              </a:rPr>
              <a:t>敌基督将与以色列签订一项为期 </a:t>
            </a:r>
            <a:r>
              <a:rPr lang="en-US" altLang="zh-CN" sz="4000" b="1" dirty="0">
                <a:effectLst>
                  <a:glow rad="228600">
                    <a:srgbClr val="000000"/>
                  </a:glow>
                </a:effectLst>
              </a:rPr>
              <a:t>7</a:t>
            </a:r>
            <a:r>
              <a:rPr lang="zh-CN" altLang="en-US" sz="4000" b="1" dirty="0">
                <a:effectLst>
                  <a:glow rad="228600">
                    <a:srgbClr val="000000"/>
                  </a:glow>
                </a:effectLst>
              </a:rPr>
              <a:t>年的条约（但以理书 </a:t>
            </a:r>
            <a:r>
              <a:rPr lang="en-US" altLang="zh-CN" sz="4000" b="1" dirty="0">
                <a:effectLst>
                  <a:glow rad="228600">
                    <a:srgbClr val="000000"/>
                  </a:glow>
                </a:effectLst>
              </a:rPr>
              <a:t>9:27</a:t>
            </a:r>
            <a:r>
              <a:rPr lang="zh-CN" altLang="en-US" sz="4000" b="1" dirty="0">
                <a:effectLst>
                  <a:glow rad="228600">
                    <a:srgbClr val="000000"/>
                  </a:glow>
                </a:effectLst>
              </a:rPr>
              <a:t>）</a:t>
            </a:r>
            <a:endParaRPr lang="en-US" sz="4000" b="1" dirty="0">
              <a:effectLst>
                <a:glow rad="228600">
                  <a:srgbClr val="000000"/>
                </a:glow>
              </a:effectLst>
            </a:endParaRPr>
          </a:p>
        </p:txBody>
      </p:sp>
      <p:sp>
        <p:nvSpPr>
          <p:cNvPr id="77829" name="Text Box 5"/>
          <p:cNvSpPr txBox="1">
            <a:spLocks noChangeArrowheads="1"/>
          </p:cNvSpPr>
          <p:nvPr/>
        </p:nvSpPr>
        <p:spPr bwMode="auto">
          <a:xfrm>
            <a:off x="2268538" y="6553200"/>
            <a:ext cx="2663825" cy="304800"/>
          </a:xfrm>
          <a:prstGeom prst="rect">
            <a:avLst/>
          </a:prstGeom>
          <a:noFill/>
          <a:ln w="9525">
            <a:noFill/>
            <a:miter lim="800000"/>
            <a:headEnd/>
            <a:tailEnd/>
          </a:ln>
          <a:effectLst/>
        </p:spPr>
        <p:txBody>
          <a:bodyPr>
            <a:spAutoFit/>
          </a:bodyPr>
          <a:lstStyle/>
          <a:p>
            <a:pPr eaLnBrk="1" fontAlgn="auto" hangingPunct="1">
              <a:spcBef>
                <a:spcPct val="50000"/>
              </a:spcBef>
              <a:spcAft>
                <a:spcPts val="0"/>
              </a:spcAft>
            </a:pPr>
            <a:r>
              <a:rPr lang="en-US" sz="1400" b="1">
                <a:solidFill>
                  <a:prstClr val="black"/>
                </a:solidFill>
                <a:latin typeface="Comic Sans MS" pitchFamily="66" charset="0"/>
              </a:rPr>
              <a:t>Artwork by Sunny Chandra</a:t>
            </a:r>
          </a:p>
        </p:txBody>
      </p:sp>
      <p:sp>
        <p:nvSpPr>
          <p:cNvPr id="7" name="Rectangle 3"/>
          <p:cNvSpPr txBox="1">
            <a:spLocks/>
          </p:cNvSpPr>
          <p:nvPr/>
        </p:nvSpPr>
        <p:spPr>
          <a:xfrm>
            <a:off x="0" y="5949280"/>
            <a:ext cx="9143999" cy="908720"/>
          </a:xfrm>
          <a:prstGeom prst="rect">
            <a:avLst/>
          </a:prstGeom>
        </p:spPr>
        <p:txBody>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a:ea typeface="+mn-ea"/>
                <a:cs typeface="Arial"/>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a:ea typeface="+mn-ea"/>
                <a:cs typeface="Arial"/>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a:ea typeface="+mn-ea"/>
                <a:cs typeface="Arial"/>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a:ea typeface="+mn-ea"/>
                <a:cs typeface="Arial"/>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nSpc>
                <a:spcPct val="90000"/>
              </a:lnSpc>
            </a:pPr>
            <a:r>
              <a:rPr lang="zh-CN" altLang="en-US" sz="2800" b="1" dirty="0">
                <a:solidFill>
                  <a:srgbClr val="FFFFFF"/>
                </a:solidFill>
              </a:rPr>
              <a:t>这可能会促使耶路撒冷圣殿的重建。</a:t>
            </a:r>
          </a:p>
        </p:txBody>
      </p:sp>
    </p:spTree>
    <p:extLst>
      <p:ext uri="{BB962C8B-B14F-4D97-AF65-F5344CB8AC3E}">
        <p14:creationId xmlns:p14="http://schemas.microsoft.com/office/powerpoint/2010/main" val="692881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7089" name="Picture 1" descr="rev 7 144,000 worship1.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513" y="-26988"/>
            <a:ext cx="9180513" cy="68849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5" name="Rectangle 3"/>
          <p:cNvSpPr>
            <a:spLocks noChangeArrowheads="1"/>
          </p:cNvSpPr>
          <p:nvPr/>
        </p:nvSpPr>
        <p:spPr bwMode="auto">
          <a:xfrm>
            <a:off x="0" y="0"/>
            <a:ext cx="9144000" cy="569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r>
              <a:rPr lang="zh-TW" altLang="en-US" b="1" dirty="0">
                <a:solidFill>
                  <a:srgbClr val="FFFF99"/>
                </a:solidFill>
                <a:ea typeface="PMingLiU" pitchFamily="18" charset="-120"/>
              </a:rPr>
              <a:t> </a:t>
            </a:r>
            <a:r>
              <a:rPr lang="zh-CN" altLang="en-US" sz="2800" b="1" dirty="0">
                <a:solidFill>
                  <a:srgbClr val="FFFF99"/>
                </a:solidFill>
                <a:ea typeface="SimSun" pitchFamily="2" charset="-122"/>
              </a:rPr>
              <a:t>我听见以色列人、各支派中受印的数目、有</a:t>
            </a:r>
            <a:r>
              <a:rPr lang="zh-TW" altLang="en-US" sz="2800" b="1" dirty="0">
                <a:solidFill>
                  <a:srgbClr val="FFFF99"/>
                </a:solidFill>
                <a:ea typeface="PMingLiU" pitchFamily="18" charset="-120"/>
              </a:rPr>
              <a:t> </a:t>
            </a:r>
            <a:r>
              <a:rPr lang="en-US" altLang="zh-TW" sz="2800" b="1" dirty="0">
                <a:solidFill>
                  <a:srgbClr val="FFFF99"/>
                </a:solidFill>
                <a:ea typeface="PMingLiU" pitchFamily="18" charset="-120"/>
              </a:rPr>
              <a:t>144,000:</a:t>
            </a:r>
            <a:r>
              <a:rPr lang="zh-CN" altLang="en-US" b="1" dirty="0">
                <a:solidFill>
                  <a:srgbClr val="FFFF99"/>
                </a:solidFill>
                <a:ea typeface="SimSun" pitchFamily="2" charset="-122"/>
              </a:rPr>
              <a:t> </a:t>
            </a:r>
            <a:br>
              <a:rPr lang="zh-CN" altLang="en-US" dirty="0">
                <a:solidFill>
                  <a:srgbClr val="FFFF99"/>
                </a:solidFill>
                <a:ea typeface="SimSun" pitchFamily="2" charset="-122"/>
              </a:rPr>
            </a:br>
            <a:r>
              <a:rPr lang="zh-TW" altLang="en-US" dirty="0">
                <a:solidFill>
                  <a:srgbClr val="FFFF99"/>
                </a:solidFill>
                <a:ea typeface="PMingLiU" pitchFamily="18" charset="-120"/>
              </a:rPr>
              <a:t>                                              </a:t>
            </a:r>
            <a:r>
              <a:rPr lang="zh-CN" altLang="en-US" sz="2800" b="1" dirty="0">
                <a:solidFill>
                  <a:srgbClr val="FFFF99"/>
                </a:solidFill>
                <a:latin typeface="SimSun" pitchFamily="2" charset="-122"/>
                <a:ea typeface="SimSun" pitchFamily="2" charset="-122"/>
              </a:rPr>
              <a:t>犹大支派中受印的有</a:t>
            </a:r>
            <a:r>
              <a:rPr lang="en-US" altLang="zh-TW" sz="2800" b="1" dirty="0">
                <a:solidFill>
                  <a:srgbClr val="FFFF99"/>
                </a:solidFill>
                <a:ea typeface="PMingLiU" pitchFamily="18" charset="-120"/>
              </a:rPr>
              <a:t>12,000</a:t>
            </a:r>
            <a:r>
              <a:rPr lang="zh-CN" altLang="en-US" sz="2800" b="1" dirty="0">
                <a:solidFill>
                  <a:srgbClr val="FFFF99"/>
                </a:solidFill>
                <a:ea typeface="SimSun" pitchFamily="2" charset="-122"/>
              </a:rPr>
              <a:t> </a:t>
            </a:r>
            <a:br>
              <a:rPr lang="en-US" altLang="zh-CN" b="1" dirty="0">
                <a:solidFill>
                  <a:srgbClr val="FFFF99"/>
                </a:solidFill>
                <a:ea typeface="SimSun" pitchFamily="2" charset="-122"/>
              </a:rPr>
            </a:br>
            <a:r>
              <a:rPr lang="zh-TW" altLang="en-US" b="1" dirty="0">
                <a:solidFill>
                  <a:srgbClr val="FFFF99"/>
                </a:solidFill>
                <a:ea typeface="PMingLiU" pitchFamily="18" charset="-120"/>
              </a:rPr>
              <a:t>                                        </a:t>
            </a:r>
            <a:r>
              <a:rPr lang="zh-CN" altLang="en-US" sz="2800" b="1" dirty="0">
                <a:solidFill>
                  <a:srgbClr val="FFFF99"/>
                </a:solidFill>
                <a:ea typeface="SimSun" pitchFamily="2" charset="-122"/>
              </a:rPr>
              <a:t>流便支派中有</a:t>
            </a:r>
            <a:r>
              <a:rPr lang="en-US" altLang="zh-TW" sz="2800" b="1" dirty="0">
                <a:solidFill>
                  <a:srgbClr val="FFFF99"/>
                </a:solidFill>
                <a:ea typeface="PMingLiU" pitchFamily="18" charset="-120"/>
              </a:rPr>
              <a:t>12,000</a:t>
            </a:r>
            <a:br>
              <a:rPr lang="en-US" altLang="zh-CN" dirty="0">
                <a:solidFill>
                  <a:srgbClr val="FFFF99"/>
                </a:solidFill>
                <a:ea typeface="SimSun" pitchFamily="2" charset="-122"/>
              </a:rPr>
            </a:br>
            <a:r>
              <a:rPr lang="zh-TW" altLang="en-US" dirty="0">
                <a:solidFill>
                  <a:srgbClr val="FFFF99"/>
                </a:solidFill>
                <a:ea typeface="PMingLiU" pitchFamily="18" charset="-120"/>
              </a:rPr>
              <a:t>                                                           </a:t>
            </a:r>
            <a:r>
              <a:rPr lang="zh-CN" altLang="en-US" sz="2800" b="1" dirty="0">
                <a:solidFill>
                  <a:srgbClr val="FFFF99"/>
                </a:solidFill>
                <a:ea typeface="SimSun" pitchFamily="2" charset="-122"/>
              </a:rPr>
              <a:t>迦得支派中有</a:t>
            </a:r>
            <a:r>
              <a:rPr lang="en-US" altLang="zh-TW" sz="2800" b="1" dirty="0">
                <a:solidFill>
                  <a:srgbClr val="FFFF99"/>
                </a:solidFill>
                <a:ea typeface="PMingLiU" pitchFamily="18" charset="-120"/>
              </a:rPr>
              <a:t>12,000</a:t>
            </a:r>
            <a:br>
              <a:rPr lang="en-US" altLang="zh-CN" dirty="0">
                <a:solidFill>
                  <a:srgbClr val="FFFF99"/>
                </a:solidFill>
                <a:ea typeface="SimSun" pitchFamily="2" charset="-122"/>
              </a:rPr>
            </a:br>
            <a:r>
              <a:rPr lang="zh-TW" altLang="en-US" dirty="0">
                <a:solidFill>
                  <a:srgbClr val="FFFF99"/>
                </a:solidFill>
                <a:ea typeface="PMingLiU" pitchFamily="18" charset="-120"/>
              </a:rPr>
              <a:t>                                                           </a:t>
            </a:r>
            <a:r>
              <a:rPr lang="zh-CN" altLang="en-US" sz="2800" b="1" dirty="0">
                <a:solidFill>
                  <a:srgbClr val="FFFF99"/>
                </a:solidFill>
                <a:ea typeface="SimSun" pitchFamily="2" charset="-122"/>
              </a:rPr>
              <a:t>亚设支派中有</a:t>
            </a:r>
            <a:r>
              <a:rPr lang="en-US" altLang="zh-CN" sz="2800" b="1" dirty="0">
                <a:solidFill>
                  <a:srgbClr val="FFFF99"/>
                </a:solidFill>
                <a:ea typeface="SimSun" pitchFamily="2" charset="-122"/>
              </a:rPr>
              <a:t>12,000</a:t>
            </a:r>
            <a:br>
              <a:rPr lang="en-US" altLang="zh-CN" dirty="0">
                <a:solidFill>
                  <a:srgbClr val="FFFF99"/>
                </a:solidFill>
                <a:ea typeface="SimSun" pitchFamily="2" charset="-122"/>
              </a:rPr>
            </a:br>
            <a:r>
              <a:rPr lang="zh-TW" altLang="en-US" dirty="0">
                <a:solidFill>
                  <a:srgbClr val="FFFF99"/>
                </a:solidFill>
                <a:ea typeface="PMingLiU" pitchFamily="18" charset="-120"/>
              </a:rPr>
              <a:t>                                                   </a:t>
            </a:r>
            <a:r>
              <a:rPr lang="zh-CN" altLang="en-US" sz="2800" b="1" dirty="0">
                <a:solidFill>
                  <a:srgbClr val="FFFF99"/>
                </a:solidFill>
                <a:ea typeface="SimSun" pitchFamily="2" charset="-122"/>
              </a:rPr>
              <a:t>拿弗他利支派中有</a:t>
            </a:r>
            <a:r>
              <a:rPr lang="en-US" altLang="zh-CN" sz="2800" b="1" dirty="0">
                <a:solidFill>
                  <a:srgbClr val="FFFF99"/>
                </a:solidFill>
                <a:ea typeface="SimSun" pitchFamily="2" charset="-122"/>
              </a:rPr>
              <a:t>12,000</a:t>
            </a:r>
            <a:br>
              <a:rPr lang="en-US" altLang="zh-CN" dirty="0">
                <a:solidFill>
                  <a:srgbClr val="FFFF99"/>
                </a:solidFill>
                <a:ea typeface="SimSun" pitchFamily="2" charset="-122"/>
              </a:rPr>
            </a:br>
            <a:r>
              <a:rPr lang="zh-TW" altLang="en-US" dirty="0">
                <a:solidFill>
                  <a:srgbClr val="FFFF99"/>
                </a:solidFill>
                <a:ea typeface="PMingLiU" pitchFamily="18" charset="-120"/>
              </a:rPr>
              <a:t>                                                       </a:t>
            </a:r>
            <a:r>
              <a:rPr lang="zh-CN" altLang="en-US" sz="2800" b="1" dirty="0">
                <a:solidFill>
                  <a:srgbClr val="FFFF99"/>
                </a:solidFill>
                <a:ea typeface="SimSun" pitchFamily="2" charset="-122"/>
              </a:rPr>
              <a:t>玛拿西支派中有</a:t>
            </a:r>
            <a:r>
              <a:rPr lang="en-US" altLang="zh-CN" sz="2800" b="1" dirty="0">
                <a:solidFill>
                  <a:srgbClr val="FFFF99"/>
                </a:solidFill>
                <a:ea typeface="SimSun" pitchFamily="2" charset="-122"/>
              </a:rPr>
              <a:t>12,000</a:t>
            </a:r>
            <a:br>
              <a:rPr lang="en-US" altLang="zh-CN" dirty="0">
                <a:solidFill>
                  <a:srgbClr val="FFFF99"/>
                </a:solidFill>
                <a:ea typeface="SimSun" pitchFamily="2" charset="-122"/>
              </a:rPr>
            </a:br>
            <a:r>
              <a:rPr lang="zh-TW" altLang="en-US" dirty="0">
                <a:solidFill>
                  <a:srgbClr val="FFFF99"/>
                </a:solidFill>
                <a:ea typeface="PMingLiU" pitchFamily="18" charset="-120"/>
              </a:rPr>
              <a:t>                                                           </a:t>
            </a:r>
            <a:r>
              <a:rPr lang="zh-CN" altLang="en-US" sz="2800" b="1" dirty="0">
                <a:solidFill>
                  <a:srgbClr val="FFFF99"/>
                </a:solidFill>
                <a:ea typeface="SimSun" pitchFamily="2" charset="-122"/>
              </a:rPr>
              <a:t>西缅支派中有</a:t>
            </a:r>
            <a:r>
              <a:rPr lang="en-US" altLang="zh-CN" sz="2800" b="1" dirty="0">
                <a:solidFill>
                  <a:srgbClr val="FFFF99"/>
                </a:solidFill>
                <a:ea typeface="SimSun" pitchFamily="2" charset="-122"/>
              </a:rPr>
              <a:t>12,000</a:t>
            </a:r>
            <a:br>
              <a:rPr lang="en-US" altLang="zh-CN" dirty="0">
                <a:solidFill>
                  <a:srgbClr val="FFFF99"/>
                </a:solidFill>
                <a:ea typeface="SimSun" pitchFamily="2" charset="-122"/>
              </a:rPr>
            </a:br>
            <a:r>
              <a:rPr lang="en-US" altLang="zh-CN" dirty="0">
                <a:solidFill>
                  <a:srgbClr val="FFFF99"/>
                </a:solidFill>
                <a:ea typeface="SimSun" pitchFamily="2" charset="-122"/>
              </a:rPr>
              <a:t>                                                           </a:t>
            </a:r>
            <a:r>
              <a:rPr lang="zh-CN" altLang="en-US" sz="2800" b="1" dirty="0">
                <a:solidFill>
                  <a:srgbClr val="FFFF99"/>
                </a:solidFill>
                <a:ea typeface="SimSun" pitchFamily="2" charset="-122"/>
              </a:rPr>
              <a:t>利未支派中有</a:t>
            </a:r>
            <a:r>
              <a:rPr lang="en-US" altLang="zh-CN" sz="2800" b="1" dirty="0">
                <a:solidFill>
                  <a:srgbClr val="FFFF99"/>
                </a:solidFill>
                <a:ea typeface="SimSun" pitchFamily="2" charset="-122"/>
              </a:rPr>
              <a:t>12,000</a:t>
            </a:r>
            <a:br>
              <a:rPr lang="en-US" altLang="zh-CN" dirty="0">
                <a:solidFill>
                  <a:srgbClr val="FFFF99"/>
                </a:solidFill>
                <a:ea typeface="SimSun" pitchFamily="2" charset="-122"/>
              </a:rPr>
            </a:br>
            <a:r>
              <a:rPr lang="zh-CN" altLang="en-US" dirty="0">
                <a:solidFill>
                  <a:srgbClr val="FFFF99"/>
                </a:solidFill>
                <a:ea typeface="SimSun" pitchFamily="2" charset="-122"/>
              </a:rPr>
              <a:t>                                                       </a:t>
            </a:r>
            <a:r>
              <a:rPr lang="zh-CN" altLang="en-US" sz="2800" b="1" dirty="0">
                <a:solidFill>
                  <a:srgbClr val="FFFF99"/>
                </a:solidFill>
                <a:ea typeface="SimSun" pitchFamily="2" charset="-122"/>
              </a:rPr>
              <a:t>以萨迦支派中有</a:t>
            </a:r>
            <a:r>
              <a:rPr lang="en-US" altLang="zh-CN" sz="2800" b="1" dirty="0">
                <a:solidFill>
                  <a:srgbClr val="FFFF99"/>
                </a:solidFill>
                <a:ea typeface="SimSun" pitchFamily="2" charset="-122"/>
              </a:rPr>
              <a:t>12,000</a:t>
            </a:r>
            <a:br>
              <a:rPr lang="en-US" altLang="zh-CN" dirty="0">
                <a:solidFill>
                  <a:srgbClr val="FFFF99"/>
                </a:solidFill>
                <a:ea typeface="SimSun" pitchFamily="2" charset="-122"/>
              </a:rPr>
            </a:br>
            <a:r>
              <a:rPr lang="en-US" altLang="zh-CN" dirty="0">
                <a:solidFill>
                  <a:srgbClr val="FFFF99"/>
                </a:solidFill>
                <a:ea typeface="SimSun" pitchFamily="2" charset="-122"/>
              </a:rPr>
              <a:t>                                                       </a:t>
            </a:r>
            <a:r>
              <a:rPr lang="zh-CN" altLang="en-US" sz="2800" b="1" dirty="0">
                <a:solidFill>
                  <a:srgbClr val="FFFF99"/>
                </a:solidFill>
                <a:ea typeface="SimSun" pitchFamily="2" charset="-122"/>
              </a:rPr>
              <a:t>西布伦支派中有</a:t>
            </a:r>
            <a:r>
              <a:rPr lang="en-US" altLang="zh-CN" sz="2800" b="1" dirty="0">
                <a:solidFill>
                  <a:srgbClr val="FFFF99"/>
                </a:solidFill>
                <a:ea typeface="SimSun" pitchFamily="2" charset="-122"/>
              </a:rPr>
              <a:t>12,000</a:t>
            </a:r>
            <a:r>
              <a:rPr lang="zh-CN" altLang="en-US" sz="2800" dirty="0">
                <a:solidFill>
                  <a:srgbClr val="FFFF99"/>
                </a:solidFill>
                <a:ea typeface="SimSun" pitchFamily="2" charset="-122"/>
              </a:rPr>
              <a:t> </a:t>
            </a:r>
            <a:br>
              <a:rPr lang="en-US" altLang="zh-CN" dirty="0">
                <a:solidFill>
                  <a:srgbClr val="FFFF99"/>
                </a:solidFill>
                <a:ea typeface="SimSun" pitchFamily="2" charset="-122"/>
              </a:rPr>
            </a:br>
            <a:r>
              <a:rPr lang="zh-CN" altLang="en-US" dirty="0">
                <a:solidFill>
                  <a:srgbClr val="FFFF99"/>
                </a:solidFill>
                <a:ea typeface="SimSun" pitchFamily="2" charset="-122"/>
              </a:rPr>
              <a:t>                                                          </a:t>
            </a:r>
            <a:r>
              <a:rPr lang="zh-CN" altLang="en-US" sz="2800" b="1" dirty="0">
                <a:solidFill>
                  <a:srgbClr val="FFFF99"/>
                </a:solidFill>
                <a:ea typeface="SimSun" pitchFamily="2" charset="-122"/>
              </a:rPr>
              <a:t>约瑟支派中有 </a:t>
            </a:r>
            <a:r>
              <a:rPr lang="en-US" altLang="zh-CN" sz="2800" b="1" dirty="0">
                <a:solidFill>
                  <a:srgbClr val="FFFF99"/>
                </a:solidFill>
                <a:ea typeface="SimSun" pitchFamily="2" charset="-122"/>
              </a:rPr>
              <a:t>12,000</a:t>
            </a:r>
            <a:br>
              <a:rPr lang="en-US" altLang="zh-CN" dirty="0">
                <a:solidFill>
                  <a:srgbClr val="FFFF99"/>
                </a:solidFill>
                <a:ea typeface="SimSun" pitchFamily="2" charset="-122"/>
              </a:rPr>
            </a:br>
            <a:r>
              <a:rPr lang="en-US" altLang="zh-CN" dirty="0">
                <a:solidFill>
                  <a:srgbClr val="FFFF99"/>
                </a:solidFill>
                <a:ea typeface="SimSun" pitchFamily="2" charset="-122"/>
              </a:rPr>
              <a:t>                                            </a:t>
            </a:r>
            <a:r>
              <a:rPr lang="zh-CN" altLang="en-US" sz="2800" b="1" dirty="0">
                <a:solidFill>
                  <a:srgbClr val="FFFF99"/>
                </a:solidFill>
                <a:ea typeface="SimSun" pitchFamily="2" charset="-122"/>
              </a:rPr>
              <a:t>便雅悯支派中受印的有</a:t>
            </a:r>
            <a:r>
              <a:rPr lang="en-US" altLang="zh-CN" sz="2800" b="1" dirty="0">
                <a:solidFill>
                  <a:srgbClr val="FFFF99"/>
                </a:solidFill>
                <a:ea typeface="SimSun" pitchFamily="2" charset="-122"/>
              </a:rPr>
              <a:t>12,000</a:t>
            </a:r>
            <a:r>
              <a:rPr lang="zh-CN" altLang="en-US" sz="2800" b="1" dirty="0">
                <a:solidFill>
                  <a:srgbClr val="FFC000"/>
                </a:solidFill>
                <a:ea typeface="SimSun" pitchFamily="2" charset="-122"/>
              </a:rPr>
              <a:t> </a:t>
            </a:r>
            <a:endParaRPr lang="en-US" sz="2800" b="1" dirty="0">
              <a:solidFill>
                <a:srgbClr val="FFC000"/>
              </a:solidFill>
              <a:ea typeface="SimSun" pitchFamily="2" charset="-122"/>
            </a:endParaRPr>
          </a:p>
        </p:txBody>
      </p:sp>
      <p:sp>
        <p:nvSpPr>
          <p:cNvPr id="7" name="Rectangle 2"/>
          <p:cNvSpPr txBox="1">
            <a:spLocks noChangeArrowheads="1"/>
          </p:cNvSpPr>
          <p:nvPr/>
        </p:nvSpPr>
        <p:spPr bwMode="auto">
          <a:xfrm>
            <a:off x="0" y="5334000"/>
            <a:ext cx="50292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8" charset="0"/>
                <a:ea typeface="MS PGothic"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eaLnBrk="1" hangingPunct="1"/>
            <a:r>
              <a:rPr lang="en-US" altLang="zh-CN" sz="4000" b="1">
                <a:solidFill>
                  <a:srgbClr val="FFFF99"/>
                </a:solidFill>
                <a:latin typeface="SimSun" pitchFamily="2" charset="-122"/>
                <a:ea typeface="SimSun" pitchFamily="2" charset="-122"/>
              </a:rPr>
              <a:t>144,000 </a:t>
            </a:r>
            <a:r>
              <a:rPr lang="zh-CN" altLang="en-US" sz="4000" b="1">
                <a:solidFill>
                  <a:srgbClr val="FFFF99"/>
                </a:solidFill>
                <a:latin typeface="SimSun" pitchFamily="2" charset="-122"/>
                <a:ea typeface="SimSun" pitchFamily="2" charset="-122"/>
              </a:rPr>
              <a:t>聚在一处 </a:t>
            </a:r>
            <a:r>
              <a:rPr lang="en-US" altLang="zh-CN" sz="4000" b="1">
                <a:solidFill>
                  <a:srgbClr val="FFFF99"/>
                </a:solidFill>
                <a:latin typeface="SimSun" pitchFamily="2" charset="-122"/>
                <a:ea typeface="SimSun" pitchFamily="2" charset="-122"/>
              </a:rPr>
              <a:t>(7:1-8)</a:t>
            </a:r>
            <a:endParaRPr lang="en-US" altLang="zh-CN" sz="4000" b="1" dirty="0">
              <a:solidFill>
                <a:srgbClr val="FFFF99"/>
              </a:solidFill>
              <a:latin typeface="SimSun" pitchFamily="2" charset="-122"/>
              <a:ea typeface="SimSun" pitchFamily="2" charset="-122"/>
            </a:endParaRPr>
          </a:p>
        </p:txBody>
      </p:sp>
    </p:spTree>
    <p:extLst>
      <p:ext uri="{BB962C8B-B14F-4D97-AF65-F5344CB8AC3E}">
        <p14:creationId xmlns:p14="http://schemas.microsoft.com/office/powerpoint/2010/main" val="25690412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p:cNvSpPr>
            <a:spLocks noGrp="1" noChangeArrowheads="1"/>
          </p:cNvSpPr>
          <p:nvPr>
            <p:ph type="ctrTitle"/>
          </p:nvPr>
        </p:nvSpPr>
        <p:spPr>
          <a:xfrm>
            <a:off x="0" y="0"/>
            <a:ext cx="9144000" cy="1052513"/>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两个见证人</a:t>
            </a:r>
            <a:r>
              <a:rPr lang="en-US" b="1" dirty="0">
                <a:latin typeface="Arial" charset="0"/>
                <a:ea typeface="ＭＳ Ｐゴシック" charset="0"/>
                <a:cs typeface="ＭＳ Ｐゴシック" charset="0"/>
              </a:rPr>
              <a:t>(11:3)</a:t>
            </a:r>
            <a:endParaRPr lang="en-US" dirty="0">
              <a:latin typeface="Times New Roman" charset="0"/>
              <a:ea typeface="ＭＳ Ｐゴシック" charset="0"/>
              <a:cs typeface="ＭＳ Ｐゴシック" charset="0"/>
            </a:endParaRPr>
          </a:p>
        </p:txBody>
      </p:sp>
      <p:pic>
        <p:nvPicPr>
          <p:cNvPr id="920578" name="Picture 1" descr="rev 11 800-Ezra 8 Haggai_Zechariah.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052513"/>
            <a:ext cx="76200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bwMode="auto">
          <a:xfrm>
            <a:off x="3276600" y="1052513"/>
            <a:ext cx="2843213" cy="5810250"/>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400" b="1" dirty="0">
                <a:solidFill>
                  <a:srgbClr val="FFFFFF"/>
                </a:solidFill>
                <a:latin typeface="ＭＳ Ｐゴシック"/>
                <a:ea typeface="ＭＳ Ｐゴシック"/>
                <a:cs typeface="ＭＳ Ｐゴシック"/>
              </a:rPr>
              <a:t>我 要 使 我 那 两 个 见 证 人 ， 穿 着 毛 衣 ， 传 道 一 千 二 百 六 十 天 。</a:t>
            </a:r>
          </a:p>
        </p:txBody>
      </p:sp>
    </p:spTree>
    <p:extLst>
      <p:ext uri="{BB962C8B-B14F-4D97-AF65-F5344CB8AC3E}">
        <p14:creationId xmlns:p14="http://schemas.microsoft.com/office/powerpoint/2010/main" val="1046360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rev 11 The-Ministry-Of-The-Two-Witness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26988"/>
            <a:ext cx="9109075" cy="683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6610" name="Rectangle 2"/>
          <p:cNvSpPr>
            <a:spLocks noGrp="1" noChangeArrowheads="1"/>
          </p:cNvSpPr>
          <p:nvPr>
            <p:ph type="ctrTitle"/>
          </p:nvPr>
        </p:nvSpPr>
        <p:spPr>
          <a:xfrm>
            <a:off x="2152796" y="4202628"/>
            <a:ext cx="4749651" cy="2590800"/>
          </a:xfrm>
          <a:effectLst>
            <a:outerShdw blurRad="63500" dist="35921" dir="2700000" algn="ctr" rotWithShape="0">
              <a:schemeClr val="tx2"/>
            </a:outerShdw>
          </a:effectLst>
        </p:spPr>
        <p:txBody>
          <a:bodyPr/>
          <a:lstStyle/>
          <a:p>
            <a:r>
              <a:rPr lang="zh-CN" altLang="en-US" sz="5400" b="1" dirty="0">
                <a:solidFill>
                  <a:schemeClr val="bg1"/>
                </a:solidFill>
                <a:ea typeface="SimSun" pitchFamily="2" charset="-122"/>
              </a:rPr>
              <a:t>两 棵</a:t>
            </a:r>
            <a:br>
              <a:rPr lang="zh-CN" altLang="en-US" sz="5400" b="1" dirty="0">
                <a:solidFill>
                  <a:schemeClr val="bg1"/>
                </a:solidFill>
                <a:ea typeface="SimSun" pitchFamily="2" charset="-122"/>
              </a:rPr>
            </a:br>
            <a:r>
              <a:rPr lang="zh-CN" altLang="en-US" sz="5400" b="1" dirty="0">
                <a:solidFill>
                  <a:schemeClr val="bg1"/>
                </a:solidFill>
                <a:ea typeface="SimSun" pitchFamily="2" charset="-122"/>
              </a:rPr>
              <a:t>橄 榄 树</a:t>
            </a:r>
            <a:br>
              <a:rPr lang="zh-CN" altLang="en-US" sz="5400" b="1" dirty="0">
                <a:solidFill>
                  <a:schemeClr val="bg1"/>
                </a:solidFill>
                <a:ea typeface="SimSun" pitchFamily="2" charset="-122"/>
              </a:rPr>
            </a:br>
            <a:r>
              <a:rPr lang="en-US" altLang="zh-CN" b="1" dirty="0">
                <a:solidFill>
                  <a:schemeClr val="bg1"/>
                </a:solidFill>
                <a:latin typeface="Arial" pitchFamily="34" charset="0"/>
                <a:ea typeface="SimSun" pitchFamily="2" charset="-122"/>
              </a:rPr>
              <a:t>(11:4)</a:t>
            </a:r>
          </a:p>
        </p:txBody>
      </p:sp>
    </p:spTree>
    <p:extLst>
      <p:ext uri="{BB962C8B-B14F-4D97-AF65-F5344CB8AC3E}">
        <p14:creationId xmlns:p14="http://schemas.microsoft.com/office/powerpoint/2010/main" val="40671532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_islamic_antichrist_img_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332" y="935721"/>
            <a:ext cx="8522386" cy="4800943"/>
          </a:xfrm>
          <a:prstGeom prst="rect">
            <a:avLst/>
          </a:prstGeom>
        </p:spPr>
      </p:pic>
      <p:sp>
        <p:nvSpPr>
          <p:cNvPr id="869378" name="Rectangle 2"/>
          <p:cNvSpPr>
            <a:spLocks noGrp="1" noChangeArrowheads="1"/>
          </p:cNvSpPr>
          <p:nvPr>
            <p:ph type="ctrTitle"/>
          </p:nvPr>
        </p:nvSpPr>
        <p:spPr>
          <a:xfrm>
            <a:off x="0" y="0"/>
            <a:ext cx="9144000" cy="1052513"/>
          </a:xfrm>
          <a:effectLst>
            <a:outerShdw blurRad="63500" dist="35921" dir="2700000" algn="ctr" rotWithShape="0">
              <a:schemeClr val="tx2">
                <a:alpha val="74998"/>
              </a:schemeClr>
            </a:outerShdw>
          </a:effectLst>
        </p:spPr>
        <p:txBody>
          <a:bodyPr/>
          <a:lstStyle/>
          <a:p>
            <a:pPr>
              <a:defRPr/>
            </a:pPr>
            <a:r>
              <a:rPr lang="zh-CN" altLang="en-US" b="1" dirty="0">
                <a:latin typeface="Arial" charset="0"/>
                <a:ea typeface="ＭＳ Ｐゴシック" charset="0"/>
                <a:cs typeface="ＭＳ Ｐゴシック" charset="0"/>
              </a:rPr>
              <a:t>两位见证人（启示录 </a:t>
            </a:r>
            <a:r>
              <a:rPr lang="en-US" altLang="zh-CN" b="1" dirty="0">
                <a:latin typeface="Arial" charset="0"/>
                <a:ea typeface="ＭＳ Ｐゴシック" charset="0"/>
                <a:cs typeface="ＭＳ Ｐゴシック" charset="0"/>
              </a:rPr>
              <a:t>11:5</a:t>
            </a:r>
            <a:r>
              <a:rPr lang="zh-CN" altLang="en-US" b="1" dirty="0">
                <a:latin typeface="Arial"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
        <p:nvSpPr>
          <p:cNvPr id="4" name="Rectangle 2"/>
          <p:cNvSpPr txBox="1">
            <a:spLocks noChangeArrowheads="1"/>
          </p:cNvSpPr>
          <p:nvPr/>
        </p:nvSpPr>
        <p:spPr bwMode="auto">
          <a:xfrm>
            <a:off x="0" y="5547719"/>
            <a:ext cx="9119098" cy="1256648"/>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zh-CN" altLang="en-US" sz="2800" b="1" dirty="0">
                <a:solidFill>
                  <a:srgbClr val="FFFFFF"/>
                </a:solidFill>
              </a:rPr>
              <a:t>“若有人想要害他们，就有火从他们口中出来，烧灭仇敌。凡想要害他们的，都必须这样被杀。”</a:t>
            </a:r>
          </a:p>
        </p:txBody>
      </p:sp>
      <p:sp>
        <p:nvSpPr>
          <p:cNvPr id="5"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16240249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92898" name="Rectangle 1051"/>
          <p:cNvSpPr>
            <a:spLocks noGrp="1" noChangeArrowheads="1"/>
          </p:cNvSpPr>
          <p:nvPr>
            <p:ph type="title"/>
          </p:nvPr>
        </p:nvSpPr>
        <p:spPr>
          <a:xfrm>
            <a:off x="2133600" y="2209800"/>
            <a:ext cx="6019800" cy="762000"/>
          </a:xfrm>
        </p:spPr>
        <p:txBody>
          <a:bodyPr/>
          <a:lstStyle/>
          <a:p>
            <a:r>
              <a:rPr lang="en-US">
                <a:latin typeface="Times New Roman" pitchFamily="18" charset="0"/>
              </a:rPr>
              <a:t>Revelation 11</a:t>
            </a:r>
          </a:p>
        </p:txBody>
      </p:sp>
      <p:sp>
        <p:nvSpPr>
          <p:cNvPr id="339971" name="WordArt 1043"/>
          <p:cNvSpPr>
            <a:spLocks noChangeArrowheads="1" noChangeShapeType="1" noTextEdit="1"/>
          </p:cNvSpPr>
          <p:nvPr/>
        </p:nvSpPr>
        <p:spPr bwMode="auto">
          <a:xfrm>
            <a:off x="2773363" y="188913"/>
            <a:ext cx="3513137" cy="647700"/>
          </a:xfrm>
          <a:prstGeom prst="rect">
            <a:avLst/>
          </a:prstGeom>
        </p:spPr>
        <p:txBody>
          <a:bodyPr wrap="none" fromWordArt="1">
            <a:prstTxWarp prst="textPlain">
              <a:avLst>
                <a:gd name="adj" fmla="val 50000"/>
              </a:avLst>
            </a:prstTxWarp>
          </a:bodyPr>
          <a:lstStyle/>
          <a:p>
            <a:pPr algn="ctr">
              <a:defRPr/>
            </a:pPr>
            <a:r>
              <a:rPr lang="ja-JP" altLang="en-US" sz="3600" kern="10" dirty="0">
                <a:ln w="9525">
                  <a:solidFill>
                    <a:srgbClr val="000000"/>
                  </a:solidFill>
                  <a:round/>
                  <a:headEnd/>
                  <a:tailEnd type="none" w="lg" len="lg"/>
                </a:ln>
                <a:solidFill>
                  <a:srgbClr val="FFFFFF"/>
                </a:solidFill>
                <a:latin typeface="Arial Black"/>
                <a:ea typeface="ＭＳ Ｐゴシック" charset="-128"/>
                <a:cs typeface="ＭＳ Ｐゴシック" charset="-128"/>
              </a:rPr>
              <a:t>启示录</a:t>
            </a:r>
            <a:r>
              <a:rPr lang="en-US" altLang="ja-JP" sz="3600" kern="10" dirty="0">
                <a:ln w="9525">
                  <a:solidFill>
                    <a:srgbClr val="000000"/>
                  </a:solidFill>
                  <a:round/>
                  <a:headEnd/>
                  <a:tailEnd type="none" w="lg" len="lg"/>
                </a:ln>
                <a:solidFill>
                  <a:srgbClr val="FFFFFF"/>
                </a:solidFill>
                <a:latin typeface="Arial Black"/>
                <a:ea typeface="ＭＳ Ｐゴシック" charset="-128"/>
                <a:cs typeface="ＭＳ Ｐゴシック" charset="-128"/>
              </a:rPr>
              <a:t>11</a:t>
            </a:r>
            <a:r>
              <a:rPr lang="ja-JP" altLang="en-US" sz="3600" kern="10" dirty="0">
                <a:ln w="9525">
                  <a:solidFill>
                    <a:srgbClr val="000000"/>
                  </a:solidFill>
                  <a:round/>
                  <a:headEnd/>
                  <a:tailEnd type="none" w="lg" len="lg"/>
                </a:ln>
                <a:solidFill>
                  <a:srgbClr val="FFFFFF"/>
                </a:solidFill>
                <a:latin typeface="Arial Black"/>
                <a:ea typeface="ＭＳ Ｐゴシック" charset="-128"/>
                <a:cs typeface="ＭＳ Ｐゴシック" charset="-128"/>
              </a:rPr>
              <a:t>章</a:t>
            </a:r>
            <a:endParaRPr lang="en-SG" sz="3600" kern="10" dirty="0">
              <a:ln w="9525">
                <a:solidFill>
                  <a:srgbClr val="000000"/>
                </a:solidFill>
                <a:round/>
                <a:headEnd/>
                <a:tailEnd type="none" w="lg" len="lg"/>
              </a:ln>
              <a:solidFill>
                <a:srgbClr val="FFFFFF"/>
              </a:solidFill>
              <a:latin typeface="Arial Black"/>
              <a:ea typeface="ＭＳ Ｐゴシック" charset="-128"/>
              <a:cs typeface="ＭＳ Ｐゴシック" charset="-128"/>
            </a:endParaRPr>
          </a:p>
        </p:txBody>
      </p:sp>
      <p:sp>
        <p:nvSpPr>
          <p:cNvPr id="592900" name="Text Box 1045"/>
          <p:cNvSpPr txBox="1">
            <a:spLocks noChangeArrowheads="1"/>
          </p:cNvSpPr>
          <p:nvPr/>
        </p:nvSpPr>
        <p:spPr bwMode="auto">
          <a:xfrm>
            <a:off x="1439863" y="984250"/>
            <a:ext cx="6445250" cy="649288"/>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spcBef>
                <a:spcPct val="20000"/>
              </a:spcBef>
            </a:pPr>
            <a:r>
              <a:rPr lang="zh-CN" altLang="en-US" sz="3600">
                <a:solidFill>
                  <a:srgbClr val="FFFFFF"/>
                </a:solidFill>
                <a:ea typeface="SimSun" pitchFamily="2" charset="-122"/>
              </a:rPr>
              <a:t>释经学上的一个例子</a:t>
            </a:r>
          </a:p>
        </p:txBody>
      </p:sp>
      <p:pic>
        <p:nvPicPr>
          <p:cNvPr id="592901" name="Picture 1047" descr="leverdoor">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36513" y="-26988"/>
            <a:ext cx="1446213" cy="2663826"/>
          </a:xfrm>
        </p:spPr>
      </p:pic>
      <p:sp>
        <p:nvSpPr>
          <p:cNvPr id="592902" name="Text Box 1050"/>
          <p:cNvSpPr txBox="1">
            <a:spLocks noChangeArrowheads="1"/>
          </p:cNvSpPr>
          <p:nvPr/>
        </p:nvSpPr>
        <p:spPr bwMode="auto">
          <a:xfrm>
            <a:off x="8315325" y="131763"/>
            <a:ext cx="752475" cy="40163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sz="2000" b="1">
                <a:solidFill>
                  <a:srgbClr val="000000"/>
                </a:solidFill>
                <a:latin typeface="Arial" pitchFamily="34" charset="0"/>
                <a:cs typeface="Arial" pitchFamily="34" charset="0"/>
              </a:rPr>
              <a:t>335a</a:t>
            </a:r>
          </a:p>
        </p:txBody>
      </p:sp>
      <p:sp>
        <p:nvSpPr>
          <p:cNvPr id="166919" name="Rectangle 1044"/>
          <p:cNvSpPr txBox="1">
            <a:spLocks noChangeArrowheads="1"/>
          </p:cNvSpPr>
          <p:nvPr/>
        </p:nvSpPr>
        <p:spPr bwMode="auto">
          <a:xfrm>
            <a:off x="1447800" y="1905000"/>
            <a:ext cx="7632700" cy="4953000"/>
          </a:xfrm>
          <a:prstGeom prst="rect">
            <a:avLst/>
          </a:prstGeom>
          <a:solidFill>
            <a:schemeClr val="accent2">
              <a:lumMod val="50000"/>
            </a:schemeClr>
          </a:solidFill>
          <a:ln w="9525">
            <a:noFill/>
            <a:miter lim="800000"/>
            <a:headEnd/>
            <a:tailEnd/>
          </a:ln>
        </p:spPr>
        <p:txBody>
          <a:bodyPr/>
          <a:lstStyle>
            <a:lvl1pPr marL="174625" indent="7938">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spcBef>
                <a:spcPct val="20000"/>
              </a:spcBef>
            </a:pPr>
            <a:r>
              <a:rPr lang="zh-CN" altLang="en-US" sz="3600">
                <a:solidFill>
                  <a:srgbClr val="FFFFFF"/>
                </a:solidFill>
                <a:latin typeface="Times New Roman" pitchFamily="18" charset="0"/>
                <a:ea typeface="SimSun" pitchFamily="2" charset="-122"/>
              </a:rPr>
              <a:t>有一根好像量尺的芦苇赐给了我，</a:t>
            </a:r>
            <a:r>
              <a:rPr lang="zh-CN" altLang="en-US" sz="3600">
                <a:solidFill>
                  <a:srgbClr val="FFFFFF"/>
                </a:solidFill>
                <a:latin typeface="Times New Roman" pitchFamily="18" charset="0"/>
              </a:rPr>
              <a:t> </a:t>
            </a:r>
            <a:r>
              <a:rPr lang="zh-CN" altLang="en-US" sz="3600">
                <a:solidFill>
                  <a:srgbClr val="FFFFFF"/>
                </a:solidFill>
                <a:latin typeface="Times New Roman" pitchFamily="18" charset="0"/>
                <a:ea typeface="SimSun" pitchFamily="2" charset="-122"/>
              </a:rPr>
              <a:t>又有话说</a:t>
            </a:r>
            <a:r>
              <a:rPr lang="en-US" altLang="ja-JP" sz="3600">
                <a:solidFill>
                  <a:srgbClr val="FFFFFF"/>
                </a:solidFill>
                <a:latin typeface="Times New Roman" pitchFamily="18" charset="0"/>
              </a:rPr>
              <a:t>, “</a:t>
            </a:r>
            <a:r>
              <a:rPr lang="zh-CN" altLang="en-US" sz="3600">
                <a:solidFill>
                  <a:srgbClr val="FFFFFF"/>
                </a:solidFill>
                <a:latin typeface="Times New Roman" pitchFamily="18" charset="0"/>
                <a:ea typeface="SimSun" pitchFamily="2" charset="-122"/>
              </a:rPr>
              <a:t>你起来，把神的圣所和祭坛，以及在里面敬拜的人，都量一量、数一数。但圣所外面的院子，不要量它，因为它已经给了外族人，他们要践踏圣城四十二个月。我要赐能力给我那两个穿着麻衣的见证人，他们要传道一千二百六十天。”</a:t>
            </a:r>
            <a:endParaRPr lang="en-US" sz="3600">
              <a:solidFill>
                <a:srgbClr val="FFFFFF"/>
              </a:solidFill>
              <a:latin typeface="Times New Roman" pitchFamily="18" charset="0"/>
            </a:endParaRPr>
          </a:p>
        </p:txBody>
      </p:sp>
    </p:spTree>
    <p:extLst>
      <p:ext uri="{BB962C8B-B14F-4D97-AF65-F5344CB8AC3E}">
        <p14:creationId xmlns:p14="http://schemas.microsoft.com/office/powerpoint/2010/main" val="350099347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94946" name="Rectangle 99"/>
          <p:cNvSpPr>
            <a:spLocks noGrp="1" noChangeArrowheads="1"/>
          </p:cNvSpPr>
          <p:nvPr>
            <p:ph type="title"/>
          </p:nvPr>
        </p:nvSpPr>
        <p:spPr/>
        <p:txBody>
          <a:bodyPr/>
          <a:lstStyle/>
          <a:p>
            <a:r>
              <a:rPr lang="en-US" altLang="zh-CN">
                <a:ea typeface="SimSun" pitchFamily="2" charset="-122"/>
              </a:rPr>
              <a:t>11:1 Measure</a:t>
            </a:r>
          </a:p>
        </p:txBody>
      </p:sp>
      <p:graphicFrame>
        <p:nvGraphicFramePr>
          <p:cNvPr id="631930" name="Group 122"/>
          <p:cNvGraphicFramePr>
            <a:graphicFrameLocks noGrp="1"/>
          </p:cNvGraphicFramePr>
          <p:nvPr>
            <p:ph sz="half" idx="1"/>
          </p:nvPr>
        </p:nvGraphicFramePr>
        <p:xfrm>
          <a:off x="152400" y="1030288"/>
          <a:ext cx="8686800" cy="4540452"/>
        </p:xfrm>
        <a:graphic>
          <a:graphicData uri="http://schemas.openxmlformats.org/drawingml/2006/table">
            <a:tbl>
              <a:tblPr/>
              <a:tblGrid>
                <a:gridCol w="2171700">
                  <a:extLst>
                    <a:ext uri="{9D8B030D-6E8A-4147-A177-3AD203B41FA5}">
                      <a16:colId xmlns:a16="http://schemas.microsoft.com/office/drawing/2014/main" val="20000"/>
                    </a:ext>
                  </a:extLst>
                </a:gridCol>
                <a:gridCol w="2173288">
                  <a:extLst>
                    <a:ext uri="{9D8B030D-6E8A-4147-A177-3AD203B41FA5}">
                      <a16:colId xmlns:a16="http://schemas.microsoft.com/office/drawing/2014/main" val="20001"/>
                    </a:ext>
                  </a:extLst>
                </a:gridCol>
                <a:gridCol w="2170112">
                  <a:extLst>
                    <a:ext uri="{9D8B030D-6E8A-4147-A177-3AD203B41FA5}">
                      <a16:colId xmlns:a16="http://schemas.microsoft.com/office/drawing/2014/main" val="20002"/>
                    </a:ext>
                  </a:extLst>
                </a:gridCol>
                <a:gridCol w="2171700">
                  <a:extLst>
                    <a:ext uri="{9D8B030D-6E8A-4147-A177-3AD203B41FA5}">
                      <a16:colId xmlns:a16="http://schemas.microsoft.com/office/drawing/2014/main" val="20003"/>
                    </a:ext>
                  </a:extLst>
                </a:gridCol>
              </a:tblGrid>
              <a:tr h="14589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Times New Roman" pitchFamily="18" charset="0"/>
                          <a:ea typeface="SimSun" pitchFamily="2" charset="-122"/>
                        </a:rPr>
                        <a:t>术语或                   表达</a:t>
                      </a:r>
                      <a:r>
                        <a:rPr kumimoji="0" lang="en-US" altLang="zh-CN" sz="2800" b="0" i="0" u="none" strike="noStrike" cap="none" normalizeH="0" baseline="0">
                          <a:ln>
                            <a:noFill/>
                          </a:ln>
                          <a:solidFill>
                            <a:schemeClr val="bg1"/>
                          </a:solidFill>
                          <a:effectLst/>
                          <a:latin typeface="Times New Roman" pitchFamily="18" charset="0"/>
                          <a:ea typeface="SimSun" pitchFamily="2" charset="-122"/>
                        </a:rPr>
                        <a:t> </a:t>
                      </a:r>
                    </a:p>
                  </a:txBody>
                  <a:tcPr marL="90000" marR="90000" marT="46805" marB="4680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Beale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endParaRPr kumimoji="0" lang="en-US" altLang="zh-CN" sz="28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5" marB="4680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Osborne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r>
                        <a:rPr kumimoji="0" lang="en-US" altLang="zh-CN" sz="2800" b="1" i="1"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endParaRPr kumimoji="0" lang="en-US" altLang="zh-CN" sz="28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5" marB="4680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Thomas</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p>
                  </a:txBody>
                  <a:tcPr marL="90000" marR="90000" marT="46805" marB="4680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extLst>
                  <a:ext uri="{0D108BD9-81ED-4DB2-BD59-A6C34878D82A}">
                    <a16:rowId xmlns:a16="http://schemas.microsoft.com/office/drawing/2014/main" val="10000"/>
                  </a:ext>
                </a:extLst>
              </a:tr>
              <a:tr h="30813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1</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量 度</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(11:1) </a:t>
                      </a:r>
                    </a:p>
                  </a:txBody>
                  <a:tcPr marL="90000" marR="90000" marT="46805" marB="46805"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神将来临在之真实的应许</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神末世选民所受到的保护</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直到耶稣再来时”</a:t>
                      </a:r>
                    </a:p>
                  </a:txBody>
                  <a:tcPr marL="90000" marR="90000" marT="46805" marB="4680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圣徒在将来的大逼迫中，灵命的保存</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教会之最终胜利的预告与期待。</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805" marB="46805"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4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一 个 上 帝 喜 爱 的 标 记</a:t>
                      </a:r>
                      <a:r>
                        <a:rPr kumimoji="0" lang="en-US" altLang="zh-CN" sz="24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805" marB="46805"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594964" name="Picture 91" descr="CarrieG-2">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152400" y="4076700"/>
            <a:ext cx="1533525" cy="2503488"/>
          </a:xfrm>
        </p:spPr>
      </p:pic>
      <p:sp>
        <p:nvSpPr>
          <p:cNvPr id="594965" name="Text Box 98"/>
          <p:cNvSpPr txBox="1">
            <a:spLocks noChangeArrowheads="1"/>
          </p:cNvSpPr>
          <p:nvPr/>
        </p:nvSpPr>
        <p:spPr bwMode="auto">
          <a:xfrm>
            <a:off x="8491538" y="4763"/>
            <a:ext cx="6889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zh-CN" sz="2000" b="1">
                <a:solidFill>
                  <a:srgbClr val="FFFFFF"/>
                </a:solidFill>
                <a:latin typeface="Times New Roman" pitchFamily="18" charset="0"/>
                <a:ea typeface="SimSun" pitchFamily="2" charset="-122"/>
              </a:rPr>
              <a:t>330a</a:t>
            </a:r>
          </a:p>
        </p:txBody>
      </p:sp>
      <p:sp>
        <p:nvSpPr>
          <p:cNvPr id="631908" name="WordArt 100"/>
          <p:cNvSpPr>
            <a:spLocks noChangeArrowheads="1" noChangeShapeType="1" noTextEdit="1"/>
          </p:cNvSpPr>
          <p:nvPr/>
        </p:nvSpPr>
        <p:spPr bwMode="auto">
          <a:xfrm>
            <a:off x="2514600" y="76200"/>
            <a:ext cx="4114800" cy="762000"/>
          </a:xfrm>
          <a:prstGeom prst="rect">
            <a:avLst/>
          </a:prstGeom>
        </p:spPr>
        <p:txBody>
          <a:bodyPr wrap="none" fromWordArt="1">
            <a:prstTxWarp prst="textPlain">
              <a:avLst>
                <a:gd name="adj" fmla="val 50000"/>
              </a:avLst>
            </a:prstTxWarp>
          </a:bodyPr>
          <a:lstStyle/>
          <a:p>
            <a:pPr algn="ctr">
              <a:defRPr/>
            </a:pPr>
            <a:r>
              <a:rPr lang="zh-TW" altLang="en-US" sz="3600" b="1" dirty="0">
                <a:solidFill>
                  <a:srgbClr val="FFFFFF"/>
                </a:solidFill>
                <a:latin typeface="Comic Sans MS" pitchFamily="66" charset="0"/>
                <a:ea typeface="MS PGothic" pitchFamily="34" charset="-128"/>
              </a:rPr>
              <a:t>启 示 录 </a:t>
            </a:r>
            <a:r>
              <a:rPr lang="en-US" altLang="ja-JP" sz="3600" b="1" kern="10" dirty="0">
                <a:ln w="9525">
                  <a:solidFill>
                    <a:srgbClr val="000000"/>
                  </a:solidFill>
                  <a:round/>
                  <a:headEnd/>
                  <a:tailEnd type="none" w="lg" len="lg"/>
                </a:ln>
                <a:solidFill>
                  <a:srgbClr val="FFFFFF"/>
                </a:solidFill>
                <a:latin typeface="Arial"/>
                <a:ea typeface="MS PGothic" pitchFamily="34" charset="-128"/>
                <a:cs typeface="Arial"/>
              </a:rPr>
              <a:t>11</a:t>
            </a:r>
            <a:endParaRPr lang="en-SG" sz="3600" b="1" kern="10" dirty="0">
              <a:ln w="9525">
                <a:solidFill>
                  <a:srgbClr val="000000"/>
                </a:solidFill>
                <a:round/>
                <a:headEnd/>
                <a:tailEnd type="none" w="lg" len="lg"/>
              </a:ln>
              <a:solidFill>
                <a:srgbClr val="FFFFFF"/>
              </a:solidFill>
              <a:latin typeface="Arial"/>
              <a:ea typeface="MS PGothic" pitchFamily="34" charset="-128"/>
              <a:cs typeface="Arial"/>
            </a:endParaRPr>
          </a:p>
        </p:txBody>
      </p:sp>
    </p:spTree>
    <p:extLst>
      <p:ext uri="{BB962C8B-B14F-4D97-AF65-F5344CB8AC3E}">
        <p14:creationId xmlns:p14="http://schemas.microsoft.com/office/powerpoint/2010/main" val="39247371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p:cNvPicPr>
            <a:picLocks noChangeAspect="1" noChangeArrowheads="1"/>
          </p:cNvPicPr>
          <p:nvPr/>
        </p:nvPicPr>
        <p:blipFill>
          <a:blip r:embed="rId2" cstate="screen">
            <a:lum bright="-30000"/>
            <a:extLst>
              <a:ext uri="{28A0092B-C50C-407E-A947-70E740481C1C}">
                <a14:useLocalDpi xmlns:a14="http://schemas.microsoft.com/office/drawing/2010/main" val="0"/>
              </a:ext>
            </a:extLst>
          </a:blip>
          <a:srcRect/>
          <a:stretch>
            <a:fillRect/>
          </a:stretch>
        </p:blipFill>
        <p:spPr bwMode="auto">
          <a:xfrm>
            <a:off x="0" y="0"/>
            <a:ext cx="9144000" cy="685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141315" name="Rectangle 3"/>
          <p:cNvSpPr>
            <a:spLocks noGrp="1" noChangeArrowheads="1"/>
          </p:cNvSpPr>
          <p:nvPr>
            <p:ph type="title"/>
          </p:nvPr>
        </p:nvSpPr>
        <p:spPr>
          <a:xfrm>
            <a:off x="2923717" y="4149080"/>
            <a:ext cx="6220283" cy="2099320"/>
          </a:xfrm>
          <a:effectLst>
            <a:outerShdw blurRad="63500" dist="35921" dir="2700000" algn="ctr" rotWithShape="0">
              <a:schemeClr val="bg2">
                <a:alpha val="74998"/>
              </a:schemeClr>
            </a:outerShdw>
          </a:effectLst>
        </p:spPr>
        <p:txBody>
          <a:bodyPr/>
          <a:lstStyle/>
          <a:p>
            <a:pPr eaLnBrk="1" hangingPunct="1">
              <a:defRPr/>
            </a:pPr>
            <a:r>
              <a:rPr lang="ja-JP" altLang="en-US" sz="4000" dirty="0">
                <a:latin typeface="Times New Roman" charset="0"/>
                <a:cs typeface="ＭＳ Ｐゴシック" charset="0"/>
              </a:rPr>
              <a:t>量度的竿</a:t>
            </a:r>
            <a:br>
              <a:rPr lang="en-US" altLang="ja-JP" sz="4000" dirty="0">
                <a:latin typeface="Times New Roman" charset="0"/>
                <a:cs typeface="ＭＳ Ｐゴシック" charset="0"/>
              </a:rPr>
            </a:br>
            <a:r>
              <a:rPr lang="en-US" sz="4000" dirty="0">
                <a:effectLst>
                  <a:outerShdw blurRad="38100" dist="38100" dir="2700000" algn="tl">
                    <a:srgbClr val="000000"/>
                  </a:outerShdw>
                </a:effectLst>
                <a:latin typeface="Arial" charset="0"/>
                <a:ea typeface="ＭＳ Ｐゴシック" charset="0"/>
                <a:cs typeface="Times New Roman" charset="0"/>
              </a:rPr>
              <a:t>(</a:t>
            </a:r>
            <a:r>
              <a:rPr lang="zh-TW" altLang="en-US" sz="4000" dirty="0">
                <a:effectLst>
                  <a:outerShdw blurRad="38100" dist="38100" dir="2700000" algn="tl">
                    <a:srgbClr val="000000"/>
                  </a:outerShdw>
                </a:effectLst>
                <a:latin typeface="Arial" charset="0"/>
                <a:ea typeface="ＭＳ Ｐゴシック" charset="0"/>
                <a:cs typeface="Times New Roman" charset="0"/>
              </a:rPr>
              <a:t>撒迦利亚书</a:t>
            </a:r>
            <a:r>
              <a:rPr lang="en-US" sz="4000" dirty="0">
                <a:effectLst>
                  <a:outerShdw blurRad="38100" dist="38100" dir="2700000" algn="tl">
                    <a:srgbClr val="000000"/>
                  </a:outerShdw>
                </a:effectLst>
                <a:latin typeface="Arial" charset="0"/>
                <a:ea typeface="ＭＳ Ｐゴシック" charset="0"/>
                <a:cs typeface="Times New Roman" charset="0"/>
              </a:rPr>
              <a:t> 2:1-4 </a:t>
            </a:r>
            <a:r>
              <a:rPr lang="en-US" sz="3600" dirty="0">
                <a:effectLst>
                  <a:outerShdw blurRad="38100" dist="38100" dir="2700000" algn="tl">
                    <a:srgbClr val="000000"/>
                  </a:outerShdw>
                </a:effectLst>
                <a:latin typeface="Arial" charset="0"/>
                <a:ea typeface="ＭＳ Ｐゴシック" charset="0"/>
                <a:cs typeface="Times New Roman" charset="0"/>
              </a:rPr>
              <a:t>CNV</a:t>
            </a:r>
            <a:r>
              <a:rPr lang="en-US" sz="4000" dirty="0">
                <a:effectLst>
                  <a:outerShdw blurRad="38100" dist="38100" dir="2700000" algn="tl">
                    <a:srgbClr val="000000"/>
                  </a:outerShdw>
                </a:effectLst>
                <a:latin typeface="Arial" charset="0"/>
                <a:ea typeface="ＭＳ Ｐゴシック" charset="0"/>
                <a:cs typeface="Times New Roman" charset="0"/>
              </a:rPr>
              <a:t>)</a:t>
            </a:r>
          </a:p>
        </p:txBody>
      </p:sp>
      <p:sp>
        <p:nvSpPr>
          <p:cNvPr id="4" name="Rectangle 3"/>
          <p:cNvSpPr txBox="1">
            <a:spLocks noChangeArrowheads="1"/>
          </p:cNvSpPr>
          <p:nvPr/>
        </p:nvSpPr>
        <p:spPr bwMode="auto">
          <a:xfrm>
            <a:off x="3779912" y="188640"/>
            <a:ext cx="5257056" cy="3096344"/>
          </a:xfrm>
          <a:prstGeom prst="rect">
            <a:avLst/>
          </a:prstGeom>
          <a:noFill/>
          <a:ln w="9525">
            <a:noFill/>
            <a:miter lim="800000"/>
            <a:headEnd/>
            <a:tailEnd/>
          </a:ln>
          <a:effectLst>
            <a:outerShdw blurRad="63500" dist="35921" dir="2700000" algn="ctr" rotWithShape="0">
              <a:schemeClr val="bg2">
                <a:alpha val="74998"/>
              </a:schemeClr>
            </a:outerShdw>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algn="r" eaLnBrk="1" hangingPunct="1">
              <a:defRPr/>
            </a:pPr>
            <a:r>
              <a:rPr lang="zh-TW" altLang="en-US" sz="3200" dirty="0">
                <a:solidFill>
                  <a:srgbClr val="FFFFCC"/>
                </a:solidFill>
              </a:rPr>
              <a:t>我又举目观看， 看见一人手里拿着量度用的绳子。 </a:t>
            </a:r>
            <a:r>
              <a:rPr lang="en-US" altLang="zh-TW" sz="3200" dirty="0">
                <a:solidFill>
                  <a:srgbClr val="FFFFCC"/>
                </a:solidFill>
              </a:rPr>
              <a:t>2</a:t>
            </a:r>
            <a:r>
              <a:rPr lang="zh-TW" altLang="en-US" sz="3200" dirty="0">
                <a:solidFill>
                  <a:srgbClr val="FFFFCC"/>
                </a:solidFill>
              </a:rPr>
              <a:t>   我问他： “你到哪里去？” 他对我说： “我要去量度耶路撒冷， 看看有多宽， 有多长。”</a:t>
            </a:r>
            <a:endParaRPr lang="en-US" sz="3200" dirty="0">
              <a:solidFill>
                <a:srgbClr val="FFFFCC"/>
              </a:solidFill>
              <a:effectLst>
                <a:outerShdw blurRad="38100" dist="38100" dir="2700000" algn="tl">
                  <a:srgbClr val="000000"/>
                </a:outerShdw>
              </a:effectLst>
              <a:latin typeface="Arial" charset="0"/>
              <a:ea typeface="ＭＳ Ｐゴシック" charset="0"/>
              <a:cs typeface="Times New Roman" charset="0"/>
            </a:endParaRPr>
          </a:p>
        </p:txBody>
      </p:sp>
    </p:spTree>
    <p:extLst>
      <p:ext uri="{BB962C8B-B14F-4D97-AF65-F5344CB8AC3E}">
        <p14:creationId xmlns:p14="http://schemas.microsoft.com/office/powerpoint/2010/main" val="3856856588"/>
      </p:ext>
    </p:extLst>
  </p:cSld>
  <p:clrMapOvr>
    <a:masterClrMapping/>
  </p:clrMapOvr>
  <p:transition>
    <p:dissolve/>
  </p:transition>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96994" name="Rectangle 47"/>
          <p:cNvSpPr>
            <a:spLocks noGrp="1" noChangeArrowheads="1"/>
          </p:cNvSpPr>
          <p:nvPr>
            <p:ph type="title"/>
          </p:nvPr>
        </p:nvSpPr>
        <p:spPr>
          <a:xfrm>
            <a:off x="685800" y="1143000"/>
            <a:ext cx="7772400" cy="1143000"/>
          </a:xfrm>
        </p:spPr>
        <p:txBody>
          <a:bodyPr/>
          <a:lstStyle/>
          <a:p>
            <a:r>
              <a:rPr lang="en-US" altLang="zh-CN">
                <a:ea typeface="SimSun" pitchFamily="2" charset="-122"/>
              </a:rPr>
              <a:t>11:1 Temple</a:t>
            </a:r>
          </a:p>
        </p:txBody>
      </p:sp>
      <p:graphicFrame>
        <p:nvGraphicFramePr>
          <p:cNvPr id="644140" name="Group 44"/>
          <p:cNvGraphicFramePr>
            <a:graphicFrameLocks noGrp="1"/>
          </p:cNvGraphicFramePr>
          <p:nvPr>
            <p:ph sz="half" idx="1"/>
          </p:nvPr>
        </p:nvGraphicFramePr>
        <p:xfrm>
          <a:off x="685800" y="1295400"/>
          <a:ext cx="8458200" cy="5632450"/>
        </p:xfrm>
        <a:graphic>
          <a:graphicData uri="http://schemas.openxmlformats.org/drawingml/2006/table">
            <a:tbl>
              <a:tblPr/>
              <a:tblGrid>
                <a:gridCol w="18288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28850">
                  <a:extLst>
                    <a:ext uri="{9D8B030D-6E8A-4147-A177-3AD203B41FA5}">
                      <a16:colId xmlns:a16="http://schemas.microsoft.com/office/drawing/2014/main" val="20002"/>
                    </a:ext>
                  </a:extLst>
                </a:gridCol>
                <a:gridCol w="2114550">
                  <a:extLst>
                    <a:ext uri="{9D8B030D-6E8A-4147-A177-3AD203B41FA5}">
                      <a16:colId xmlns:a16="http://schemas.microsoft.com/office/drawing/2014/main" val="20003"/>
                    </a:ext>
                  </a:extLst>
                </a:gridCol>
              </a:tblGrid>
              <a:tr h="15779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Times New Roman" pitchFamily="18" charset="0"/>
                          <a:ea typeface="SimSun" pitchFamily="2" charset="-122"/>
                        </a:rPr>
                        <a:t>术语或                   表达</a:t>
                      </a:r>
                      <a:r>
                        <a:rPr kumimoji="0" lang="en-US" altLang="zh-CN" sz="2800" b="0" i="0" u="none" strike="noStrike" cap="none" normalizeH="0" baseline="0">
                          <a:ln>
                            <a:noFill/>
                          </a:ln>
                          <a:solidFill>
                            <a:schemeClr val="bg1"/>
                          </a:solidFill>
                          <a:effectLst/>
                          <a:latin typeface="Times New Roman" pitchFamily="18" charset="0"/>
                          <a:ea typeface="SimSun" pitchFamily="2" charset="-122"/>
                        </a:rPr>
                        <a:t> </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Beale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endParaRPr kumimoji="0" lang="en-US" altLang="zh-CN" sz="28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Osborne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r>
                        <a:rPr kumimoji="0" lang="en-US" altLang="zh-CN" sz="2800" b="1" i="1"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endParaRPr kumimoji="0" lang="en-US" altLang="zh-CN" sz="2800" b="0" i="0" u="none" strike="noStrike" cap="none" normalizeH="0" baseline="0">
                        <a:ln>
                          <a:noFill/>
                        </a:ln>
                        <a:solidFill>
                          <a:schemeClr val="tx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Thomas</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extLst>
                  <a:ext uri="{0D108BD9-81ED-4DB2-BD59-A6C34878D82A}">
                    <a16:rowId xmlns:a16="http://schemas.microsoft.com/office/drawing/2014/main" val="10000"/>
                  </a:ext>
                </a:extLst>
              </a:tr>
              <a:tr h="4054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2</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神 的 殿 </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en-US" altLang="zh-CN" sz="2800" b="1" i="1" u="none" strike="noStrike" cap="none" normalizeH="0" baseline="0">
                          <a:ln>
                            <a:noFill/>
                          </a:ln>
                          <a:solidFill>
                            <a:schemeClr val="bg1"/>
                          </a:solidFill>
                          <a:effectLst/>
                          <a:latin typeface="Times New Roman" pitchFamily="18" charset="0"/>
                          <a:ea typeface="SimSun" pitchFamily="2" charset="-122"/>
                        </a:rPr>
                        <a:t>naon</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(11:1)</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教会的圣殿”</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基督徒”</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整个圣约中的团体”</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经历逼迫，却被神保佑的信徒团体</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Times New Roman" pitchFamily="18" charset="0"/>
                          <a:ea typeface="SimSun" pitchFamily="2" charset="-122"/>
                        </a:rPr>
                        <a:t>天上的圣殿描绘</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教会</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主要指这个时代的教会，但也指历代的教会</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一个未来，刚好在基督再来之前，处于耶路撒冷的圣殿</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597012" name="Picture 39" descr="refugee2">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0" y="5229225"/>
            <a:ext cx="2411413" cy="1584325"/>
          </a:xfrm>
        </p:spPr>
      </p:pic>
      <p:sp>
        <p:nvSpPr>
          <p:cNvPr id="597013" name="Text Box 46"/>
          <p:cNvSpPr txBox="1">
            <a:spLocks noChangeArrowheads="1"/>
          </p:cNvSpPr>
          <p:nvPr/>
        </p:nvSpPr>
        <p:spPr bwMode="auto">
          <a:xfrm>
            <a:off x="8491538" y="7938"/>
            <a:ext cx="6889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zh-CN" sz="2000" b="1">
                <a:solidFill>
                  <a:srgbClr val="FFFFFF"/>
                </a:solidFill>
                <a:latin typeface="Times New Roman" pitchFamily="18" charset="0"/>
                <a:ea typeface="SimSun" pitchFamily="2" charset="-122"/>
              </a:rPr>
              <a:t>330a</a:t>
            </a:r>
          </a:p>
        </p:txBody>
      </p:sp>
      <p:sp>
        <p:nvSpPr>
          <p:cNvPr id="644144" name="WordArt 48"/>
          <p:cNvSpPr>
            <a:spLocks noChangeArrowheads="1" noChangeShapeType="1" noTextEdit="1"/>
          </p:cNvSpPr>
          <p:nvPr/>
        </p:nvSpPr>
        <p:spPr bwMode="auto">
          <a:xfrm>
            <a:off x="2667000" y="228600"/>
            <a:ext cx="4114800" cy="762000"/>
          </a:xfrm>
          <a:prstGeom prst="rect">
            <a:avLst/>
          </a:prstGeom>
        </p:spPr>
        <p:txBody>
          <a:bodyPr wrap="none" fromWordArt="1">
            <a:prstTxWarp prst="textPlain">
              <a:avLst>
                <a:gd name="adj" fmla="val 50000"/>
              </a:avLst>
            </a:prstTxWarp>
          </a:bodyPr>
          <a:lstStyle/>
          <a:p>
            <a:pPr algn="ctr">
              <a:defRPr/>
            </a:pPr>
            <a:r>
              <a:rPr lang="zh-TW" altLang="en-US" sz="3600" b="1" dirty="0">
                <a:solidFill>
                  <a:srgbClr val="FFFFFF"/>
                </a:solidFill>
                <a:latin typeface="Comic Sans MS" pitchFamily="66" charset="0"/>
                <a:ea typeface="MS PGothic" pitchFamily="34" charset="-128"/>
              </a:rPr>
              <a:t>启 示 录 </a:t>
            </a:r>
            <a:r>
              <a:rPr lang="en-US" altLang="ja-JP" sz="3600" b="1" kern="10" dirty="0">
                <a:ln w="9525">
                  <a:solidFill>
                    <a:srgbClr val="000000"/>
                  </a:solidFill>
                  <a:round/>
                  <a:headEnd/>
                  <a:tailEnd type="none" w="lg" len="lg"/>
                </a:ln>
                <a:solidFill>
                  <a:srgbClr val="FFFFFF"/>
                </a:solidFill>
                <a:latin typeface="Arial"/>
                <a:ea typeface="MS PGothic" pitchFamily="34" charset="-128"/>
                <a:cs typeface="Arial"/>
              </a:rPr>
              <a:t>11</a:t>
            </a:r>
            <a:endParaRPr lang="en-SG" sz="3600" b="1" kern="10" dirty="0">
              <a:ln w="9525">
                <a:solidFill>
                  <a:srgbClr val="000000"/>
                </a:solidFill>
                <a:round/>
                <a:headEnd/>
                <a:tailEnd type="none" w="lg" len="lg"/>
              </a:ln>
              <a:solidFill>
                <a:srgbClr val="FFFFFF"/>
              </a:solidFill>
              <a:latin typeface="Arial"/>
              <a:ea typeface="MS PGothic" pitchFamily="34" charset="-128"/>
              <a:cs typeface="Arial"/>
            </a:endParaRPr>
          </a:p>
        </p:txBody>
      </p:sp>
    </p:spTree>
    <p:extLst>
      <p:ext uri="{BB962C8B-B14F-4D97-AF65-F5344CB8AC3E}">
        <p14:creationId xmlns:p14="http://schemas.microsoft.com/office/powerpoint/2010/main" val="13223936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599041" name="Rectangle 34"/>
          <p:cNvSpPr>
            <a:spLocks noGrp="1" noChangeArrowheads="1"/>
          </p:cNvSpPr>
          <p:nvPr>
            <p:ph type="title" idx="4294967295"/>
          </p:nvPr>
        </p:nvSpPr>
        <p:spPr>
          <a:xfrm>
            <a:off x="0" y="1143000"/>
            <a:ext cx="7772400" cy="1143000"/>
          </a:xfrm>
        </p:spPr>
        <p:txBody>
          <a:bodyPr/>
          <a:lstStyle/>
          <a:p>
            <a:r>
              <a:rPr lang="en-US"/>
              <a:t>11:1 Altar</a:t>
            </a:r>
          </a:p>
        </p:txBody>
      </p:sp>
      <p:graphicFrame>
        <p:nvGraphicFramePr>
          <p:cNvPr id="1107993" name="Group 25"/>
          <p:cNvGraphicFramePr>
            <a:graphicFrameLocks noGrp="1"/>
          </p:cNvGraphicFramePr>
          <p:nvPr>
            <p:ph sz="half" idx="4294967295"/>
          </p:nvPr>
        </p:nvGraphicFramePr>
        <p:xfrm>
          <a:off x="0" y="1412875"/>
          <a:ext cx="8280400" cy="5184776"/>
        </p:xfrm>
        <a:graphic>
          <a:graphicData uri="http://schemas.openxmlformats.org/drawingml/2006/table">
            <a:tbl>
              <a:tblPr/>
              <a:tblGrid>
                <a:gridCol w="2016125">
                  <a:extLst>
                    <a:ext uri="{9D8B030D-6E8A-4147-A177-3AD203B41FA5}">
                      <a16:colId xmlns:a16="http://schemas.microsoft.com/office/drawing/2014/main" val="20000"/>
                    </a:ext>
                  </a:extLst>
                </a:gridCol>
                <a:gridCol w="179387">
                  <a:extLst>
                    <a:ext uri="{9D8B030D-6E8A-4147-A177-3AD203B41FA5}">
                      <a16:colId xmlns:a16="http://schemas.microsoft.com/office/drawing/2014/main" val="20001"/>
                    </a:ext>
                  </a:extLst>
                </a:gridCol>
                <a:gridCol w="1944688">
                  <a:extLst>
                    <a:ext uri="{9D8B030D-6E8A-4147-A177-3AD203B41FA5}">
                      <a16:colId xmlns:a16="http://schemas.microsoft.com/office/drawing/2014/main" val="20002"/>
                    </a:ext>
                  </a:extLst>
                </a:gridCol>
                <a:gridCol w="2070100">
                  <a:extLst>
                    <a:ext uri="{9D8B030D-6E8A-4147-A177-3AD203B41FA5}">
                      <a16:colId xmlns:a16="http://schemas.microsoft.com/office/drawing/2014/main" val="20003"/>
                    </a:ext>
                  </a:extLst>
                </a:gridCol>
                <a:gridCol w="2070100">
                  <a:extLst>
                    <a:ext uri="{9D8B030D-6E8A-4147-A177-3AD203B41FA5}">
                      <a16:colId xmlns:a16="http://schemas.microsoft.com/office/drawing/2014/main" val="20004"/>
                    </a:ext>
                  </a:extLst>
                </a:gridCol>
              </a:tblGrid>
              <a:tr h="1560513">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Times New Roman" pitchFamily="18" charset="0"/>
                          <a:ea typeface="SimSun" pitchFamily="2" charset="-122"/>
                        </a:rPr>
                        <a:t>术语或措辞</a:t>
                      </a:r>
                      <a:r>
                        <a:rPr kumimoji="0" lang="en-US" altLang="zh-CN" sz="2800" b="0" i="0" u="none" strike="noStrike" cap="none" normalizeH="0" baseline="0">
                          <a:ln>
                            <a:noFill/>
                          </a:ln>
                          <a:solidFill>
                            <a:schemeClr val="bg1"/>
                          </a:solidFill>
                          <a:effectLst/>
                          <a:latin typeface="Times New Roman" pitchFamily="18" charset="0"/>
                          <a:ea typeface="SimSun" pitchFamily="2" charset="-122"/>
                        </a:rPr>
                        <a:t> </a:t>
                      </a:r>
                      <a:endParaRPr kumimoji="0" lang="en-US" sz="2800" b="0" i="0" u="none" strike="noStrike" cap="none" normalizeH="0" baseline="0">
                        <a:ln>
                          <a:noFill/>
                        </a:ln>
                        <a:solidFill>
                          <a:schemeClr val="bg1"/>
                        </a:solidFill>
                        <a:effectLst/>
                        <a:latin typeface="Times New Roman" pitchFamily="18" charset="0"/>
                        <a:ea typeface="SimSun" pitchFamily="2" charset="-122"/>
                      </a:endParaRP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tc hMerge="1">
                  <a:txBody>
                    <a:bodyPr/>
                    <a:lstStyle/>
                    <a:p>
                      <a:endParaRPr lang="en-SG"/>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Beale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bg1"/>
                          </a:solidFill>
                          <a:effectLst/>
                          <a:latin typeface="Times New Roman" pitchFamily="18" charset="0"/>
                          <a:ea typeface="SimSun" pitchFamily="2" charset="-122"/>
                        </a:rPr>
                        <a:t> </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Osborne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bg1"/>
                          </a:solidFill>
                          <a:effectLst/>
                          <a:latin typeface="Times New Roman" pitchFamily="18" charset="0"/>
                          <a:ea typeface="SimSun" pitchFamily="2" charset="-122"/>
                        </a:rPr>
                        <a:t> </a:t>
                      </a:r>
                      <a:r>
                        <a:rPr kumimoji="0" lang="en-US" altLang="zh-CN" sz="2800" b="1" i="1" u="none" strike="noStrike" cap="none" normalizeH="0" baseline="0">
                          <a:ln>
                            <a:noFill/>
                          </a:ln>
                          <a:solidFill>
                            <a:schemeClr val="bg1"/>
                          </a:solidFill>
                          <a:effectLst/>
                          <a:latin typeface="Times New Roman" pitchFamily="18" charset="0"/>
                          <a:ea typeface="SimSun" pitchFamily="2" charset="-122"/>
                        </a:rPr>
                        <a:t>–</a:t>
                      </a:r>
                      <a:r>
                        <a:rPr kumimoji="0" lang="zh-CN" altLang="en-US" sz="2800" b="1" i="1" u="none" strike="noStrike" cap="none" normalizeH="0" baseline="0">
                          <a:ln>
                            <a:noFill/>
                          </a:ln>
                          <a:solidFill>
                            <a:schemeClr val="bg1"/>
                          </a:solidFill>
                          <a:effectLst/>
                          <a:latin typeface="Times New Roman" pitchFamily="18" charset="0"/>
                          <a:ea typeface="SimSun" pitchFamily="2" charset="-122"/>
                        </a:rPr>
                        <a:t>字面</a:t>
                      </a:r>
                      <a:endParaRPr kumimoji="0" lang="zh-CN" altLang="en-US" sz="2800" b="0" i="0" u="none" strike="noStrike" cap="none" normalizeH="0" baseline="0">
                        <a:ln>
                          <a:noFill/>
                        </a:ln>
                        <a:solidFill>
                          <a:schemeClr val="bg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Thomas</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字面</a:t>
                      </a:r>
                      <a:endParaRPr kumimoji="0" lang="zh-CN" altLang="en-US" sz="2800" b="0" i="0" u="none" strike="noStrike" cap="none" normalizeH="0" baseline="0">
                        <a:ln>
                          <a:noFill/>
                        </a:ln>
                        <a:solidFill>
                          <a:schemeClr val="bg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2"/>
                    </a:solidFill>
                  </a:tcPr>
                </a:tc>
                <a:extLst>
                  <a:ext uri="{0D108BD9-81ED-4DB2-BD59-A6C34878D82A}">
                    <a16:rowId xmlns:a16="http://schemas.microsoft.com/office/drawing/2014/main" val="10000"/>
                  </a:ext>
                </a:extLst>
              </a:tr>
              <a:tr h="36242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2"/>
                          </a:solidFill>
                          <a:effectLst/>
                          <a:latin typeface="Times New Roman" pitchFamily="18" charset="0"/>
                          <a:ea typeface="SimSun" pitchFamily="2" charset="-122"/>
                        </a:rPr>
                        <a:t>3</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2"/>
                          </a:solidFill>
                          <a:effectLst/>
                          <a:latin typeface="Times New Roman" pitchFamily="18" charset="0"/>
                          <a:ea typeface="SimSun" pitchFamily="2" charset="-122"/>
                        </a:rPr>
                        <a:t>“</a:t>
                      </a:r>
                      <a:r>
                        <a:rPr kumimoji="0" lang="zh-CN" altLang="en-US" sz="2800" b="1" i="0" u="none" strike="noStrike" cap="none" normalizeH="0" baseline="0">
                          <a:ln>
                            <a:noFill/>
                          </a:ln>
                          <a:solidFill>
                            <a:schemeClr val="tx2"/>
                          </a:solidFill>
                          <a:effectLst/>
                          <a:latin typeface="Times New Roman" pitchFamily="18" charset="0"/>
                          <a:ea typeface="SimSun" pitchFamily="2" charset="-122"/>
                        </a:rPr>
                        <a:t>祭坛”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2"/>
                          </a:solidFill>
                          <a:effectLst/>
                          <a:latin typeface="Times New Roman" pitchFamily="18" charset="0"/>
                          <a:ea typeface="SimSun" pitchFamily="2" charset="-122"/>
                        </a:rPr>
                        <a:t>(11:1)</a:t>
                      </a:r>
                      <a:r>
                        <a:rPr kumimoji="0" lang="en-US" altLang="zh-CN" sz="2800" b="0" i="0" u="none" strike="noStrike" cap="none" normalizeH="0" baseline="0">
                          <a:ln>
                            <a:noFill/>
                          </a:ln>
                          <a:solidFill>
                            <a:schemeClr val="tx2"/>
                          </a:solidFill>
                          <a:effectLst/>
                          <a:latin typeface="Times New Roman" pitchFamily="18" charset="0"/>
                          <a:ea typeface="SimSun" pitchFamily="2" charset="-122"/>
                        </a:rPr>
                        <a:t> </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blipFill dpi="0" rotWithShape="1">
                      <a:blip r:embed="rId5"/>
                      <a:srcRect/>
                      <a:tile tx="0" ty="0" sx="100000" sy="100000" flip="none" algn="tl"/>
                    </a:blipFill>
                  </a:tcPr>
                </a:tc>
                <a:tc gridSpan="2">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2"/>
                          </a:solidFill>
                          <a:effectLst/>
                          <a:latin typeface="Times New Roman" pitchFamily="18" charset="0"/>
                          <a:ea typeface="SimSun" pitchFamily="2" charset="-122"/>
                        </a:rPr>
                        <a:t>“</a:t>
                      </a:r>
                      <a:r>
                        <a:rPr kumimoji="0" lang="zh-CN" altLang="en-US" sz="2800" b="1" i="0" u="none" strike="noStrike" cap="none" normalizeH="0" baseline="0">
                          <a:ln>
                            <a:noFill/>
                          </a:ln>
                          <a:solidFill>
                            <a:schemeClr val="tx2"/>
                          </a:solidFill>
                          <a:effectLst/>
                          <a:latin typeface="Times New Roman" pitchFamily="18" charset="0"/>
                          <a:ea typeface="SimSun" pitchFamily="2" charset="-122"/>
                        </a:rPr>
                        <a:t>受苦的圣约团体”</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blipFill dpi="0" rotWithShape="1">
                      <a:blip r:embed="rId5"/>
                      <a:srcRect/>
                      <a:tile tx="0" ty="0" sx="100000" sy="100000" flip="none" algn="tl"/>
                    </a:blipFill>
                  </a:tcPr>
                </a:tc>
                <a:tc hMerge="1">
                  <a:txBody>
                    <a:bodyPr/>
                    <a:lstStyle/>
                    <a:p>
                      <a:endParaRPr lang="en-SG"/>
                    </a:p>
                  </a:txBody>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2"/>
                          </a:solidFill>
                          <a:effectLst/>
                          <a:latin typeface="Times New Roman" pitchFamily="18" charset="0"/>
                          <a:ea typeface="SimSun" pitchFamily="2" charset="-122"/>
                        </a:rPr>
                        <a:t> “[</a:t>
                      </a:r>
                      <a:r>
                        <a:rPr kumimoji="0" lang="zh-CN" altLang="en-US" sz="2800" b="1" i="0" u="none" strike="noStrike" cap="none" normalizeH="0" baseline="0">
                          <a:ln>
                            <a:noFill/>
                          </a:ln>
                          <a:solidFill>
                            <a:schemeClr val="tx2"/>
                          </a:solidFill>
                          <a:effectLst/>
                          <a:latin typeface="Times New Roman" pitchFamily="18" charset="0"/>
                          <a:ea typeface="SimSun" pitchFamily="2" charset="-122"/>
                        </a:rPr>
                        <a:t>属天</a:t>
                      </a:r>
                      <a:r>
                        <a:rPr kumimoji="0" lang="en-US" altLang="zh-CN" sz="2800" b="1" i="0" u="none" strike="noStrike" cap="none" normalizeH="0" baseline="0">
                          <a:ln>
                            <a:noFill/>
                          </a:ln>
                          <a:solidFill>
                            <a:schemeClr val="tx2"/>
                          </a:solidFill>
                          <a:effectLst/>
                          <a:latin typeface="Times New Roman" pitchFamily="18" charset="0"/>
                          <a:ea typeface="SimSun" pitchFamily="2" charset="-122"/>
                        </a:rPr>
                        <a:t>] </a:t>
                      </a:r>
                      <a:r>
                        <a:rPr kumimoji="0" lang="zh-CN" altLang="en-US" sz="2800" b="1" i="0" u="none" strike="noStrike" cap="none" normalizeH="0" baseline="0">
                          <a:ln>
                            <a:noFill/>
                          </a:ln>
                          <a:solidFill>
                            <a:schemeClr val="tx2"/>
                          </a:solidFill>
                          <a:effectLst/>
                          <a:latin typeface="Times New Roman" pitchFamily="18" charset="0"/>
                          <a:ea typeface="SimSun" pitchFamily="2" charset="-122"/>
                        </a:rPr>
                        <a:t>的香坛”</a:t>
                      </a:r>
                      <a:endParaRPr kumimoji="0" lang="zh-CN" altLang="en-US" sz="2800" b="0" i="0" u="none" strike="noStrike" cap="none" normalizeH="0" baseline="0">
                        <a:ln>
                          <a:noFill/>
                        </a:ln>
                        <a:solidFill>
                          <a:schemeClr val="tx2"/>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blipFill dpi="0" rotWithShape="1">
                      <a:blip r:embed="rId5"/>
                      <a:srcRect/>
                      <a:tile tx="0" ty="0" sx="100000" sy="100000" flip="none" algn="tl"/>
                    </a:blip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2"/>
                          </a:solidFill>
                          <a:effectLst/>
                          <a:latin typeface="Times New Roman" pitchFamily="18" charset="0"/>
                          <a:ea typeface="SimSun" pitchFamily="2" charset="-122"/>
                        </a:rPr>
                        <a:t>“</a:t>
                      </a:r>
                      <a:r>
                        <a:rPr kumimoji="0" lang="zh-CN" altLang="en-US" sz="2800" b="1" i="0" u="none" strike="noStrike" cap="none" normalizeH="0" baseline="0">
                          <a:ln>
                            <a:noFill/>
                          </a:ln>
                          <a:solidFill>
                            <a:schemeClr val="tx2"/>
                          </a:solidFill>
                          <a:effectLst/>
                          <a:latin typeface="Times New Roman" pitchFamily="18" charset="0"/>
                          <a:ea typeface="SimSun" pitchFamily="2" charset="-122"/>
                        </a:rPr>
                        <a:t>位于圣所外的院子中污秽的祭坛</a:t>
                      </a:r>
                      <a:r>
                        <a:rPr kumimoji="0" lang="en-US" altLang="zh-CN" sz="2800" b="1" i="0" u="none" strike="noStrike" cap="none" normalizeH="0" baseline="0">
                          <a:ln>
                            <a:noFill/>
                          </a:ln>
                          <a:solidFill>
                            <a:schemeClr val="tx2"/>
                          </a:solidFill>
                          <a:effectLst/>
                          <a:latin typeface="Times New Roman" pitchFamily="18" charset="0"/>
                          <a:ea typeface="SimSun" pitchFamily="2" charset="-122"/>
                        </a:rPr>
                        <a:t>”</a:t>
                      </a:r>
                      <a:endParaRPr kumimoji="0" lang="en-US" sz="2800" b="1" i="0" u="none" strike="noStrike" cap="none" normalizeH="0" baseline="0">
                        <a:ln>
                          <a:noFill/>
                        </a:ln>
                        <a:solidFill>
                          <a:schemeClr val="tx2"/>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blipFill dpi="0" rotWithShape="1">
                      <a:blip r:embed="rId5"/>
                      <a:srcRect/>
                      <a:tile tx="0" ty="0" sx="100000" sy="100000" flip="none" algn="tl"/>
                    </a:blipFill>
                  </a:tcPr>
                </a:tc>
                <a:extLst>
                  <a:ext uri="{0D108BD9-81ED-4DB2-BD59-A6C34878D82A}">
                    <a16:rowId xmlns:a16="http://schemas.microsoft.com/office/drawing/2014/main" val="10001"/>
                  </a:ext>
                </a:extLst>
              </a:tr>
            </a:tbl>
          </a:graphicData>
        </a:graphic>
      </p:graphicFrame>
      <p:pic>
        <p:nvPicPr>
          <p:cNvPr id="599061" name="Picture 26" descr="CH9_F3">
            <a:hlinkClick r:id="rId6"/>
          </p:cNvPr>
          <p:cNvPicPr>
            <a:picLocks noGrp="1" noChangeAspect="1" noChangeArrowheads="1"/>
          </p:cNvPicPr>
          <p:nvPr>
            <p:ph sz="half" idx="4294967295"/>
          </p:nvPr>
        </p:nvPicPr>
        <p:blipFill>
          <a:blip r:embed="rId7">
            <a:extLst>
              <a:ext uri="{28A0092B-C50C-407E-A947-70E740481C1C}">
                <a14:useLocalDpi xmlns:a14="http://schemas.microsoft.com/office/drawing/2010/main" val="0"/>
              </a:ext>
            </a:extLst>
          </a:blip>
          <a:srcRect/>
          <a:stretch>
            <a:fillRect/>
          </a:stretch>
        </p:blipFill>
        <p:spPr>
          <a:xfrm>
            <a:off x="0" y="5072063"/>
            <a:ext cx="2449513" cy="1670050"/>
          </a:xfrm>
          <a:ln>
            <a:solidFill>
              <a:schemeClr val="tx1"/>
            </a:solidFill>
            <a:miter lim="800000"/>
            <a:headEnd/>
            <a:tailEnd/>
          </a:ln>
        </p:spPr>
      </p:pic>
      <p:sp>
        <p:nvSpPr>
          <p:cNvPr id="28693" name="WordArt 19"/>
          <p:cNvSpPr>
            <a:spLocks noChangeArrowheads="1" noChangeShapeType="1" noTextEdit="1"/>
          </p:cNvSpPr>
          <p:nvPr/>
        </p:nvSpPr>
        <p:spPr bwMode="auto">
          <a:xfrm>
            <a:off x="2111144" y="188913"/>
            <a:ext cx="4026131" cy="1029524"/>
          </a:xfrm>
          <a:prstGeom prst="rect">
            <a:avLst/>
          </a:prstGeom>
        </p:spPr>
        <p:txBody>
          <a:bodyPr wrap="none" fromWordArt="1">
            <a:prstTxWarp prst="textPlain">
              <a:avLst>
                <a:gd name="adj" fmla="val 50000"/>
              </a:avLst>
            </a:prstTxWarp>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defRPr/>
            </a:pPr>
            <a:r>
              <a:rPr lang="zh-TW" altLang="en-US" sz="3600" b="1" kern="10" dirty="0">
                <a:ln>
                  <a:prstDash val="solid"/>
                </a:ln>
                <a:solidFill>
                  <a:srgbClr val="FFFFFF"/>
                </a:solidFill>
                <a:effectLst>
                  <a:glow rad="228600">
                    <a:srgbClr val="000000"/>
                  </a:glow>
                  <a:outerShdw blurRad="88000" dist="50800" dir="5040000" algn="tl">
                    <a:srgbClr val="000000">
                      <a:tint val="80000"/>
                      <a:satMod val="250000"/>
                      <a:alpha val="45000"/>
                    </a:srgbClr>
                  </a:outerShdw>
                </a:effectLst>
                <a:latin typeface="Arial Black"/>
                <a:ea typeface="MS PGothic" pitchFamily="34" charset="-128"/>
                <a:cs typeface="ヒラギノ角ゴ Pro W3"/>
              </a:rPr>
              <a:t>启 示 录</a:t>
            </a:r>
            <a:r>
              <a:rPr lang="en-US" sz="3600" b="1" kern="10" dirty="0">
                <a:ln>
                  <a:prstDash val="solid"/>
                </a:ln>
                <a:solidFill>
                  <a:srgbClr val="FFFFFF"/>
                </a:solidFill>
                <a:effectLst>
                  <a:glow rad="228600">
                    <a:srgbClr val="000000"/>
                  </a:glow>
                  <a:outerShdw blurRad="88000" dist="50800" dir="5040000" algn="tl">
                    <a:srgbClr val="000000">
                      <a:tint val="80000"/>
                      <a:satMod val="250000"/>
                      <a:alpha val="45000"/>
                    </a:srgbClr>
                  </a:outerShdw>
                </a:effectLst>
                <a:latin typeface="Arial Black"/>
                <a:ea typeface="MS PGothic" pitchFamily="34" charset="-128"/>
                <a:cs typeface="ヒラギノ角ゴ Pro W3"/>
              </a:rPr>
              <a:t>11</a:t>
            </a:r>
          </a:p>
        </p:txBody>
      </p:sp>
      <p:sp>
        <p:nvSpPr>
          <p:cNvPr id="90135" name="Text Box 33"/>
          <p:cNvSpPr txBox="1">
            <a:spLocks noChangeArrowheads="1"/>
          </p:cNvSpPr>
          <p:nvPr/>
        </p:nvSpPr>
        <p:spPr bwMode="auto">
          <a:xfrm>
            <a:off x="8382000" y="4763"/>
            <a:ext cx="688975" cy="396875"/>
          </a:xfrm>
          <a:prstGeom prst="rect">
            <a:avLst/>
          </a:prstGeom>
          <a:noFill/>
          <a:ln w="9525">
            <a:noFill/>
            <a:miter lim="800000"/>
            <a:headEnd/>
            <a:tailEnd type="none" w="lg" len="lg"/>
          </a:ln>
          <a:effectLst>
            <a:outerShdw blurRad="63500" dist="38099" dir="2700000" algn="ctr" rotWithShape="0">
              <a:schemeClr val="tx1">
                <a:alpha val="74997"/>
              </a:schemeClr>
            </a:outerShdw>
          </a:effectLst>
        </p:spPr>
        <p:txBody>
          <a:bodyPr wrap="none" lIns="90000" tIns="46800" rIns="90000" bIns="46800">
            <a:spAutoFit/>
          </a:bodyPr>
          <a:lstStyle/>
          <a:p>
            <a:pPr algn="ctr">
              <a:defRPr/>
            </a:pPr>
            <a:r>
              <a:rPr lang="en-US" sz="2000" b="1">
                <a:solidFill>
                  <a:srgbClr val="FFFFFF"/>
                </a:solidFill>
                <a:latin typeface="Times New Roman" charset="0"/>
                <a:ea typeface="ＭＳ Ｐゴシック" charset="-128"/>
                <a:cs typeface="ＭＳ Ｐゴシック" charset="-128"/>
              </a:rPr>
              <a:t>335a</a:t>
            </a:r>
          </a:p>
        </p:txBody>
      </p:sp>
    </p:spTree>
    <p:extLst>
      <p:ext uri="{BB962C8B-B14F-4D97-AF65-F5344CB8AC3E}">
        <p14:creationId xmlns:p14="http://schemas.microsoft.com/office/powerpoint/2010/main" val="824090654"/>
      </p:ext>
    </p:extLst>
  </p:cSld>
  <p:clrMapOvr>
    <a:overrideClrMapping bg1="lt1" tx1="dk1" bg2="lt2" tx2="dk2" accent1="accent1" accent2="accent2" accent3="accent3" accent4="accent4" accent5="accent5" accent6="accent6" hlink="hlink" folHlink="folHlink"/>
  </p:clrMapOvr>
  <p:transition/>
</p:sld>
</file>

<file path=ppt/slides/slide7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4499992" y="260350"/>
            <a:ext cx="4644008" cy="3672706"/>
          </a:xfrm>
        </p:spPr>
        <p:txBody>
          <a:bodyPr/>
          <a:lstStyle/>
          <a:p>
            <a:pPr eaLnBrk="1" hangingPunct="1">
              <a:defRPr/>
            </a:pPr>
            <a:r>
              <a:rPr lang="zh-CN" altLang="en-US" sz="7200" b="1" dirty="0">
                <a:effectLst/>
                <a:latin typeface="Calibri" charset="0"/>
                <a:ea typeface="宋体" charset="0"/>
                <a:cs typeface="宋体" charset="0"/>
              </a:rPr>
              <a:t>会幕</a:t>
            </a:r>
          </a:p>
        </p:txBody>
      </p:sp>
      <p:pic>
        <p:nvPicPr>
          <p:cNvPr id="486402" name="Picture 5" descr="Tabernacle"/>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938" y="0"/>
            <a:ext cx="45037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6403" name="Picture 4" descr="Temple00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3938588"/>
            <a:ext cx="5334000" cy="2919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92169159"/>
      </p:ext>
    </p:extLst>
  </p:cSld>
  <p:clrMapOvr>
    <a:overrideClrMapping bg1="dk2" tx1="lt1" bg2="dk1" tx2="lt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2" descr="Templ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0375" y="609600"/>
            <a:ext cx="8455025" cy="588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7" name="Rectangle 3"/>
          <p:cNvSpPr>
            <a:spLocks noGrp="1" noChangeArrowheads="1"/>
          </p:cNvSpPr>
          <p:nvPr>
            <p:ph type="title" idx="4294967295"/>
          </p:nvPr>
        </p:nvSpPr>
        <p:spPr>
          <a:xfrm>
            <a:off x="609600" y="228600"/>
            <a:ext cx="7924800" cy="914400"/>
          </a:xfrm>
          <a:solidFill>
            <a:schemeClr val="accent2"/>
          </a:solidFill>
          <a:effectLst>
            <a:outerShdw blurRad="63500" dist="35921" dir="2700000" algn="ctr" rotWithShape="0">
              <a:schemeClr val="tx2">
                <a:alpha val="74998"/>
              </a:schemeClr>
            </a:outerShdw>
          </a:effectLst>
        </p:spPr>
        <p:txBody>
          <a:bodyPr/>
          <a:lstStyle/>
          <a:p>
            <a:pPr eaLnBrk="1" hangingPunct="1">
              <a:defRPr/>
            </a:pPr>
            <a:r>
              <a:rPr lang="ja-JP" altLang="en-US" sz="5400">
                <a:solidFill>
                  <a:schemeClr val="bg1"/>
                </a:solidFill>
                <a:effectLst>
                  <a:outerShdw blurRad="38100" dist="38100" dir="2700000" algn="tl">
                    <a:srgbClr val="000000"/>
                  </a:outerShdw>
                </a:effectLst>
                <a:latin typeface="Arial" charset="0"/>
                <a:cs typeface="MS Song" charset="0"/>
              </a:rPr>
              <a:t>所罗门建的圣殿</a:t>
            </a:r>
            <a:endParaRPr lang="en-US" sz="5400">
              <a:solidFill>
                <a:schemeClr val="bg1"/>
              </a:solidFill>
              <a:effectLst>
                <a:outerShdw blurRad="38100" dist="38100" dir="2700000" algn="tl">
                  <a:srgbClr val="000000"/>
                </a:outerShdw>
              </a:effectLst>
              <a:latin typeface="Arial" charset="0"/>
              <a:cs typeface="MS Song" charset="0"/>
            </a:endParaRPr>
          </a:p>
        </p:txBody>
      </p:sp>
      <p:grpSp>
        <p:nvGrpSpPr>
          <p:cNvPr id="364547" name="Group 37"/>
          <p:cNvGrpSpPr>
            <a:grpSpLocks/>
          </p:cNvGrpSpPr>
          <p:nvPr/>
        </p:nvGrpSpPr>
        <p:grpSpPr bwMode="auto">
          <a:xfrm>
            <a:off x="2057400" y="1873250"/>
            <a:ext cx="6400800" cy="4010025"/>
            <a:chOff x="1296" y="1180"/>
            <a:chExt cx="4032" cy="2526"/>
          </a:xfrm>
        </p:grpSpPr>
        <p:sp>
          <p:nvSpPr>
            <p:cNvPr id="364560" name="Text Box 17"/>
            <p:cNvSpPr txBox="1">
              <a:spLocks noChangeArrowheads="1"/>
            </p:cNvSpPr>
            <p:nvPr/>
          </p:nvSpPr>
          <p:spPr bwMode="auto">
            <a:xfrm>
              <a:off x="3552" y="1180"/>
              <a:ext cx="816" cy="212"/>
            </a:xfrm>
            <a:prstGeom prst="rect">
              <a:avLst/>
            </a:prstGeom>
            <a:solidFill>
              <a:srgbClr val="FFCC99"/>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1600" b="1">
                  <a:solidFill>
                    <a:srgbClr val="663300"/>
                  </a:solidFill>
                  <a:cs typeface="MS Song" charset="0"/>
                </a:rPr>
                <a:t>祭司的庭院</a:t>
              </a:r>
              <a:endParaRPr lang="en-US" sz="1600" b="1">
                <a:solidFill>
                  <a:srgbClr val="663300"/>
                </a:solidFill>
                <a:cs typeface="MS Song" charset="0"/>
              </a:endParaRPr>
            </a:p>
          </p:txBody>
        </p:sp>
        <p:sp>
          <p:nvSpPr>
            <p:cNvPr id="364561" name="Text Box 18"/>
            <p:cNvSpPr txBox="1">
              <a:spLocks noChangeArrowheads="1"/>
            </p:cNvSpPr>
            <p:nvPr/>
          </p:nvSpPr>
          <p:spPr bwMode="auto">
            <a:xfrm>
              <a:off x="2928" y="1968"/>
              <a:ext cx="672" cy="326"/>
            </a:xfrm>
            <a:prstGeom prst="rect">
              <a:avLst/>
            </a:prstGeom>
            <a:solidFill>
              <a:srgbClr val="FFCC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1400" b="1">
                  <a:solidFill>
                    <a:srgbClr val="000000"/>
                  </a:solidFill>
                  <a:latin typeface="Arial Narrow" charset="0"/>
                </a:rPr>
                <a:t>陈</a:t>
              </a:r>
              <a:r>
                <a:rPr lang="en-US" altLang="ja-JP" sz="1400" b="1">
                  <a:solidFill>
                    <a:srgbClr val="000000"/>
                  </a:solidFill>
                  <a:latin typeface="Arial Narrow" charset="0"/>
                </a:rPr>
                <a:t> </a:t>
              </a:r>
              <a:r>
                <a:rPr lang="ja-JP" altLang="en-US" sz="1400" b="1">
                  <a:solidFill>
                    <a:srgbClr val="000000"/>
                  </a:solidFill>
                  <a:latin typeface="Arial Narrow" charset="0"/>
                </a:rPr>
                <a:t>设</a:t>
              </a:r>
              <a:r>
                <a:rPr lang="en-US" altLang="ja-JP" sz="1400" b="1">
                  <a:solidFill>
                    <a:srgbClr val="000000"/>
                  </a:solidFill>
                  <a:latin typeface="Arial Narrow" charset="0"/>
                </a:rPr>
                <a:t> </a:t>
              </a:r>
              <a:r>
                <a:rPr lang="ja-JP" altLang="en-US" sz="1400" b="1">
                  <a:solidFill>
                    <a:srgbClr val="000000"/>
                  </a:solidFill>
                  <a:latin typeface="Arial Narrow" charset="0"/>
                </a:rPr>
                <a:t>饼</a:t>
              </a:r>
              <a:r>
                <a:rPr lang="en-US" altLang="ja-JP" sz="1400" b="1">
                  <a:solidFill>
                    <a:srgbClr val="000000"/>
                  </a:solidFill>
                  <a:latin typeface="Arial Narrow" charset="0"/>
                </a:rPr>
                <a:t> </a:t>
              </a:r>
              <a:r>
                <a:rPr lang="ja-JP" altLang="en-US" sz="1400" b="1">
                  <a:solidFill>
                    <a:srgbClr val="000000"/>
                  </a:solidFill>
                  <a:latin typeface="Arial Narrow" charset="0"/>
                </a:rPr>
                <a:t>的</a:t>
              </a:r>
              <a:r>
                <a:rPr lang="en-US" altLang="ja-JP" sz="1400" b="1">
                  <a:solidFill>
                    <a:srgbClr val="000000"/>
                  </a:solidFill>
                  <a:latin typeface="Arial Narrow" charset="0"/>
                </a:rPr>
                <a:t> </a:t>
              </a:r>
              <a:r>
                <a:rPr lang="ja-JP" altLang="en-US" sz="1400" b="1">
                  <a:solidFill>
                    <a:srgbClr val="000000"/>
                  </a:solidFill>
                  <a:latin typeface="Arial Narrow" charset="0"/>
                </a:rPr>
                <a:t>金</a:t>
              </a:r>
              <a:r>
                <a:rPr lang="en-US" altLang="ja-JP" sz="1400" b="1">
                  <a:solidFill>
                    <a:srgbClr val="000000"/>
                  </a:solidFill>
                  <a:latin typeface="Arial Narrow" charset="0"/>
                </a:rPr>
                <a:t> </a:t>
              </a:r>
              <a:r>
                <a:rPr lang="ja-JP" altLang="en-US" sz="1400" b="1">
                  <a:solidFill>
                    <a:srgbClr val="000000"/>
                  </a:solidFill>
                  <a:latin typeface="Arial Narrow" charset="0"/>
                </a:rPr>
                <a:t>桌</a:t>
              </a:r>
              <a:r>
                <a:rPr lang="en-US" altLang="ja-JP" sz="1400" b="1">
                  <a:solidFill>
                    <a:srgbClr val="000000"/>
                  </a:solidFill>
                  <a:latin typeface="Arial Narrow" charset="0"/>
                </a:rPr>
                <a:t> </a:t>
              </a:r>
              <a:r>
                <a:rPr lang="ja-JP" altLang="en-US" sz="1400" b="1">
                  <a:solidFill>
                    <a:srgbClr val="000000"/>
                  </a:solidFill>
                  <a:latin typeface="Arial Narrow" charset="0"/>
                </a:rPr>
                <a:t>子</a:t>
              </a:r>
              <a:endParaRPr lang="en-US" sz="1400" b="1">
                <a:solidFill>
                  <a:srgbClr val="000000"/>
                </a:solidFill>
                <a:latin typeface="Arial Narrow" charset="0"/>
              </a:endParaRPr>
            </a:p>
          </p:txBody>
        </p:sp>
        <p:sp>
          <p:nvSpPr>
            <p:cNvPr id="364562" name="Text Box 19"/>
            <p:cNvSpPr txBox="1">
              <a:spLocks noChangeArrowheads="1"/>
            </p:cNvSpPr>
            <p:nvPr/>
          </p:nvSpPr>
          <p:spPr bwMode="auto">
            <a:xfrm>
              <a:off x="1296" y="1593"/>
              <a:ext cx="2112" cy="231"/>
            </a:xfrm>
            <a:prstGeom prst="rect">
              <a:avLst/>
            </a:prstGeom>
            <a:solidFill>
              <a:srgbClr val="FFFFCC"/>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1800" b="1">
                  <a:solidFill>
                    <a:srgbClr val="000000"/>
                  </a:solidFill>
                  <a:cs typeface="MS Song" charset="0"/>
                </a:rPr>
                <a:t>基路伯</a:t>
              </a:r>
              <a:r>
                <a:rPr lang="en-US" altLang="ja-JP" sz="1800" b="1">
                  <a:solidFill>
                    <a:srgbClr val="000000"/>
                  </a:solidFill>
                  <a:cs typeface="Times New Roman" charset="0"/>
                </a:rPr>
                <a:t>    </a:t>
              </a:r>
              <a:r>
                <a:rPr lang="ja-JP" altLang="en-US" sz="1800" b="1">
                  <a:solidFill>
                    <a:srgbClr val="000000"/>
                  </a:solidFill>
                  <a:cs typeface="MS Song" charset="0"/>
                </a:rPr>
                <a:t>耶和华的约柜</a:t>
              </a:r>
              <a:r>
                <a:rPr lang="en-US" altLang="ja-JP" sz="1800" b="1">
                  <a:solidFill>
                    <a:srgbClr val="000000"/>
                  </a:solidFill>
                  <a:cs typeface="Times New Roman" charset="0"/>
                </a:rPr>
                <a:t>    </a:t>
              </a:r>
              <a:r>
                <a:rPr lang="ja-JP" altLang="en-US" sz="1800" b="1">
                  <a:solidFill>
                    <a:srgbClr val="000000"/>
                  </a:solidFill>
                  <a:cs typeface="MS Song" charset="0"/>
                </a:rPr>
                <a:t>灯台</a:t>
              </a:r>
              <a:r>
                <a:rPr lang="en-US" altLang="ja-JP" sz="1800" b="1">
                  <a:solidFill>
                    <a:srgbClr val="000000"/>
                  </a:solidFill>
                  <a:cs typeface="Times New Roman" charset="0"/>
                </a:rPr>
                <a:t>   </a:t>
              </a:r>
              <a:endParaRPr lang="en-US" sz="1800" b="1">
                <a:solidFill>
                  <a:srgbClr val="000000"/>
                </a:solidFill>
                <a:cs typeface="Times New Roman" charset="0"/>
              </a:endParaRPr>
            </a:p>
          </p:txBody>
        </p:sp>
        <p:sp>
          <p:nvSpPr>
            <p:cNvPr id="144404" name="Text Box 20"/>
            <p:cNvSpPr txBox="1">
              <a:spLocks noChangeArrowheads="1"/>
            </p:cNvSpPr>
            <p:nvPr/>
          </p:nvSpPr>
          <p:spPr bwMode="auto">
            <a:xfrm>
              <a:off x="1401" y="1920"/>
              <a:ext cx="240" cy="674"/>
            </a:xfrm>
            <a:prstGeom prst="rect">
              <a:avLst/>
            </a:prstGeom>
            <a:solidFill>
              <a:srgbClr val="FFCCFF"/>
            </a:solidFill>
            <a:ln w="12700" cap="sq">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defRPr/>
              </a:pPr>
              <a:endParaRPr lang="en-US" sz="800" b="1">
                <a:solidFill>
                  <a:srgbClr val="663300"/>
                </a:solidFill>
                <a:effectLst>
                  <a:outerShdw blurRad="38100" dist="38100" dir="2700000" algn="tl">
                    <a:srgbClr val="000000"/>
                  </a:outerShdw>
                </a:effectLst>
                <a:cs typeface="MS Song" charset="0"/>
              </a:endParaRPr>
            </a:p>
            <a:p>
              <a:pPr algn="ctr" eaLnBrk="1" hangingPunct="1">
                <a:spcBef>
                  <a:spcPct val="50000"/>
                </a:spcBef>
                <a:defRPr/>
              </a:pPr>
              <a:r>
                <a:rPr lang="ja-JP" altLang="en-US" sz="1600" b="1">
                  <a:solidFill>
                    <a:srgbClr val="663300"/>
                  </a:solidFill>
                  <a:cs typeface="MS Song" charset="0"/>
                </a:rPr>
                <a:t>内殿</a:t>
              </a:r>
              <a:r>
                <a:rPr lang="en-US" altLang="ja-JP" sz="1600" b="1">
                  <a:solidFill>
                    <a:srgbClr val="FFFFFF"/>
                  </a:solidFill>
                  <a:cs typeface="Times New Roman" charset="0"/>
                </a:rPr>
                <a:t> ‘</a:t>
              </a:r>
              <a:endParaRPr lang="en-US" sz="1600" b="1">
                <a:solidFill>
                  <a:srgbClr val="FFFFFF"/>
                </a:solidFill>
                <a:cs typeface="Times New Roman" charset="0"/>
              </a:endParaRPr>
            </a:p>
          </p:txBody>
        </p:sp>
        <p:sp>
          <p:nvSpPr>
            <p:cNvPr id="364564" name="Text Box 21"/>
            <p:cNvSpPr txBox="1">
              <a:spLocks noChangeArrowheads="1"/>
            </p:cNvSpPr>
            <p:nvPr/>
          </p:nvSpPr>
          <p:spPr bwMode="auto">
            <a:xfrm>
              <a:off x="3696" y="2112"/>
              <a:ext cx="336" cy="366"/>
            </a:xfrm>
            <a:prstGeom prst="rect">
              <a:avLst/>
            </a:prstGeom>
            <a:solidFill>
              <a:srgbClr val="FFFF99"/>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1600" b="1">
                  <a:solidFill>
                    <a:srgbClr val="663300"/>
                  </a:solidFill>
                  <a:cs typeface="Times New Roman" charset="0"/>
                </a:rPr>
                <a:t>廊</a:t>
              </a:r>
              <a:r>
                <a:rPr lang="en-US" altLang="ja-JP" sz="1600" b="1">
                  <a:solidFill>
                    <a:srgbClr val="663300"/>
                  </a:solidFill>
                  <a:cs typeface="Times New Roman" charset="0"/>
                </a:rPr>
                <a:t> </a:t>
              </a:r>
              <a:r>
                <a:rPr lang="ja-JP" altLang="en-US" sz="1600" b="1">
                  <a:solidFill>
                    <a:srgbClr val="663300"/>
                  </a:solidFill>
                  <a:cs typeface="Times New Roman" charset="0"/>
                </a:rPr>
                <a:t>子</a:t>
              </a:r>
              <a:r>
                <a:rPr lang="en-US" altLang="ja-JP" sz="1600" b="1">
                  <a:solidFill>
                    <a:srgbClr val="663300"/>
                  </a:solidFill>
                  <a:cs typeface="Times New Roman" charset="0"/>
                </a:rPr>
                <a:t> </a:t>
              </a:r>
              <a:endParaRPr lang="en-US" sz="1600" b="1">
                <a:solidFill>
                  <a:srgbClr val="663300"/>
                </a:solidFill>
                <a:cs typeface="Times New Roman" charset="0"/>
              </a:endParaRPr>
            </a:p>
          </p:txBody>
        </p:sp>
        <p:sp>
          <p:nvSpPr>
            <p:cNvPr id="144406" name="Text Box 22"/>
            <p:cNvSpPr txBox="1">
              <a:spLocks noChangeArrowheads="1"/>
            </p:cNvSpPr>
            <p:nvPr/>
          </p:nvSpPr>
          <p:spPr bwMode="auto">
            <a:xfrm>
              <a:off x="4839" y="1401"/>
              <a:ext cx="336" cy="366"/>
            </a:xfrm>
            <a:prstGeom prst="rect">
              <a:avLst/>
            </a:prstGeom>
            <a:solidFill>
              <a:srgbClr val="808080"/>
            </a:solidFill>
            <a:ln w="12700" cap="sq">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defRPr/>
              </a:pPr>
              <a:r>
                <a:rPr lang="ja-JP" altLang="en-US" sz="1600" b="1">
                  <a:solidFill>
                    <a:srgbClr val="000000"/>
                  </a:solidFill>
                  <a:effectLst>
                    <a:outerShdw blurRad="38100" dist="38100" dir="2700000" algn="tl">
                      <a:srgbClr val="FFFFFF"/>
                    </a:outerShdw>
                  </a:effectLst>
                  <a:latin typeface="Arial" charset="0"/>
                  <a:cs typeface="MS Song" charset="0"/>
                </a:rPr>
                <a:t>圣</a:t>
              </a:r>
              <a:r>
                <a:rPr lang="ja-JP" altLang="en-US" sz="1600" b="1">
                  <a:solidFill>
                    <a:srgbClr val="000000"/>
                  </a:solidFill>
                  <a:effectLst>
                    <a:outerShdw blurRad="38100" dist="38100" dir="2700000" algn="tl">
                      <a:srgbClr val="FFFFFF"/>
                    </a:outerShdw>
                  </a:effectLst>
                  <a:cs typeface="MS Song" charset="0"/>
                </a:rPr>
                <a:t>坛</a:t>
              </a:r>
              <a:endParaRPr lang="en-US" sz="1600" b="1">
                <a:solidFill>
                  <a:srgbClr val="000000"/>
                </a:solidFill>
                <a:effectLst>
                  <a:outerShdw blurRad="38100" dist="38100" dir="2700000" algn="tl">
                    <a:srgbClr val="FFFFFF"/>
                  </a:outerShdw>
                </a:effectLst>
                <a:cs typeface="MS Song" charset="0"/>
              </a:endParaRPr>
            </a:p>
          </p:txBody>
        </p:sp>
        <p:sp>
          <p:nvSpPr>
            <p:cNvPr id="144407" name="Text Box 23"/>
            <p:cNvSpPr txBox="1">
              <a:spLocks noChangeArrowheads="1"/>
            </p:cNvSpPr>
            <p:nvPr/>
          </p:nvSpPr>
          <p:spPr bwMode="auto">
            <a:xfrm>
              <a:off x="4656" y="3456"/>
              <a:ext cx="672" cy="250"/>
            </a:xfrm>
            <a:prstGeom prst="rect">
              <a:avLst/>
            </a:prstGeom>
            <a:solidFill>
              <a:srgbClr val="CC9900"/>
            </a:solidFill>
            <a:ln w="12700" cap="sq">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FFFFFF"/>
                  </a:solidFill>
                  <a:effectLst>
                    <a:outerShdw blurRad="38100" dist="38100" dir="2700000" algn="tl">
                      <a:srgbClr val="000000"/>
                    </a:outerShdw>
                  </a:effectLst>
                  <a:cs typeface="MS Song" charset="0"/>
                </a:rPr>
                <a:t>铜海</a:t>
              </a:r>
              <a:endParaRPr lang="en-US" sz="2000" b="1">
                <a:solidFill>
                  <a:srgbClr val="FFFFFF"/>
                </a:solidFill>
                <a:effectLst>
                  <a:outerShdw blurRad="38100" dist="38100" dir="2700000" algn="tl">
                    <a:srgbClr val="000000"/>
                  </a:outerShdw>
                </a:effectLst>
                <a:cs typeface="MS Song" charset="0"/>
              </a:endParaRPr>
            </a:p>
          </p:txBody>
        </p:sp>
      </p:grpSp>
      <p:sp>
        <p:nvSpPr>
          <p:cNvPr id="364548" name="Text Box 24"/>
          <p:cNvSpPr txBox="1">
            <a:spLocks noChangeArrowheads="1"/>
          </p:cNvSpPr>
          <p:nvPr/>
        </p:nvSpPr>
        <p:spPr bwMode="auto">
          <a:xfrm>
            <a:off x="4495800" y="3671888"/>
            <a:ext cx="1066800" cy="366712"/>
          </a:xfrm>
          <a:prstGeom prst="rect">
            <a:avLst/>
          </a:prstGeom>
          <a:solidFill>
            <a:srgbClr val="FFCC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1800" b="1">
                <a:solidFill>
                  <a:srgbClr val="663300"/>
                </a:solidFill>
              </a:rPr>
              <a:t>圣所</a:t>
            </a:r>
            <a:endParaRPr lang="en-US" sz="1800" b="1">
              <a:solidFill>
                <a:srgbClr val="663300"/>
              </a:solidFill>
            </a:endParaRPr>
          </a:p>
        </p:txBody>
      </p:sp>
      <p:sp>
        <p:nvSpPr>
          <p:cNvPr id="364549" name="Text Box 25"/>
          <p:cNvSpPr txBox="1">
            <a:spLocks noChangeArrowheads="1"/>
          </p:cNvSpPr>
          <p:nvPr/>
        </p:nvSpPr>
        <p:spPr bwMode="auto">
          <a:xfrm>
            <a:off x="4419600" y="3352800"/>
            <a:ext cx="304800" cy="304800"/>
          </a:xfrm>
          <a:prstGeom prst="rect">
            <a:avLst/>
          </a:prstGeom>
          <a:solidFill>
            <a:srgbClr val="FFCC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endParaRPr lang="en-US" sz="1400" b="1">
              <a:solidFill>
                <a:srgbClr val="000000"/>
              </a:solidFill>
              <a:latin typeface="Arial Narrow" charset="0"/>
            </a:endParaRPr>
          </a:p>
        </p:txBody>
      </p:sp>
      <p:sp>
        <p:nvSpPr>
          <p:cNvPr id="364550" name="Text Box 26"/>
          <p:cNvSpPr txBox="1">
            <a:spLocks noChangeArrowheads="1"/>
          </p:cNvSpPr>
          <p:nvPr/>
        </p:nvSpPr>
        <p:spPr bwMode="auto">
          <a:xfrm>
            <a:off x="3505200" y="3733800"/>
            <a:ext cx="1066800" cy="304800"/>
          </a:xfrm>
          <a:prstGeom prst="rect">
            <a:avLst/>
          </a:prstGeom>
          <a:solidFill>
            <a:srgbClr val="FFCC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1400" b="1">
                <a:solidFill>
                  <a:srgbClr val="000000"/>
                </a:solidFill>
                <a:latin typeface="Arial Narrow" charset="0"/>
              </a:rPr>
              <a:t>并香坛</a:t>
            </a:r>
            <a:endParaRPr lang="en-US" sz="1400" b="1">
              <a:solidFill>
                <a:srgbClr val="000000"/>
              </a:solidFill>
              <a:latin typeface="Arial Narrow" charset="0"/>
            </a:endParaRPr>
          </a:p>
        </p:txBody>
      </p:sp>
      <p:sp>
        <p:nvSpPr>
          <p:cNvPr id="364551" name="Text Box 27"/>
          <p:cNvSpPr txBox="1">
            <a:spLocks noChangeArrowheads="1"/>
          </p:cNvSpPr>
          <p:nvPr/>
        </p:nvSpPr>
        <p:spPr bwMode="auto">
          <a:xfrm>
            <a:off x="4191000" y="3519488"/>
            <a:ext cx="304800" cy="214312"/>
          </a:xfrm>
          <a:prstGeom prst="rect">
            <a:avLst/>
          </a:prstGeom>
          <a:solidFill>
            <a:srgbClr val="FFCC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endParaRPr lang="en-US" sz="800" b="1">
              <a:solidFill>
                <a:srgbClr val="000000"/>
              </a:solidFill>
              <a:latin typeface="Arial Narrow" charset="0"/>
            </a:endParaRPr>
          </a:p>
        </p:txBody>
      </p:sp>
      <p:sp>
        <p:nvSpPr>
          <p:cNvPr id="364552" name="Text Box 28"/>
          <p:cNvSpPr txBox="1">
            <a:spLocks noChangeArrowheads="1"/>
          </p:cNvSpPr>
          <p:nvPr/>
        </p:nvSpPr>
        <p:spPr bwMode="auto">
          <a:xfrm>
            <a:off x="2209800" y="4267200"/>
            <a:ext cx="3352800" cy="457200"/>
          </a:xfrm>
          <a:prstGeom prst="rect">
            <a:avLst/>
          </a:prstGeom>
          <a:solidFill>
            <a:srgbClr val="FFFFCC"/>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2400" b="1">
                <a:solidFill>
                  <a:srgbClr val="663300"/>
                </a:solidFill>
                <a:cs typeface="MS Song" charset="0"/>
              </a:rPr>
              <a:t>府库</a:t>
            </a:r>
            <a:endParaRPr lang="en-US" sz="2400" b="1">
              <a:solidFill>
                <a:srgbClr val="663300"/>
              </a:solidFill>
              <a:cs typeface="MS Song" charset="0"/>
            </a:endParaRPr>
          </a:p>
        </p:txBody>
      </p:sp>
      <p:sp>
        <p:nvSpPr>
          <p:cNvPr id="364553" name="Text Box 29"/>
          <p:cNvSpPr txBox="1">
            <a:spLocks noChangeArrowheads="1"/>
          </p:cNvSpPr>
          <p:nvPr/>
        </p:nvSpPr>
        <p:spPr bwMode="auto">
          <a:xfrm>
            <a:off x="2819400" y="1295400"/>
            <a:ext cx="990600" cy="366713"/>
          </a:xfrm>
          <a:prstGeom prst="rect">
            <a:avLst/>
          </a:prstGeom>
          <a:solidFill>
            <a:srgbClr val="CC99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1800" b="1">
                <a:solidFill>
                  <a:srgbClr val="000000"/>
                </a:solidFill>
                <a:cs typeface="MS Song" charset="0"/>
              </a:rPr>
              <a:t>铜盆</a:t>
            </a:r>
            <a:endParaRPr lang="en-US" sz="1800" b="1">
              <a:solidFill>
                <a:srgbClr val="000000"/>
              </a:solidFill>
              <a:cs typeface="MS Song" charset="0"/>
            </a:endParaRPr>
          </a:p>
        </p:txBody>
      </p:sp>
      <p:sp>
        <p:nvSpPr>
          <p:cNvPr id="364554" name="Text Box 30"/>
          <p:cNvSpPr txBox="1">
            <a:spLocks noChangeArrowheads="1"/>
          </p:cNvSpPr>
          <p:nvPr/>
        </p:nvSpPr>
        <p:spPr bwMode="auto">
          <a:xfrm>
            <a:off x="2667000" y="5638800"/>
            <a:ext cx="3733800" cy="457200"/>
          </a:xfrm>
          <a:prstGeom prst="rect">
            <a:avLst/>
          </a:prstGeom>
          <a:solidFill>
            <a:srgbClr val="CC99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2400" b="1">
                <a:solidFill>
                  <a:srgbClr val="663300"/>
                </a:solidFill>
              </a:rPr>
              <a:t>色列人的庭院</a:t>
            </a:r>
            <a:endParaRPr lang="en-US" sz="2400" b="1">
              <a:solidFill>
                <a:srgbClr val="663300"/>
              </a:solidFill>
            </a:endParaRPr>
          </a:p>
        </p:txBody>
      </p:sp>
      <p:sp>
        <p:nvSpPr>
          <p:cNvPr id="364555" name="Text Box 32"/>
          <p:cNvSpPr txBox="1">
            <a:spLocks noChangeArrowheads="1"/>
          </p:cNvSpPr>
          <p:nvPr/>
        </p:nvSpPr>
        <p:spPr bwMode="auto">
          <a:xfrm>
            <a:off x="6553200" y="2341563"/>
            <a:ext cx="457200" cy="730250"/>
          </a:xfrm>
          <a:prstGeom prst="rect">
            <a:avLst/>
          </a:prstGeom>
          <a:solidFill>
            <a:srgbClr val="FFCC99"/>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1400" b="1">
                <a:solidFill>
                  <a:srgbClr val="996633"/>
                </a:solidFill>
                <a:cs typeface="MS Song" charset="0"/>
              </a:rPr>
              <a:t>波</a:t>
            </a:r>
            <a:r>
              <a:rPr lang="en-US" altLang="ja-JP" sz="1400" b="1">
                <a:solidFill>
                  <a:srgbClr val="996633"/>
                </a:solidFill>
                <a:cs typeface="Times New Roman" charset="0"/>
              </a:rPr>
              <a:t> </a:t>
            </a:r>
            <a:r>
              <a:rPr lang="ja-JP" altLang="en-US" sz="1400" b="1">
                <a:solidFill>
                  <a:srgbClr val="996633"/>
                </a:solidFill>
                <a:cs typeface="MS Song" charset="0"/>
              </a:rPr>
              <a:t>阿</a:t>
            </a:r>
            <a:r>
              <a:rPr lang="en-US" altLang="ja-JP" sz="1400" b="1">
                <a:solidFill>
                  <a:srgbClr val="996633"/>
                </a:solidFill>
                <a:cs typeface="Times New Roman" charset="0"/>
              </a:rPr>
              <a:t> </a:t>
            </a:r>
            <a:r>
              <a:rPr lang="ja-JP" altLang="en-US" sz="1400" b="1">
                <a:solidFill>
                  <a:srgbClr val="996633"/>
                </a:solidFill>
                <a:cs typeface="MS Song" charset="0"/>
              </a:rPr>
              <a:t>斯</a:t>
            </a:r>
            <a:r>
              <a:rPr lang="en-US" altLang="ja-JP" sz="1400" b="1">
                <a:solidFill>
                  <a:srgbClr val="663300"/>
                </a:solidFill>
                <a:cs typeface="Times New Roman" charset="0"/>
              </a:rPr>
              <a:t> </a:t>
            </a:r>
            <a:endParaRPr lang="en-US" sz="1400" b="1">
              <a:solidFill>
                <a:srgbClr val="663300"/>
              </a:solidFill>
              <a:cs typeface="Times New Roman" charset="0"/>
            </a:endParaRPr>
          </a:p>
        </p:txBody>
      </p:sp>
      <p:sp>
        <p:nvSpPr>
          <p:cNvPr id="364556" name="Text Box 33"/>
          <p:cNvSpPr txBox="1">
            <a:spLocks noChangeArrowheads="1"/>
          </p:cNvSpPr>
          <p:nvPr/>
        </p:nvSpPr>
        <p:spPr bwMode="auto">
          <a:xfrm>
            <a:off x="5867400" y="2209800"/>
            <a:ext cx="990600" cy="214313"/>
          </a:xfrm>
          <a:prstGeom prst="rect">
            <a:avLst/>
          </a:prstGeom>
          <a:solidFill>
            <a:srgbClr val="FFCC99"/>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endParaRPr lang="en-US" sz="800" b="1">
              <a:solidFill>
                <a:srgbClr val="663300"/>
              </a:solidFill>
              <a:cs typeface="MS Song" charset="0"/>
            </a:endParaRPr>
          </a:p>
        </p:txBody>
      </p:sp>
      <p:sp>
        <p:nvSpPr>
          <p:cNvPr id="364557" name="Text Box 34"/>
          <p:cNvSpPr txBox="1">
            <a:spLocks noChangeArrowheads="1"/>
          </p:cNvSpPr>
          <p:nvPr/>
        </p:nvSpPr>
        <p:spPr bwMode="auto">
          <a:xfrm>
            <a:off x="6543675" y="4178300"/>
            <a:ext cx="457200" cy="517525"/>
          </a:xfrm>
          <a:prstGeom prst="rect">
            <a:avLst/>
          </a:prstGeom>
          <a:solidFill>
            <a:srgbClr val="FFCC99"/>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1400" b="1">
                <a:solidFill>
                  <a:srgbClr val="996633"/>
                </a:solidFill>
                <a:cs typeface="MS Song" charset="0"/>
              </a:rPr>
              <a:t>雅斤</a:t>
            </a:r>
            <a:endParaRPr lang="en-US" sz="1400" b="1">
              <a:solidFill>
                <a:srgbClr val="996633"/>
              </a:solidFill>
              <a:cs typeface="MS Song" charset="0"/>
            </a:endParaRPr>
          </a:p>
        </p:txBody>
      </p:sp>
      <p:sp>
        <p:nvSpPr>
          <p:cNvPr id="364558" name="Text Box 35"/>
          <p:cNvSpPr txBox="1">
            <a:spLocks noChangeArrowheads="1"/>
          </p:cNvSpPr>
          <p:nvPr/>
        </p:nvSpPr>
        <p:spPr bwMode="auto">
          <a:xfrm>
            <a:off x="7010400" y="4114800"/>
            <a:ext cx="184150" cy="304800"/>
          </a:xfrm>
          <a:prstGeom prst="rect">
            <a:avLst/>
          </a:prstGeom>
          <a:solidFill>
            <a:srgbClr val="CC99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endParaRPr lang="en-US" sz="1400" b="1">
              <a:solidFill>
                <a:srgbClr val="996633"/>
              </a:solidFill>
              <a:cs typeface="MS Song" charset="0"/>
            </a:endParaRPr>
          </a:p>
        </p:txBody>
      </p:sp>
      <p:sp>
        <p:nvSpPr>
          <p:cNvPr id="364559" name="Text Box 36"/>
          <p:cNvSpPr txBox="1">
            <a:spLocks noChangeArrowheads="1"/>
          </p:cNvSpPr>
          <p:nvPr/>
        </p:nvSpPr>
        <p:spPr bwMode="auto">
          <a:xfrm>
            <a:off x="990600" y="5605463"/>
            <a:ext cx="990600" cy="304800"/>
          </a:xfrm>
          <a:prstGeom prst="rect">
            <a:avLst/>
          </a:prstGeom>
          <a:solidFill>
            <a:srgbClr val="CC99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1400" b="1">
                <a:solidFill>
                  <a:srgbClr val="000000"/>
                </a:solidFill>
                <a:cs typeface="MS Song" charset="0"/>
              </a:rPr>
              <a:t>立方米</a:t>
            </a:r>
            <a:endParaRPr lang="en-US" sz="1400" b="1">
              <a:solidFill>
                <a:srgbClr val="000000"/>
              </a:solidFill>
              <a:cs typeface="MS Song" charset="0"/>
            </a:endParaRPr>
          </a:p>
        </p:txBody>
      </p:sp>
    </p:spTree>
    <p:extLst>
      <p:ext uri="{BB962C8B-B14F-4D97-AF65-F5344CB8AC3E}">
        <p14:creationId xmlns:p14="http://schemas.microsoft.com/office/powerpoint/2010/main" val="752084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9" name="Title 2"/>
          <p:cNvSpPr>
            <a:spLocks noGrp="1"/>
          </p:cNvSpPr>
          <p:nvPr>
            <p:ph type="title" idx="4294967295"/>
          </p:nvPr>
        </p:nvSpPr>
        <p:spPr>
          <a:xfrm>
            <a:off x="0" y="5929032"/>
            <a:ext cx="9144000" cy="928968"/>
          </a:xfrm>
        </p:spPr>
        <p:txBody>
          <a:bodyPr/>
          <a:lstStyle/>
          <a:p>
            <a:r>
              <a:rPr lang="zh-CN" altLang="en-US" sz="1800" b="1" dirty="0"/>
              <a:t>托马斯</a:t>
            </a:r>
            <a:r>
              <a:rPr lang="en-US" altLang="zh-CN" sz="1800" b="1" dirty="0"/>
              <a:t>·</a:t>
            </a:r>
            <a:r>
              <a:rPr lang="zh-CN" altLang="en-US" sz="1800" b="1" dirty="0"/>
              <a:t>施赖纳博士的视频</a:t>
            </a:r>
            <a:br>
              <a:rPr lang="zh-CN" altLang="en-US" sz="1800" dirty="0"/>
            </a:br>
            <a:r>
              <a:rPr lang="en-US" sz="3600" i="1" dirty="0">
                <a:solidFill>
                  <a:schemeClr val="bg1"/>
                </a:solidFill>
                <a:latin typeface="Arial" charset="0"/>
                <a:ea typeface="Osaka" charset="0"/>
                <a:cs typeface="Arial" charset="0"/>
              </a:rPr>
              <a:t>Video of Dr. Thomas Schreiner</a:t>
            </a:r>
          </a:p>
        </p:txBody>
      </p:sp>
      <p:pic>
        <p:nvPicPr>
          <p:cNvPr id="2" name="Rev 7 Church as 144,000 for 9 Minutes (Tom Schreiner-Southern BTS).mp4" descr="Rev 7 Church as 144,000 for 9 Minutes (Tom Schreiner-Southern BTS).mp4">
            <a:hlinkClick r:id="" action="ppaction://media"/>
            <a:extLst>
              <a:ext uri="{FF2B5EF4-FFF2-40B4-BE49-F238E27FC236}">
                <a16:creationId xmlns:a16="http://schemas.microsoft.com/office/drawing/2014/main" id="{9A0C970C-AC40-5B4A-B0E3-55230C3099C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785532"/>
            <a:ext cx="9144000" cy="5143500"/>
          </a:xfrm>
          <a:prstGeom prst="rect">
            <a:avLst/>
          </a:prstGeom>
        </p:spPr>
      </p:pic>
    </p:spTree>
    <p:extLst>
      <p:ext uri="{BB962C8B-B14F-4D97-AF65-F5344CB8AC3E}">
        <p14:creationId xmlns:p14="http://schemas.microsoft.com/office/powerpoint/2010/main" val="407587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23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6593" name="Group 14"/>
          <p:cNvGrpSpPr>
            <a:grpSpLocks/>
          </p:cNvGrpSpPr>
          <p:nvPr/>
        </p:nvGrpSpPr>
        <p:grpSpPr bwMode="auto">
          <a:xfrm>
            <a:off x="0" y="0"/>
            <a:ext cx="9144000" cy="6858000"/>
            <a:chOff x="0" y="0"/>
            <a:chExt cx="5760" cy="4320"/>
          </a:xfrm>
        </p:grpSpPr>
        <p:pic>
          <p:nvPicPr>
            <p:cNvPr id="366595" name="Picture 2" descr="023-08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66596" name="Group 13"/>
            <p:cNvGrpSpPr>
              <a:grpSpLocks/>
            </p:cNvGrpSpPr>
            <p:nvPr/>
          </p:nvGrpSpPr>
          <p:grpSpPr bwMode="auto">
            <a:xfrm>
              <a:off x="576" y="1353"/>
              <a:ext cx="5088" cy="2574"/>
              <a:chOff x="576" y="1353"/>
              <a:chExt cx="5088" cy="2574"/>
            </a:xfrm>
          </p:grpSpPr>
          <p:sp>
            <p:nvSpPr>
              <p:cNvPr id="366597" name="Text Box 4"/>
              <p:cNvSpPr txBox="1">
                <a:spLocks noChangeArrowheads="1"/>
              </p:cNvSpPr>
              <p:nvPr/>
            </p:nvSpPr>
            <p:spPr bwMode="auto">
              <a:xfrm>
                <a:off x="960" y="3600"/>
                <a:ext cx="2928" cy="327"/>
              </a:xfrm>
              <a:prstGeom prst="rect">
                <a:avLst/>
              </a:prstGeom>
              <a:solidFill>
                <a:srgbClr val="0033CC"/>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b="1">
                    <a:solidFill>
                      <a:srgbClr val="FFFFFF"/>
                    </a:solidFill>
                    <a:cs typeface="MS Song" charset="0"/>
                  </a:rPr>
                  <a:t>大约</a:t>
                </a:r>
                <a:r>
                  <a:rPr lang="en-US" altLang="ja-JP" b="1">
                    <a:solidFill>
                      <a:srgbClr val="FFFFFF"/>
                    </a:solidFill>
                    <a:cs typeface="Times New Roman" charset="0"/>
                  </a:rPr>
                  <a:t>90</a:t>
                </a:r>
                <a:r>
                  <a:rPr lang="ja-JP" altLang="en-US" b="1">
                    <a:solidFill>
                      <a:srgbClr val="FFFFFF"/>
                    </a:solidFill>
                    <a:cs typeface="MS Song" charset="0"/>
                  </a:rPr>
                  <a:t>立方米</a:t>
                </a:r>
                <a:r>
                  <a:rPr lang="en-US" altLang="ja-JP" b="1">
                    <a:solidFill>
                      <a:srgbClr val="FFFFFF"/>
                    </a:solidFill>
                    <a:cs typeface="Times New Roman" charset="0"/>
                  </a:rPr>
                  <a:t>(135</a:t>
                </a:r>
                <a:r>
                  <a:rPr lang="ja-JP" altLang="en-US" b="1">
                    <a:solidFill>
                      <a:srgbClr val="FFFFFF"/>
                    </a:solidFill>
                    <a:cs typeface="MS Song" charset="0"/>
                  </a:rPr>
                  <a:t>英尺</a:t>
                </a:r>
                <a:r>
                  <a:rPr lang="en-US" altLang="ja-JP" b="1">
                    <a:solidFill>
                      <a:srgbClr val="FFFFFF"/>
                    </a:solidFill>
                    <a:cs typeface="Times New Roman" charset="0"/>
                  </a:rPr>
                  <a:t>)</a:t>
                </a:r>
                <a:endParaRPr lang="en-US" b="1">
                  <a:solidFill>
                    <a:srgbClr val="FFFFFF"/>
                  </a:solidFill>
                  <a:cs typeface="Times New Roman" charset="0"/>
                </a:endParaRPr>
              </a:p>
            </p:txBody>
          </p:sp>
          <p:sp>
            <p:nvSpPr>
              <p:cNvPr id="366598" name="Text Box 5"/>
              <p:cNvSpPr txBox="1">
                <a:spLocks noChangeArrowheads="1"/>
              </p:cNvSpPr>
              <p:nvPr/>
            </p:nvSpPr>
            <p:spPr bwMode="auto">
              <a:xfrm>
                <a:off x="4272" y="3552"/>
                <a:ext cx="1392" cy="250"/>
              </a:xfrm>
              <a:prstGeom prst="rect">
                <a:avLst/>
              </a:prstGeom>
              <a:solidFill>
                <a:srgbClr val="0033CC"/>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FFFFFF"/>
                    </a:solidFill>
                    <a:cs typeface="MS Song" charset="0"/>
                  </a:rPr>
                  <a:t>10</a:t>
                </a:r>
                <a:r>
                  <a:rPr lang="ja-JP" altLang="en-US" sz="2000" b="1">
                    <a:solidFill>
                      <a:srgbClr val="FFFFFF"/>
                    </a:solidFill>
                    <a:cs typeface="MS Song" charset="0"/>
                  </a:rPr>
                  <a:t>立方米</a:t>
                </a:r>
                <a:r>
                  <a:rPr lang="en-US" altLang="ja-JP" sz="2000" b="1">
                    <a:solidFill>
                      <a:srgbClr val="FFFFFF"/>
                    </a:solidFill>
                    <a:cs typeface="Times New Roman" charset="0"/>
                  </a:rPr>
                  <a:t>(15</a:t>
                </a:r>
                <a:r>
                  <a:rPr lang="ja-JP" altLang="en-US" sz="2000" b="1">
                    <a:solidFill>
                      <a:srgbClr val="FFFFFF"/>
                    </a:solidFill>
                    <a:cs typeface="MS Song" charset="0"/>
                  </a:rPr>
                  <a:t>英尺</a:t>
                </a:r>
                <a:r>
                  <a:rPr lang="en-US" altLang="ja-JP" sz="2000" b="1">
                    <a:solidFill>
                      <a:srgbClr val="FFFFFF"/>
                    </a:solidFill>
                    <a:cs typeface="Times New Roman" charset="0"/>
                  </a:rPr>
                  <a:t>)</a:t>
                </a:r>
                <a:endParaRPr lang="en-US" sz="2000" b="1">
                  <a:solidFill>
                    <a:srgbClr val="FFFFFF"/>
                  </a:solidFill>
                  <a:cs typeface="Times New Roman" charset="0"/>
                </a:endParaRPr>
              </a:p>
            </p:txBody>
          </p:sp>
          <p:sp>
            <p:nvSpPr>
              <p:cNvPr id="63495" name="Text Box 7"/>
              <p:cNvSpPr txBox="1">
                <a:spLocks noChangeArrowheads="1"/>
              </p:cNvSpPr>
              <p:nvPr/>
            </p:nvSpPr>
            <p:spPr bwMode="auto">
              <a:xfrm>
                <a:off x="2016" y="2044"/>
                <a:ext cx="1488" cy="404"/>
              </a:xfrm>
              <a:prstGeom prst="rect">
                <a:avLst/>
              </a:prstGeom>
              <a:solidFill>
                <a:srgbClr val="FF9900"/>
              </a:solidFill>
              <a:ln w="12700" cap="sq">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defRPr/>
                </a:pPr>
                <a:r>
                  <a:rPr lang="ja-JP" altLang="en-US" sz="3600" b="1">
                    <a:solidFill>
                      <a:srgbClr val="FFFFFF"/>
                    </a:solidFill>
                    <a:effectLst>
                      <a:outerShdw blurRad="38100" dist="38100" dir="2700000" algn="tl">
                        <a:srgbClr val="000000"/>
                      </a:outerShdw>
                    </a:effectLst>
                    <a:cs typeface="MS Song" charset="0"/>
                  </a:rPr>
                  <a:t>圣所</a:t>
                </a:r>
                <a:endParaRPr lang="en-US" sz="3600" b="1">
                  <a:solidFill>
                    <a:srgbClr val="FFFFFF"/>
                  </a:solidFill>
                  <a:effectLst>
                    <a:outerShdw blurRad="38100" dist="38100" dir="2700000" algn="tl">
                      <a:srgbClr val="000000"/>
                    </a:outerShdw>
                  </a:effectLst>
                  <a:cs typeface="MS Song" charset="0"/>
                </a:endParaRPr>
              </a:p>
            </p:txBody>
          </p:sp>
          <p:sp>
            <p:nvSpPr>
              <p:cNvPr id="366600" name="Text Box 8"/>
              <p:cNvSpPr txBox="1">
                <a:spLocks noChangeArrowheads="1"/>
              </p:cNvSpPr>
              <p:nvPr/>
            </p:nvSpPr>
            <p:spPr bwMode="auto">
              <a:xfrm>
                <a:off x="576" y="1920"/>
                <a:ext cx="1104" cy="923"/>
              </a:xfrm>
              <a:prstGeom prst="rect">
                <a:avLst/>
              </a:prstGeom>
              <a:solidFill>
                <a:srgbClr val="FFFF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ja-JP" altLang="en-US" sz="3600" b="1">
                    <a:solidFill>
                      <a:srgbClr val="000000"/>
                    </a:solidFill>
                    <a:cs typeface="MS Song" charset="0"/>
                  </a:rPr>
                  <a:t>至圣所</a:t>
                </a:r>
                <a:endParaRPr lang="en-US" altLang="ja-JP" sz="3600" b="1">
                  <a:solidFill>
                    <a:srgbClr val="000000"/>
                  </a:solidFill>
                  <a:cs typeface="Times New Roman" charset="0"/>
                </a:endParaRPr>
              </a:p>
              <a:p>
                <a:pPr algn="ctr" eaLnBrk="1" hangingPunct="1">
                  <a:spcBef>
                    <a:spcPct val="50000"/>
                  </a:spcBef>
                </a:pPr>
                <a:endParaRPr lang="en-US" sz="3600" b="1">
                  <a:solidFill>
                    <a:srgbClr val="000000"/>
                  </a:solidFill>
                  <a:cs typeface="Times New Roman" charset="0"/>
                </a:endParaRPr>
              </a:p>
            </p:txBody>
          </p:sp>
          <p:sp>
            <p:nvSpPr>
              <p:cNvPr id="63497" name="Text Box 9"/>
              <p:cNvSpPr txBox="1">
                <a:spLocks noChangeArrowheads="1"/>
              </p:cNvSpPr>
              <p:nvPr/>
            </p:nvSpPr>
            <p:spPr bwMode="auto">
              <a:xfrm>
                <a:off x="1200" y="1353"/>
                <a:ext cx="1824" cy="327"/>
              </a:xfrm>
              <a:prstGeom prst="rect">
                <a:avLst/>
              </a:prstGeom>
              <a:solidFill>
                <a:srgbClr val="FF9900"/>
              </a:solidFill>
              <a:ln w="12700" cap="sq">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defRPr/>
                </a:pPr>
                <a:r>
                  <a:rPr lang="ja-JP" altLang="en-US" b="1">
                    <a:solidFill>
                      <a:srgbClr val="FFFFFF"/>
                    </a:solidFill>
                    <a:effectLst>
                      <a:outerShdw blurRad="38100" dist="38100" dir="2700000" algn="tl">
                        <a:srgbClr val="000000"/>
                      </a:outerShdw>
                    </a:effectLst>
                    <a:cs typeface="MS Song" charset="0"/>
                  </a:rPr>
                  <a:t>府库</a:t>
                </a:r>
                <a:endParaRPr lang="en-US" b="1">
                  <a:solidFill>
                    <a:srgbClr val="FFFFFF"/>
                  </a:solidFill>
                  <a:effectLst>
                    <a:outerShdw blurRad="38100" dist="38100" dir="2700000" algn="tl">
                      <a:srgbClr val="000000"/>
                    </a:outerShdw>
                  </a:effectLst>
                  <a:cs typeface="MS Song" charset="0"/>
                </a:endParaRPr>
              </a:p>
            </p:txBody>
          </p:sp>
          <p:sp>
            <p:nvSpPr>
              <p:cNvPr id="366602" name="Text Box 10"/>
              <p:cNvSpPr txBox="1">
                <a:spLocks noChangeArrowheads="1"/>
              </p:cNvSpPr>
              <p:nvPr/>
            </p:nvSpPr>
            <p:spPr bwMode="auto">
              <a:xfrm>
                <a:off x="4272" y="1382"/>
                <a:ext cx="1392" cy="250"/>
              </a:xfrm>
              <a:prstGeom prst="rect">
                <a:avLst/>
              </a:prstGeom>
              <a:solidFill>
                <a:srgbClr val="0000FF"/>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000" b="1">
                    <a:solidFill>
                      <a:srgbClr val="FFFFFF"/>
                    </a:solidFill>
                    <a:cs typeface="MS Song" charset="0"/>
                  </a:rPr>
                  <a:t>20</a:t>
                </a:r>
                <a:r>
                  <a:rPr lang="ja-JP" altLang="en-US" sz="2000" b="1">
                    <a:solidFill>
                      <a:srgbClr val="FFFFFF"/>
                    </a:solidFill>
                    <a:cs typeface="MS Song" charset="0"/>
                  </a:rPr>
                  <a:t>立方米</a:t>
                </a:r>
                <a:r>
                  <a:rPr lang="en-US" altLang="ja-JP" sz="2000" b="1">
                    <a:solidFill>
                      <a:srgbClr val="FFFFFF"/>
                    </a:solidFill>
                    <a:cs typeface="Times New Roman" charset="0"/>
                  </a:rPr>
                  <a:t>(30</a:t>
                </a:r>
                <a:r>
                  <a:rPr lang="ja-JP" altLang="en-US" sz="2000" b="1">
                    <a:solidFill>
                      <a:srgbClr val="FFFFFF"/>
                    </a:solidFill>
                    <a:cs typeface="MS Song" charset="0"/>
                  </a:rPr>
                  <a:t>英尺</a:t>
                </a:r>
                <a:r>
                  <a:rPr lang="en-US" altLang="ja-JP" sz="2000" b="1">
                    <a:solidFill>
                      <a:srgbClr val="FFFFFF"/>
                    </a:solidFill>
                    <a:cs typeface="Times New Roman" charset="0"/>
                  </a:rPr>
                  <a:t>)</a:t>
                </a:r>
                <a:endParaRPr lang="en-US" sz="2000" b="1">
                  <a:solidFill>
                    <a:srgbClr val="FFFFFF"/>
                  </a:solidFill>
                  <a:cs typeface="Times New Roman" charset="0"/>
                </a:endParaRPr>
              </a:p>
            </p:txBody>
          </p:sp>
          <p:sp>
            <p:nvSpPr>
              <p:cNvPr id="63499" name="Text Box 11"/>
              <p:cNvSpPr txBox="1">
                <a:spLocks noChangeArrowheads="1"/>
              </p:cNvSpPr>
              <p:nvPr/>
            </p:nvSpPr>
            <p:spPr bwMode="auto">
              <a:xfrm>
                <a:off x="4848" y="2064"/>
                <a:ext cx="576" cy="327"/>
              </a:xfrm>
              <a:prstGeom prst="rect">
                <a:avLst/>
              </a:prstGeom>
              <a:solidFill>
                <a:srgbClr val="FF9900"/>
              </a:solidFill>
              <a:ln w="12700" cap="sq">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defRPr/>
                </a:pPr>
                <a:r>
                  <a:rPr lang="ja-JP" altLang="en-US" b="1">
                    <a:solidFill>
                      <a:srgbClr val="FFFFFF"/>
                    </a:solidFill>
                    <a:effectLst>
                      <a:outerShdw blurRad="38100" dist="38100" dir="2700000" algn="tl">
                        <a:srgbClr val="000000"/>
                      </a:outerShdw>
                    </a:effectLst>
                    <a:latin typeface="Arial" charset="0"/>
                    <a:cs typeface="MS Song" charset="0"/>
                  </a:rPr>
                  <a:t>圣</a:t>
                </a:r>
                <a:r>
                  <a:rPr lang="ja-JP" altLang="en-US" b="1">
                    <a:solidFill>
                      <a:srgbClr val="FFFFFF"/>
                    </a:solidFill>
                    <a:effectLst>
                      <a:outerShdw blurRad="38100" dist="38100" dir="2700000" algn="tl">
                        <a:srgbClr val="000000"/>
                      </a:outerShdw>
                    </a:effectLst>
                    <a:cs typeface="MS Song" charset="0"/>
                  </a:rPr>
                  <a:t>坛</a:t>
                </a:r>
                <a:endParaRPr lang="en-US" b="1">
                  <a:solidFill>
                    <a:srgbClr val="FFFFFF"/>
                  </a:solidFill>
                  <a:effectLst>
                    <a:outerShdw blurRad="38100" dist="38100" dir="2700000" algn="tl">
                      <a:srgbClr val="000000"/>
                    </a:outerShdw>
                  </a:effectLst>
                  <a:cs typeface="MS Song" charset="0"/>
                </a:endParaRPr>
              </a:p>
            </p:txBody>
          </p:sp>
          <p:sp>
            <p:nvSpPr>
              <p:cNvPr id="63500" name="Text Box 12"/>
              <p:cNvSpPr txBox="1">
                <a:spLocks noChangeArrowheads="1"/>
              </p:cNvSpPr>
              <p:nvPr/>
            </p:nvSpPr>
            <p:spPr bwMode="auto">
              <a:xfrm>
                <a:off x="4656" y="3024"/>
                <a:ext cx="480" cy="250"/>
              </a:xfrm>
              <a:prstGeom prst="rect">
                <a:avLst/>
              </a:prstGeom>
              <a:solidFill>
                <a:srgbClr val="FF9900"/>
              </a:solidFill>
              <a:ln w="12700" cap="sq">
                <a:noFill/>
                <a:miter lim="800000"/>
                <a:headEnd/>
                <a:tailEnd/>
              </a:ln>
              <a:effectLst/>
            </p:spPr>
            <p:txBody>
              <a:bodyPr>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FFFFFF"/>
                    </a:solidFill>
                    <a:effectLst>
                      <a:outerShdw blurRad="38100" dist="38100" dir="2700000" algn="tl">
                        <a:srgbClr val="000000"/>
                      </a:outerShdw>
                    </a:effectLst>
                    <a:cs typeface="MS Song" charset="0"/>
                  </a:rPr>
                  <a:t>铜海</a:t>
                </a:r>
                <a:endParaRPr lang="en-US" sz="2000" b="1">
                  <a:solidFill>
                    <a:srgbClr val="FFFFFF"/>
                  </a:solidFill>
                  <a:effectLst>
                    <a:outerShdw blurRad="38100" dist="38100" dir="2700000" algn="tl">
                      <a:srgbClr val="000000"/>
                    </a:outerShdw>
                  </a:effectLst>
                  <a:cs typeface="MS Song" charset="0"/>
                </a:endParaRPr>
              </a:p>
            </p:txBody>
          </p:sp>
        </p:grpSp>
      </p:grpSp>
      <p:sp>
        <p:nvSpPr>
          <p:cNvPr id="366594" name="Rectangle 3"/>
          <p:cNvSpPr>
            <a:spLocks noGrp="1" noChangeArrowheads="1"/>
          </p:cNvSpPr>
          <p:nvPr>
            <p:ph type="title" idx="4294967295"/>
          </p:nvPr>
        </p:nvSpPr>
        <p:spPr>
          <a:xfrm>
            <a:off x="609600" y="609600"/>
            <a:ext cx="7772400" cy="990600"/>
          </a:xfrm>
          <a:solidFill>
            <a:schemeClr val="tx2"/>
          </a:solidFill>
        </p:spPr>
        <p:txBody>
          <a:bodyPr/>
          <a:lstStyle/>
          <a:p>
            <a:pPr eaLnBrk="1" hangingPunct="1"/>
            <a:r>
              <a:rPr lang="ja-JP" altLang="en-US" sz="6000" b="1">
                <a:solidFill>
                  <a:schemeClr val="bg1"/>
                </a:solidFill>
                <a:latin typeface="Arial" charset="0"/>
                <a:cs typeface="MS Song" charset="0"/>
              </a:rPr>
              <a:t>圣殿的</a:t>
            </a:r>
            <a:r>
              <a:rPr lang="ja-JP" altLang="en-US" sz="6000" b="1">
                <a:solidFill>
                  <a:schemeClr val="bg1"/>
                </a:solidFill>
                <a:latin typeface="Times New Roman" charset="0"/>
                <a:cs typeface="MS Song" charset="0"/>
              </a:rPr>
              <a:t>尺寸</a:t>
            </a:r>
            <a:endParaRPr lang="en-US" sz="6000" b="1">
              <a:solidFill>
                <a:schemeClr val="bg1"/>
              </a:solidFill>
              <a:latin typeface="Times New Roman" charset="0"/>
              <a:cs typeface="MS Song" charset="0"/>
            </a:endParaRPr>
          </a:p>
        </p:txBody>
      </p:sp>
    </p:spTree>
    <p:extLst>
      <p:ext uri="{BB962C8B-B14F-4D97-AF65-F5344CB8AC3E}">
        <p14:creationId xmlns:p14="http://schemas.microsoft.com/office/powerpoint/2010/main" val="28509775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01090" name="Rectangle 43"/>
          <p:cNvSpPr>
            <a:spLocks noGrp="1" noChangeArrowheads="1"/>
          </p:cNvSpPr>
          <p:nvPr>
            <p:ph type="title"/>
          </p:nvPr>
        </p:nvSpPr>
        <p:spPr>
          <a:xfrm>
            <a:off x="685800" y="1676400"/>
            <a:ext cx="7772400" cy="1143000"/>
          </a:xfrm>
        </p:spPr>
        <p:txBody>
          <a:bodyPr/>
          <a:lstStyle/>
          <a:p>
            <a:r>
              <a:rPr lang="en-US" altLang="zh-CN">
                <a:ea typeface="SimSun" pitchFamily="2" charset="-122"/>
              </a:rPr>
              <a:t>11:2 Gentiles</a:t>
            </a:r>
          </a:p>
        </p:txBody>
      </p:sp>
      <p:graphicFrame>
        <p:nvGraphicFramePr>
          <p:cNvPr id="647221" name="Group 53"/>
          <p:cNvGraphicFramePr>
            <a:graphicFrameLocks noGrp="1"/>
          </p:cNvGraphicFramePr>
          <p:nvPr>
            <p:ph sz="half" idx="1"/>
          </p:nvPr>
        </p:nvGraphicFramePr>
        <p:xfrm>
          <a:off x="395288" y="1700213"/>
          <a:ext cx="8748712" cy="3686212"/>
        </p:xfrm>
        <a:graphic>
          <a:graphicData uri="http://schemas.openxmlformats.org/drawingml/2006/table">
            <a:tbl>
              <a:tblPr/>
              <a:tblGrid>
                <a:gridCol w="2187575">
                  <a:extLst>
                    <a:ext uri="{9D8B030D-6E8A-4147-A177-3AD203B41FA5}">
                      <a16:colId xmlns:a16="http://schemas.microsoft.com/office/drawing/2014/main" val="20000"/>
                    </a:ext>
                  </a:extLst>
                </a:gridCol>
                <a:gridCol w="2187575">
                  <a:extLst>
                    <a:ext uri="{9D8B030D-6E8A-4147-A177-3AD203B41FA5}">
                      <a16:colId xmlns:a16="http://schemas.microsoft.com/office/drawing/2014/main" val="20001"/>
                    </a:ext>
                  </a:extLst>
                </a:gridCol>
                <a:gridCol w="2185987">
                  <a:extLst>
                    <a:ext uri="{9D8B030D-6E8A-4147-A177-3AD203B41FA5}">
                      <a16:colId xmlns:a16="http://schemas.microsoft.com/office/drawing/2014/main" val="20002"/>
                    </a:ext>
                  </a:extLst>
                </a:gridCol>
                <a:gridCol w="2187575">
                  <a:extLst>
                    <a:ext uri="{9D8B030D-6E8A-4147-A177-3AD203B41FA5}">
                      <a16:colId xmlns:a16="http://schemas.microsoft.com/office/drawing/2014/main" val="20003"/>
                    </a:ext>
                  </a:extLst>
                </a:gridCol>
              </a:tblGrid>
              <a:tr h="14589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dirty="0">
                          <a:ln>
                            <a:noFill/>
                          </a:ln>
                          <a:solidFill>
                            <a:schemeClr val="bg1"/>
                          </a:solidFill>
                          <a:effectLst/>
                          <a:latin typeface="Times New Roman" pitchFamily="18" charset="0"/>
                          <a:ea typeface="SimSun" pitchFamily="2" charset="-122"/>
                        </a:rPr>
                        <a:t>术语或                   表达</a:t>
                      </a:r>
                      <a:r>
                        <a:rPr kumimoji="0" lang="en-US" altLang="zh-CN" sz="2800" b="0" i="0" u="none" strike="noStrike" cap="none" normalizeH="0" baseline="0" dirty="0">
                          <a:ln>
                            <a:noFill/>
                          </a:ln>
                          <a:solidFill>
                            <a:schemeClr val="bg1"/>
                          </a:solidFill>
                          <a:effectLst/>
                          <a:latin typeface="Times New Roman" pitchFamily="18" charset="0"/>
                          <a:ea typeface="SimSun" pitchFamily="2" charset="-122"/>
                        </a:rPr>
                        <a:t> </a:t>
                      </a:r>
                    </a:p>
                  </a:txBody>
                  <a:tcPr marL="90000" marR="90000" marT="46777" marB="46777"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Beale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endParaRPr kumimoji="0" lang="en-US" altLang="zh-CN" sz="2800" b="0" i="0" u="none" strike="noStrike" cap="none" normalizeH="0" baseline="0">
                        <a:ln>
                          <a:noFill/>
                        </a:ln>
                        <a:solidFill>
                          <a:schemeClr val="tx1"/>
                        </a:solidFill>
                        <a:effectLst/>
                        <a:latin typeface="Times New Roman" pitchFamily="18" charset="0"/>
                        <a:ea typeface="SimSun" pitchFamily="2" charset="-122"/>
                      </a:endParaRPr>
                    </a:p>
                  </a:txBody>
                  <a:tcPr marL="90000" marR="90000" marT="46777" marB="46777"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Osborne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r>
                        <a:rPr kumimoji="0" lang="en-US" altLang="zh-CN" sz="2800" b="1" i="1"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endParaRPr kumimoji="0" lang="en-US" altLang="zh-CN" sz="2800" b="0" i="0" u="none" strike="noStrike" cap="none" normalizeH="0" baseline="0">
                        <a:ln>
                          <a:noFill/>
                        </a:ln>
                        <a:solidFill>
                          <a:schemeClr val="tx1"/>
                        </a:solidFill>
                        <a:effectLst/>
                        <a:latin typeface="Times New Roman" pitchFamily="18" charset="0"/>
                        <a:ea typeface="SimSun" pitchFamily="2" charset="-122"/>
                      </a:endParaRPr>
                    </a:p>
                  </a:txBody>
                  <a:tcPr marL="90000" marR="90000" marT="46777" marB="46777"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Thomas</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p>
                  </a:txBody>
                  <a:tcPr marL="90000" marR="90000" marT="46777" marB="46777"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extLst>
                  <a:ext uri="{0D108BD9-81ED-4DB2-BD59-A6C34878D82A}">
                    <a16:rowId xmlns:a16="http://schemas.microsoft.com/office/drawing/2014/main" val="10000"/>
                  </a:ext>
                </a:extLst>
              </a:tr>
              <a:tr h="18002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8</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外 邦 人</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(11:2)</a:t>
                      </a:r>
                    </a:p>
                  </a:txBody>
                  <a:tcPr marL="90000" marR="90000" marT="46777" marB="46777"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外 邦 人 和 猶 太 人</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777" marB="46777"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教 会 被 移 交 给 外 邦 人 管 理 一 段 时 间</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777" marB="46777"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dirty="0">
                          <a:ln>
                            <a:noFill/>
                          </a:ln>
                          <a:solidFill>
                            <a:schemeClr val="bg1"/>
                          </a:solidFill>
                          <a:effectLst/>
                          <a:latin typeface="Times New Roman" pitchFamily="18" charset="0"/>
                          <a:ea typeface="SimSun" pitchFamily="2" charset="-122"/>
                        </a:rPr>
                        <a:t>一群 抵挡神的人（非犹太人</a:t>
                      </a:r>
                      <a:r>
                        <a:rPr kumimoji="0" lang="en-US" altLang="zh-CN" sz="2800" b="1" i="0" u="none" strike="noStrike" cap="none" normalizeH="0" baseline="0" dirty="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dirty="0">
                          <a:ln>
                            <a:noFill/>
                          </a:ln>
                          <a:solidFill>
                            <a:schemeClr val="bg1"/>
                          </a:solidFill>
                          <a:effectLst/>
                          <a:latin typeface="Times New Roman" pitchFamily="18" charset="0"/>
                          <a:ea typeface="SimSun" pitchFamily="2" charset="-122"/>
                        </a:rPr>
                        <a:t>将压迫犹太余民。</a:t>
                      </a:r>
                      <a:r>
                        <a:rPr kumimoji="0" lang="en-US" altLang="zh-CN" sz="2800" b="1" i="0" u="none" strike="noStrike" cap="none" normalizeH="0" baseline="0" dirty="0">
                          <a:ln>
                            <a:noFill/>
                          </a:ln>
                          <a:solidFill>
                            <a:schemeClr val="bg1"/>
                          </a:solidFill>
                          <a:effectLst/>
                          <a:latin typeface="Times New Roman" pitchFamily="18" charset="0"/>
                          <a:ea typeface="SimSun" pitchFamily="2" charset="-122"/>
                        </a:rPr>
                        <a:t>”</a:t>
                      </a:r>
                    </a:p>
                  </a:txBody>
                  <a:tcPr marL="90000" marR="90000" marT="46777" marB="46777"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601108" name="Picture 27" descr="jewish%2520rabbi%2520Shah%2520300">
            <a:hlinkClick r:id="rId4"/>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900113" y="0"/>
            <a:ext cx="1231900" cy="1511300"/>
          </a:xfrm>
        </p:spPr>
      </p:pic>
      <p:pic>
        <p:nvPicPr>
          <p:cNvPr id="601109" name="Picture 32" descr="faces-transp">
            <a:hlinkClick r:id="rId6"/>
          </p:cNvPr>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6807200" y="0"/>
            <a:ext cx="1162050" cy="1700213"/>
          </a:xfrm>
        </p:spPr>
      </p:pic>
      <p:sp>
        <p:nvSpPr>
          <p:cNvPr id="601110" name="Text Box 42"/>
          <p:cNvSpPr txBox="1">
            <a:spLocks noChangeArrowheads="1"/>
          </p:cNvSpPr>
          <p:nvPr/>
        </p:nvSpPr>
        <p:spPr bwMode="auto">
          <a:xfrm>
            <a:off x="8491538" y="4763"/>
            <a:ext cx="6889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zh-CN" sz="2000" b="1">
                <a:solidFill>
                  <a:srgbClr val="FFFFFF"/>
                </a:solidFill>
                <a:latin typeface="Times New Roman" pitchFamily="18" charset="0"/>
                <a:ea typeface="SimSun" pitchFamily="2" charset="-122"/>
              </a:rPr>
              <a:t>330a</a:t>
            </a:r>
          </a:p>
        </p:txBody>
      </p:sp>
      <p:sp>
        <p:nvSpPr>
          <p:cNvPr id="647212" name="WordArt 44"/>
          <p:cNvSpPr>
            <a:spLocks noChangeArrowheads="1" noChangeShapeType="1" noTextEdit="1"/>
          </p:cNvSpPr>
          <p:nvPr/>
        </p:nvSpPr>
        <p:spPr bwMode="auto">
          <a:xfrm>
            <a:off x="2514600" y="304800"/>
            <a:ext cx="4114800" cy="762000"/>
          </a:xfrm>
          <a:prstGeom prst="rect">
            <a:avLst/>
          </a:prstGeom>
        </p:spPr>
        <p:txBody>
          <a:bodyPr wrap="none" fromWordArt="1">
            <a:prstTxWarp prst="textPlain">
              <a:avLst>
                <a:gd name="adj" fmla="val 50000"/>
              </a:avLst>
            </a:prstTxWarp>
          </a:bodyPr>
          <a:lstStyle/>
          <a:p>
            <a:pPr algn="ctr">
              <a:defRPr/>
            </a:pPr>
            <a:r>
              <a:rPr lang="zh-TW" altLang="en-US" sz="3600" b="1" dirty="0">
                <a:solidFill>
                  <a:srgbClr val="FFFFFF"/>
                </a:solidFill>
                <a:latin typeface="Comic Sans MS" pitchFamily="66" charset="0"/>
                <a:ea typeface="MS PGothic" pitchFamily="34" charset="-128"/>
              </a:rPr>
              <a:t>启 示 录 </a:t>
            </a:r>
            <a:r>
              <a:rPr lang="en-US" altLang="ja-JP" sz="3600" b="1" kern="10" dirty="0">
                <a:ln w="9525">
                  <a:solidFill>
                    <a:srgbClr val="000000"/>
                  </a:solidFill>
                  <a:round/>
                  <a:headEnd/>
                  <a:tailEnd type="none" w="lg" len="lg"/>
                </a:ln>
                <a:solidFill>
                  <a:srgbClr val="FFFFFF"/>
                </a:solidFill>
                <a:latin typeface="Arial"/>
                <a:ea typeface="MS PGothic" pitchFamily="34" charset="-128"/>
                <a:cs typeface="Arial"/>
              </a:rPr>
              <a:t>11</a:t>
            </a:r>
            <a:endParaRPr lang="en-SG" sz="3600" b="1" kern="10" dirty="0">
              <a:ln w="9525">
                <a:solidFill>
                  <a:srgbClr val="000000"/>
                </a:solidFill>
                <a:round/>
                <a:headEnd/>
                <a:tailEnd type="none" w="lg" len="lg"/>
              </a:ln>
              <a:solidFill>
                <a:srgbClr val="FFFFFF"/>
              </a:solidFill>
              <a:latin typeface="Arial"/>
              <a:ea typeface="MS PGothic" pitchFamily="34" charset="-128"/>
              <a:cs typeface="Arial"/>
            </a:endParaRPr>
          </a:p>
        </p:txBody>
      </p:sp>
    </p:spTree>
    <p:extLst>
      <p:ext uri="{BB962C8B-B14F-4D97-AF65-F5344CB8AC3E}">
        <p14:creationId xmlns:p14="http://schemas.microsoft.com/office/powerpoint/2010/main" val="42024963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03138" name="Rectangle 40"/>
          <p:cNvSpPr>
            <a:spLocks noGrp="1" noChangeArrowheads="1"/>
          </p:cNvSpPr>
          <p:nvPr>
            <p:ph type="title"/>
          </p:nvPr>
        </p:nvSpPr>
        <p:spPr>
          <a:xfrm>
            <a:off x="685800" y="762000"/>
            <a:ext cx="7772400" cy="1143000"/>
          </a:xfrm>
        </p:spPr>
        <p:txBody>
          <a:bodyPr/>
          <a:lstStyle/>
          <a:p>
            <a:r>
              <a:rPr lang="en-US" altLang="zh-CN">
                <a:ea typeface="SimSun" pitchFamily="2" charset="-122"/>
              </a:rPr>
              <a:t>11:2 Holy City</a:t>
            </a:r>
          </a:p>
        </p:txBody>
      </p:sp>
      <p:graphicFrame>
        <p:nvGraphicFramePr>
          <p:cNvPr id="649270" name="Group 54"/>
          <p:cNvGraphicFramePr>
            <a:graphicFrameLocks noGrp="1"/>
          </p:cNvGraphicFramePr>
          <p:nvPr>
            <p:ph sz="half" idx="1"/>
          </p:nvPr>
        </p:nvGraphicFramePr>
        <p:xfrm>
          <a:off x="228600" y="1052513"/>
          <a:ext cx="8447088" cy="3259492"/>
        </p:xfrm>
        <a:graphic>
          <a:graphicData uri="http://schemas.openxmlformats.org/drawingml/2006/table">
            <a:tbl>
              <a:tblPr/>
              <a:tblGrid>
                <a:gridCol w="1911350">
                  <a:extLst>
                    <a:ext uri="{9D8B030D-6E8A-4147-A177-3AD203B41FA5}">
                      <a16:colId xmlns:a16="http://schemas.microsoft.com/office/drawing/2014/main" val="20000"/>
                    </a:ext>
                  </a:extLst>
                </a:gridCol>
                <a:gridCol w="2314575">
                  <a:extLst>
                    <a:ext uri="{9D8B030D-6E8A-4147-A177-3AD203B41FA5}">
                      <a16:colId xmlns:a16="http://schemas.microsoft.com/office/drawing/2014/main" val="20001"/>
                    </a:ext>
                  </a:extLst>
                </a:gridCol>
                <a:gridCol w="2108200">
                  <a:extLst>
                    <a:ext uri="{9D8B030D-6E8A-4147-A177-3AD203B41FA5}">
                      <a16:colId xmlns:a16="http://schemas.microsoft.com/office/drawing/2014/main" val="20002"/>
                    </a:ext>
                  </a:extLst>
                </a:gridCol>
                <a:gridCol w="2112963">
                  <a:extLst>
                    <a:ext uri="{9D8B030D-6E8A-4147-A177-3AD203B41FA5}">
                      <a16:colId xmlns:a16="http://schemas.microsoft.com/office/drawing/2014/main" val="20003"/>
                    </a:ext>
                  </a:extLst>
                </a:gridCol>
              </a:tblGrid>
              <a:tr h="14589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dirty="0">
                          <a:ln>
                            <a:noFill/>
                          </a:ln>
                          <a:solidFill>
                            <a:schemeClr val="bg1"/>
                          </a:solidFill>
                          <a:effectLst/>
                          <a:latin typeface="Times New Roman" pitchFamily="18" charset="0"/>
                          <a:ea typeface="SimSun" pitchFamily="2" charset="-122"/>
                        </a:rPr>
                        <a:t>术语或                   表达</a:t>
                      </a:r>
                      <a:r>
                        <a:rPr kumimoji="0" lang="en-US" altLang="zh-CN" sz="2800" b="0" i="0" u="none" strike="noStrike" cap="none" normalizeH="0" baseline="0" dirty="0">
                          <a:ln>
                            <a:noFill/>
                          </a:ln>
                          <a:solidFill>
                            <a:schemeClr val="bg1"/>
                          </a:solidFill>
                          <a:effectLst/>
                          <a:latin typeface="Times New Roman" pitchFamily="18" charset="0"/>
                          <a:ea typeface="SimSun" pitchFamily="2" charset="-122"/>
                        </a:rPr>
                        <a:t> </a:t>
                      </a:r>
                    </a:p>
                  </a:txBody>
                  <a:tcPr marL="90000" marR="90000" marT="46777" marB="46777"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Beale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endParaRPr kumimoji="0" lang="en-US" altLang="zh-CN" sz="2800" b="0" i="0" u="none" strike="noStrike" cap="none" normalizeH="0" baseline="0">
                        <a:ln>
                          <a:noFill/>
                        </a:ln>
                        <a:solidFill>
                          <a:schemeClr val="tx1"/>
                        </a:solidFill>
                        <a:effectLst/>
                        <a:latin typeface="Times New Roman" pitchFamily="18" charset="0"/>
                        <a:ea typeface="SimSun" pitchFamily="2" charset="-122"/>
                      </a:endParaRPr>
                    </a:p>
                  </a:txBody>
                  <a:tcPr marL="90000" marR="90000" marT="46777" marB="46777"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Osborne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r>
                        <a:rPr kumimoji="0" lang="en-US" altLang="zh-CN" sz="2800" b="1" i="1"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endParaRPr kumimoji="0" lang="en-US" altLang="zh-CN" sz="2800" b="0" i="0" u="none" strike="noStrike" cap="none" normalizeH="0" baseline="0">
                        <a:ln>
                          <a:noFill/>
                        </a:ln>
                        <a:solidFill>
                          <a:schemeClr val="tx1"/>
                        </a:solidFill>
                        <a:effectLst/>
                        <a:latin typeface="Times New Roman" pitchFamily="18" charset="0"/>
                        <a:ea typeface="SimSun" pitchFamily="2" charset="-122"/>
                      </a:endParaRPr>
                    </a:p>
                  </a:txBody>
                  <a:tcPr marL="90000" marR="90000" marT="46777" marB="46777"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Thomas</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p>
                  </a:txBody>
                  <a:tcPr marL="90000" marR="90000" marT="46777" marB="46777"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extLst>
                  <a:ext uri="{0D108BD9-81ED-4DB2-BD59-A6C34878D82A}">
                    <a16:rowId xmlns:a16="http://schemas.microsoft.com/office/drawing/2014/main" val="10000"/>
                  </a:ext>
                </a:extLst>
              </a:tr>
              <a:tr h="18002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2"/>
                          </a:solidFill>
                          <a:effectLst/>
                          <a:latin typeface="Times New Roman" pitchFamily="18" charset="0"/>
                          <a:ea typeface="SimSun" pitchFamily="2" charset="-122"/>
                        </a:rPr>
                        <a:t>10</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2"/>
                          </a:solidFill>
                          <a:effectLst/>
                          <a:latin typeface="Times New Roman" pitchFamily="18" charset="0"/>
                          <a:ea typeface="SimSun" pitchFamily="2" charset="-122"/>
                        </a:rPr>
                        <a:t>“</a:t>
                      </a:r>
                      <a:r>
                        <a:rPr kumimoji="0" lang="zh-CN" altLang="en-US" sz="2800" b="1" i="0" u="none" strike="noStrike" cap="none" normalizeH="0" baseline="0">
                          <a:ln>
                            <a:noFill/>
                          </a:ln>
                          <a:solidFill>
                            <a:schemeClr val="tx1"/>
                          </a:solidFill>
                          <a:effectLst/>
                          <a:latin typeface="Times New Roman" pitchFamily="18" charset="0"/>
                          <a:ea typeface="SimSun" pitchFamily="2" charset="-122"/>
                        </a:rPr>
                        <a:t>圣 城</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 </a:t>
                      </a:r>
                      <a:r>
                        <a:rPr kumimoji="0" lang="en-US" altLang="zh-CN" sz="2800" b="1" i="0" u="none" strike="noStrike" cap="none" normalizeH="0" baseline="0">
                          <a:ln>
                            <a:noFill/>
                          </a:ln>
                          <a:solidFill>
                            <a:schemeClr val="tx2"/>
                          </a:solidFill>
                          <a:effectLst/>
                          <a:latin typeface="Times New Roman" pitchFamily="18" charset="0"/>
                          <a:ea typeface="SimSun" pitchFamily="2" charset="-122"/>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2"/>
                          </a:solidFill>
                          <a:effectLst/>
                          <a:latin typeface="Times New Roman" pitchFamily="18" charset="0"/>
                          <a:ea typeface="SimSun" pitchFamily="2" charset="-122"/>
                        </a:rPr>
                        <a:t>(11:2)</a:t>
                      </a:r>
                    </a:p>
                  </a:txBody>
                  <a:tcPr marL="90000" marR="90000" marT="46777" marB="46777"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99FFCC"/>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chemeClr val="tx2"/>
                          </a:solidFill>
                          <a:effectLst/>
                          <a:latin typeface="Times New Roman" pitchFamily="18" charset="0"/>
                          <a:ea typeface="SimSun" pitchFamily="2" charset="-122"/>
                        </a:rPr>
                        <a:t>“</a:t>
                      </a:r>
                      <a:r>
                        <a:rPr kumimoji="0" lang="zh-CN" altLang="en-US" sz="2800" b="1" i="0" u="none" strike="noStrike" cap="none" normalizeH="0" baseline="0" dirty="0">
                          <a:ln>
                            <a:noFill/>
                          </a:ln>
                          <a:solidFill>
                            <a:schemeClr val="tx2"/>
                          </a:solidFill>
                          <a:effectLst/>
                          <a:latin typeface="Times New Roman" pitchFamily="18" charset="0"/>
                          <a:ea typeface="SimSun" pitchFamily="2" charset="-122"/>
                        </a:rPr>
                        <a:t>圣城初步的模式</a:t>
                      </a:r>
                      <a:r>
                        <a:rPr kumimoji="0" lang="en-US" altLang="zh-CN" sz="2800" b="1" i="0" u="none" strike="noStrike" cap="none" normalizeH="0" baseline="0" dirty="0">
                          <a:ln>
                            <a:noFill/>
                          </a:ln>
                          <a:solidFill>
                            <a:schemeClr val="tx2"/>
                          </a:solidFill>
                          <a:effectLst/>
                          <a:latin typeface="Times New Roman" pitchFamily="18" charset="0"/>
                          <a:ea typeface="SimSun" pitchFamily="2" charset="-122"/>
                        </a:rPr>
                        <a:t>, </a:t>
                      </a:r>
                      <a:r>
                        <a:rPr kumimoji="0" lang="zh-CN" altLang="en-US" sz="2800" b="1" i="0" u="none" strike="noStrike" cap="none" normalizeH="0" baseline="0" dirty="0">
                          <a:ln>
                            <a:noFill/>
                          </a:ln>
                          <a:solidFill>
                            <a:schemeClr val="tx2"/>
                          </a:solidFill>
                          <a:effectLst/>
                          <a:latin typeface="Times New Roman" pitchFamily="18" charset="0"/>
                          <a:ea typeface="SimSun" pitchFamily="2" charset="-122"/>
                        </a:rPr>
                        <a:t>其中一部分包括在世的信徒。</a:t>
                      </a:r>
                      <a:r>
                        <a:rPr kumimoji="0" lang="en-US" altLang="zh-CN" sz="2800" b="1" i="0" u="none" strike="noStrike" cap="none" normalizeH="0" baseline="0" dirty="0">
                          <a:ln>
                            <a:noFill/>
                          </a:ln>
                          <a:solidFill>
                            <a:schemeClr val="tx2"/>
                          </a:solidFill>
                          <a:effectLst/>
                          <a:latin typeface="Times New Roman" pitchFamily="18" charset="0"/>
                          <a:ea typeface="SimSun" pitchFamily="2" charset="-122"/>
                        </a:rPr>
                        <a:t>”</a:t>
                      </a:r>
                    </a:p>
                  </a:txBody>
                  <a:tcPr marL="90000" marR="90000" marT="46777" marB="46777"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99FFCC"/>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2"/>
                          </a:solidFill>
                          <a:effectLst/>
                          <a:latin typeface="Times New Roman" pitchFamily="18" charset="0"/>
                          <a:ea typeface="SimSun" pitchFamily="2" charset="-122"/>
                        </a:rPr>
                        <a:t>“</a:t>
                      </a:r>
                      <a:r>
                        <a:rPr kumimoji="0" lang="zh-CN" altLang="en-US" sz="2800" b="1" i="0" u="none" strike="noStrike" cap="none" normalizeH="0" baseline="0">
                          <a:ln>
                            <a:noFill/>
                          </a:ln>
                          <a:solidFill>
                            <a:schemeClr val="tx2"/>
                          </a:solidFill>
                          <a:effectLst/>
                          <a:latin typeface="Times New Roman" pitchFamily="18" charset="0"/>
                          <a:ea typeface="SimSun" pitchFamily="2" charset="-122"/>
                        </a:rPr>
                        <a:t>神 的 百 姓</a:t>
                      </a:r>
                      <a:r>
                        <a:rPr kumimoji="0" lang="en-US" altLang="zh-CN" sz="2800" b="1" i="0" u="none" strike="noStrike" cap="none" normalizeH="0" baseline="0">
                          <a:ln>
                            <a:noFill/>
                          </a:ln>
                          <a:solidFill>
                            <a:schemeClr val="tx2"/>
                          </a:solidFill>
                          <a:effectLst/>
                          <a:latin typeface="Times New Roman" pitchFamily="18" charset="0"/>
                          <a:ea typeface="SimSun" pitchFamily="2" charset="-122"/>
                        </a:rPr>
                        <a:t>”</a:t>
                      </a:r>
                    </a:p>
                  </a:txBody>
                  <a:tcPr marL="90000" marR="90000" marT="46777" marB="46777"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99FFCC"/>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1"/>
                          </a:solidFill>
                          <a:effectLst/>
                          <a:latin typeface="SimSun" pitchFamily="2" charset="-122"/>
                          <a:ea typeface="SimSun" pitchFamily="2" charset="-122"/>
                        </a:rPr>
                        <a:t>“</a:t>
                      </a:r>
                      <a:r>
                        <a:rPr kumimoji="0" lang="zh-CN" altLang="en-US" sz="2800" b="1" i="0" u="none" strike="noStrike" cap="none" normalizeH="0" baseline="0">
                          <a:ln>
                            <a:noFill/>
                          </a:ln>
                          <a:solidFill>
                            <a:schemeClr val="tx1"/>
                          </a:solidFill>
                          <a:effectLst/>
                          <a:latin typeface="SimSun" pitchFamily="2" charset="-122"/>
                          <a:ea typeface="SimSun" pitchFamily="2" charset="-122"/>
                        </a:rPr>
                        <a:t>在 地 上真 实 的 耶 路 </a:t>
                      </a:r>
                      <a:r>
                        <a:rPr kumimoji="0" lang="zh-TW" altLang="en-US" sz="2800" b="1" i="0" u="none" strike="noStrike" cap="none" normalizeH="0" baseline="0">
                          <a:ln>
                            <a:noFill/>
                          </a:ln>
                          <a:solidFill>
                            <a:schemeClr val="tx1"/>
                          </a:solidFill>
                          <a:effectLst/>
                          <a:latin typeface="SimSun" pitchFamily="2" charset="-122"/>
                          <a:ea typeface="SimSun" pitchFamily="2" charset="-122"/>
                        </a:rPr>
                        <a:t>撒 冷 城</a:t>
                      </a:r>
                      <a:r>
                        <a:rPr kumimoji="0" lang="en-US" altLang="zh-CN" sz="2800" b="1" i="0" u="none" strike="noStrike" cap="none" normalizeH="0" baseline="0">
                          <a:ln>
                            <a:noFill/>
                          </a:ln>
                          <a:solidFill>
                            <a:schemeClr val="tx1"/>
                          </a:solidFill>
                          <a:effectLst/>
                          <a:latin typeface="SimSun" pitchFamily="2" charset="-122"/>
                          <a:ea typeface="SimSun" pitchFamily="2" charset="-122"/>
                        </a:rPr>
                        <a:t>”</a:t>
                      </a:r>
                    </a:p>
                  </a:txBody>
                  <a:tcPr marL="90000" marR="90000" marT="46777" marB="46777"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99FFCC"/>
                    </a:solidFill>
                  </a:tcPr>
                </a:tc>
                <a:extLst>
                  <a:ext uri="{0D108BD9-81ED-4DB2-BD59-A6C34878D82A}">
                    <a16:rowId xmlns:a16="http://schemas.microsoft.com/office/drawing/2014/main" val="10001"/>
                  </a:ext>
                </a:extLst>
              </a:tr>
            </a:tbl>
          </a:graphicData>
        </a:graphic>
      </p:graphicFrame>
      <p:pic>
        <p:nvPicPr>
          <p:cNvPr id="603156" name="Picture 27" descr="jerusalem">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6083300" y="4465638"/>
            <a:ext cx="3168650" cy="2419350"/>
          </a:xfrm>
        </p:spPr>
      </p:pic>
      <p:sp>
        <p:nvSpPr>
          <p:cNvPr id="603157" name="Text Box 38"/>
          <p:cNvSpPr txBox="1">
            <a:spLocks noChangeArrowheads="1"/>
          </p:cNvSpPr>
          <p:nvPr/>
        </p:nvSpPr>
        <p:spPr bwMode="auto">
          <a:xfrm>
            <a:off x="8491538" y="4763"/>
            <a:ext cx="6889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zh-CN" sz="2000" b="1">
                <a:solidFill>
                  <a:srgbClr val="FFFFFF"/>
                </a:solidFill>
                <a:latin typeface="Times New Roman" pitchFamily="18" charset="0"/>
                <a:ea typeface="SimSun" pitchFamily="2" charset="-122"/>
              </a:rPr>
              <a:t>330a</a:t>
            </a:r>
          </a:p>
        </p:txBody>
      </p:sp>
      <p:sp>
        <p:nvSpPr>
          <p:cNvPr id="649257" name="WordArt 41"/>
          <p:cNvSpPr>
            <a:spLocks noChangeArrowheads="1" noChangeShapeType="1" noTextEdit="1"/>
          </p:cNvSpPr>
          <p:nvPr/>
        </p:nvSpPr>
        <p:spPr bwMode="auto">
          <a:xfrm>
            <a:off x="2514600" y="76200"/>
            <a:ext cx="4114800" cy="762000"/>
          </a:xfrm>
          <a:prstGeom prst="rect">
            <a:avLst/>
          </a:prstGeom>
        </p:spPr>
        <p:txBody>
          <a:bodyPr wrap="none" fromWordArt="1">
            <a:prstTxWarp prst="textPlain">
              <a:avLst>
                <a:gd name="adj" fmla="val 50000"/>
              </a:avLst>
            </a:prstTxWarp>
          </a:bodyPr>
          <a:lstStyle/>
          <a:p>
            <a:pPr algn="ctr">
              <a:defRPr/>
            </a:pPr>
            <a:r>
              <a:rPr lang="ja-JP" altLang="en-US" sz="3600" b="1" kern="10">
                <a:ln w="9525">
                  <a:solidFill>
                    <a:srgbClr val="000000"/>
                  </a:solidFill>
                  <a:round/>
                  <a:headEnd/>
                  <a:tailEnd type="none" w="lg" len="lg"/>
                </a:ln>
                <a:solidFill>
                  <a:srgbClr val="FFFFFF"/>
                </a:solidFill>
                <a:latin typeface="Arial"/>
                <a:ea typeface="MS PGothic" pitchFamily="34" charset="-128"/>
                <a:cs typeface="Arial"/>
              </a:rPr>
              <a:t>启 示 录 </a:t>
            </a:r>
            <a:r>
              <a:rPr lang="en-US" altLang="ja-JP" sz="3600" b="1" kern="10" dirty="0">
                <a:ln w="9525">
                  <a:solidFill>
                    <a:srgbClr val="000000"/>
                  </a:solidFill>
                  <a:round/>
                  <a:headEnd/>
                  <a:tailEnd type="none" w="lg" len="lg"/>
                </a:ln>
                <a:solidFill>
                  <a:srgbClr val="FFFFFF"/>
                </a:solidFill>
                <a:latin typeface="Arial"/>
                <a:ea typeface="MS PGothic" pitchFamily="34" charset="-128"/>
                <a:cs typeface="Arial"/>
              </a:rPr>
              <a:t>11</a:t>
            </a:r>
            <a:endParaRPr lang="en-SG" sz="3600" b="1" kern="10" dirty="0">
              <a:ln w="9525">
                <a:solidFill>
                  <a:srgbClr val="000000"/>
                </a:solidFill>
                <a:round/>
                <a:headEnd/>
                <a:tailEnd type="none" w="lg" len="lg"/>
              </a:ln>
              <a:solidFill>
                <a:srgbClr val="FFFFFF"/>
              </a:solidFill>
              <a:latin typeface="Arial"/>
              <a:ea typeface="MS PGothic" pitchFamily="34" charset="-128"/>
              <a:cs typeface="Arial"/>
            </a:endParaRPr>
          </a:p>
        </p:txBody>
      </p:sp>
    </p:spTree>
    <p:extLst>
      <p:ext uri="{BB962C8B-B14F-4D97-AF65-F5344CB8AC3E}">
        <p14:creationId xmlns:p14="http://schemas.microsoft.com/office/powerpoint/2010/main" val="183022582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05186" name="Rectangle 60"/>
          <p:cNvSpPr>
            <a:spLocks noGrp="1" noChangeArrowheads="1"/>
          </p:cNvSpPr>
          <p:nvPr>
            <p:ph type="title"/>
          </p:nvPr>
        </p:nvSpPr>
        <p:spPr>
          <a:xfrm>
            <a:off x="685800" y="838200"/>
            <a:ext cx="7772400" cy="1143000"/>
          </a:xfrm>
        </p:spPr>
        <p:txBody>
          <a:bodyPr/>
          <a:lstStyle/>
          <a:p>
            <a:r>
              <a:rPr lang="en-US" altLang="zh-CN">
                <a:ea typeface="SimSun" pitchFamily="2" charset="-122"/>
              </a:rPr>
              <a:t>11:2 Forty-Two Months</a:t>
            </a:r>
          </a:p>
        </p:txBody>
      </p:sp>
      <p:graphicFrame>
        <p:nvGraphicFramePr>
          <p:cNvPr id="645207" name="Group 87"/>
          <p:cNvGraphicFramePr>
            <a:graphicFrameLocks noGrp="1"/>
          </p:cNvGraphicFramePr>
          <p:nvPr>
            <p:ph sz="half" idx="1"/>
          </p:nvPr>
        </p:nvGraphicFramePr>
        <p:xfrm>
          <a:off x="0" y="1052513"/>
          <a:ext cx="9109075" cy="3686355"/>
        </p:xfrm>
        <a:graphic>
          <a:graphicData uri="http://schemas.openxmlformats.org/drawingml/2006/table">
            <a:tbl>
              <a:tblPr/>
              <a:tblGrid>
                <a:gridCol w="2055813">
                  <a:extLst>
                    <a:ext uri="{9D8B030D-6E8A-4147-A177-3AD203B41FA5}">
                      <a16:colId xmlns:a16="http://schemas.microsoft.com/office/drawing/2014/main" val="20000"/>
                    </a:ext>
                  </a:extLst>
                </a:gridCol>
                <a:gridCol w="2995612">
                  <a:extLst>
                    <a:ext uri="{9D8B030D-6E8A-4147-A177-3AD203B41FA5}">
                      <a16:colId xmlns:a16="http://schemas.microsoft.com/office/drawing/2014/main" val="20001"/>
                    </a:ext>
                  </a:extLst>
                </a:gridCol>
                <a:gridCol w="2066925">
                  <a:extLst>
                    <a:ext uri="{9D8B030D-6E8A-4147-A177-3AD203B41FA5}">
                      <a16:colId xmlns:a16="http://schemas.microsoft.com/office/drawing/2014/main" val="20002"/>
                    </a:ext>
                  </a:extLst>
                </a:gridCol>
                <a:gridCol w="1990725">
                  <a:extLst>
                    <a:ext uri="{9D8B030D-6E8A-4147-A177-3AD203B41FA5}">
                      <a16:colId xmlns:a16="http://schemas.microsoft.com/office/drawing/2014/main" val="20003"/>
                    </a:ext>
                  </a:extLst>
                </a:gridCol>
              </a:tblGrid>
              <a:tr h="14589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Times New Roman" pitchFamily="18" charset="0"/>
                          <a:ea typeface="SimSun" pitchFamily="2" charset="-122"/>
                        </a:rPr>
                        <a:t>术语或                   表达</a:t>
                      </a:r>
                      <a:r>
                        <a:rPr kumimoji="0" lang="en-US" altLang="zh-CN" sz="2800" b="0" i="0" u="none" strike="noStrike" cap="none" normalizeH="0" baseline="0">
                          <a:ln>
                            <a:noFill/>
                          </a:ln>
                          <a:solidFill>
                            <a:schemeClr val="bg1"/>
                          </a:solidFill>
                          <a:effectLst/>
                          <a:latin typeface="Times New Roman" pitchFamily="18" charset="0"/>
                          <a:ea typeface="SimSun" pitchFamily="2" charset="-122"/>
                        </a:rPr>
                        <a:t> </a:t>
                      </a:r>
                    </a:p>
                  </a:txBody>
                  <a:tcPr marL="90000" marR="90000" marT="46794" marB="46794"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Beale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endParaRPr kumimoji="0" lang="en-US" altLang="zh-CN" sz="2800" b="0" i="0" u="none" strike="noStrike" cap="none" normalizeH="0" baseline="0">
                        <a:ln>
                          <a:noFill/>
                        </a:ln>
                        <a:solidFill>
                          <a:schemeClr val="tx1"/>
                        </a:solidFill>
                        <a:effectLst/>
                        <a:latin typeface="Times New Roman" pitchFamily="18" charset="0"/>
                        <a:ea typeface="SimSun" pitchFamily="2" charset="-122"/>
                      </a:endParaRPr>
                    </a:p>
                  </a:txBody>
                  <a:tcPr marL="90000" marR="90000" marT="46794" marB="46794"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Osborne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r>
                        <a:rPr kumimoji="0" lang="en-US" altLang="zh-CN" sz="2800" b="1" i="1"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endParaRPr kumimoji="0" lang="en-US" altLang="zh-CN" sz="2800" b="0" i="0" u="none" strike="noStrike" cap="none" normalizeH="0" baseline="0">
                        <a:ln>
                          <a:noFill/>
                        </a:ln>
                        <a:solidFill>
                          <a:schemeClr val="tx1"/>
                        </a:solidFill>
                        <a:effectLst/>
                        <a:latin typeface="Times New Roman" pitchFamily="18" charset="0"/>
                        <a:ea typeface="SimSun" pitchFamily="2" charset="-122"/>
                      </a:endParaRPr>
                    </a:p>
                  </a:txBody>
                  <a:tcPr marL="90000" marR="90000" marT="46794" marB="46794"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Thomas</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p>
                  </a:txBody>
                  <a:tcPr marL="90000" marR="90000" marT="46794" marB="46794"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extLst>
                  <a:ext uri="{0D108BD9-81ED-4DB2-BD59-A6C34878D82A}">
                    <a16:rowId xmlns:a16="http://schemas.microsoft.com/office/drawing/2014/main" val="10000"/>
                  </a:ext>
                </a:extLst>
              </a:tr>
              <a:tr h="22272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11</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四 十 二 个 月</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(11:2)</a:t>
                      </a:r>
                    </a:p>
                  </a:txBody>
                  <a:tcPr marL="90000" marR="90000" marT="46794" marB="46794"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比喻未来大灾难的时段</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于整段教会时代中，对基督徒团体的攻击</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794" marB="46794"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末世时的大灾难</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794" marB="46794"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但以理预言之第</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70</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个星期的后半部</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794" marB="46794"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605204" name="Picture 41" descr="mvocal5762">
            <a:hlinkClick r:id="rId4"/>
          </p:cNvPr>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11341100" y="4941888"/>
            <a:ext cx="1397000" cy="1066800"/>
          </a:xfrm>
        </p:spPr>
      </p:pic>
      <p:sp>
        <p:nvSpPr>
          <p:cNvPr id="605205" name="Text Box 58"/>
          <p:cNvSpPr txBox="1">
            <a:spLocks noChangeArrowheads="1"/>
          </p:cNvSpPr>
          <p:nvPr/>
        </p:nvSpPr>
        <p:spPr bwMode="auto">
          <a:xfrm>
            <a:off x="8388350" y="79375"/>
            <a:ext cx="703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zh-CN" sz="2000" b="1">
                <a:solidFill>
                  <a:srgbClr val="FFFFFF"/>
                </a:solidFill>
                <a:latin typeface="Times New Roman" pitchFamily="18" charset="0"/>
                <a:ea typeface="SimSun" pitchFamily="2" charset="-122"/>
              </a:rPr>
              <a:t>330b</a:t>
            </a:r>
          </a:p>
        </p:txBody>
      </p:sp>
      <p:pic>
        <p:nvPicPr>
          <p:cNvPr id="605206" name="Picture 61" descr="real_backward_cloc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4572000"/>
            <a:ext cx="2376488" cy="2279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82" name="WordArt 62"/>
          <p:cNvSpPr>
            <a:spLocks noChangeArrowheads="1" noChangeShapeType="1" noTextEdit="1"/>
          </p:cNvSpPr>
          <p:nvPr/>
        </p:nvSpPr>
        <p:spPr bwMode="auto">
          <a:xfrm>
            <a:off x="2438400" y="76200"/>
            <a:ext cx="4114800" cy="762000"/>
          </a:xfrm>
          <a:prstGeom prst="rect">
            <a:avLst/>
          </a:prstGeom>
        </p:spPr>
        <p:txBody>
          <a:bodyPr wrap="none" fromWordArt="1">
            <a:prstTxWarp prst="textPlain">
              <a:avLst>
                <a:gd name="adj" fmla="val 50000"/>
              </a:avLst>
            </a:prstTxWarp>
          </a:bodyPr>
          <a:lstStyle/>
          <a:p>
            <a:pPr algn="ctr">
              <a:defRPr/>
            </a:pPr>
            <a:r>
              <a:rPr lang="ja-JP" altLang="en-US" sz="3600" b="1" kern="10">
                <a:ln w="9525">
                  <a:solidFill>
                    <a:srgbClr val="000000"/>
                  </a:solidFill>
                  <a:round/>
                  <a:headEnd/>
                  <a:tailEnd type="none" w="lg" len="lg"/>
                </a:ln>
                <a:solidFill>
                  <a:srgbClr val="FFFFFF"/>
                </a:solidFill>
                <a:latin typeface="Arial"/>
                <a:ea typeface="MS PGothic" pitchFamily="34" charset="-128"/>
                <a:cs typeface="Arial"/>
              </a:rPr>
              <a:t>启 示 录 </a:t>
            </a:r>
            <a:r>
              <a:rPr lang="en-US" altLang="ja-JP" sz="3600" b="1" kern="10" dirty="0">
                <a:ln w="9525">
                  <a:solidFill>
                    <a:srgbClr val="000000"/>
                  </a:solidFill>
                  <a:round/>
                  <a:headEnd/>
                  <a:tailEnd type="none" w="lg" len="lg"/>
                </a:ln>
                <a:solidFill>
                  <a:srgbClr val="FFFFFF"/>
                </a:solidFill>
                <a:latin typeface="Arial"/>
                <a:ea typeface="MS PGothic" pitchFamily="34" charset="-128"/>
                <a:cs typeface="Arial"/>
              </a:rPr>
              <a:t>11</a:t>
            </a:r>
            <a:endParaRPr lang="en-SG" sz="3600" b="1" kern="10" dirty="0">
              <a:ln w="9525">
                <a:solidFill>
                  <a:srgbClr val="000000"/>
                </a:solidFill>
                <a:round/>
                <a:headEnd/>
                <a:tailEnd type="none" w="lg" len="lg"/>
              </a:ln>
              <a:solidFill>
                <a:srgbClr val="FFFFFF"/>
              </a:solidFill>
              <a:latin typeface="Arial"/>
              <a:ea typeface="MS PGothic" pitchFamily="34" charset="-128"/>
              <a:cs typeface="Arial"/>
            </a:endParaRPr>
          </a:p>
        </p:txBody>
      </p:sp>
    </p:spTree>
    <p:extLst>
      <p:ext uri="{BB962C8B-B14F-4D97-AF65-F5344CB8AC3E}">
        <p14:creationId xmlns:p14="http://schemas.microsoft.com/office/powerpoint/2010/main" val="427214052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09282" name="Rectangle 34"/>
          <p:cNvSpPr>
            <a:spLocks noGrp="1" noChangeArrowheads="1"/>
          </p:cNvSpPr>
          <p:nvPr>
            <p:ph type="title"/>
          </p:nvPr>
        </p:nvSpPr>
        <p:spPr>
          <a:xfrm>
            <a:off x="685800" y="1066800"/>
            <a:ext cx="7772400" cy="1143000"/>
          </a:xfrm>
        </p:spPr>
        <p:txBody>
          <a:bodyPr/>
          <a:lstStyle/>
          <a:p>
            <a:r>
              <a:rPr lang="en-US" altLang="zh-CN">
                <a:ea typeface="SimSun" pitchFamily="2" charset="-122"/>
              </a:rPr>
              <a:t>11:3 Two Witnesses</a:t>
            </a:r>
          </a:p>
        </p:txBody>
      </p:sp>
      <p:graphicFrame>
        <p:nvGraphicFramePr>
          <p:cNvPr id="650277" name="Group 37"/>
          <p:cNvGraphicFramePr>
            <a:graphicFrameLocks noGrp="1"/>
          </p:cNvGraphicFramePr>
          <p:nvPr>
            <p:ph sz="half" idx="1"/>
          </p:nvPr>
        </p:nvGraphicFramePr>
        <p:xfrm>
          <a:off x="468313" y="1125538"/>
          <a:ext cx="8424862" cy="5111750"/>
        </p:xfrm>
        <a:graphic>
          <a:graphicData uri="http://schemas.openxmlformats.org/drawingml/2006/table">
            <a:tbl>
              <a:tblPr/>
              <a:tblGrid>
                <a:gridCol w="2106612">
                  <a:extLst>
                    <a:ext uri="{9D8B030D-6E8A-4147-A177-3AD203B41FA5}">
                      <a16:colId xmlns:a16="http://schemas.microsoft.com/office/drawing/2014/main" val="20000"/>
                    </a:ext>
                  </a:extLst>
                </a:gridCol>
                <a:gridCol w="2106613">
                  <a:extLst>
                    <a:ext uri="{9D8B030D-6E8A-4147-A177-3AD203B41FA5}">
                      <a16:colId xmlns:a16="http://schemas.microsoft.com/office/drawing/2014/main" val="20001"/>
                    </a:ext>
                  </a:extLst>
                </a:gridCol>
                <a:gridCol w="2105025">
                  <a:extLst>
                    <a:ext uri="{9D8B030D-6E8A-4147-A177-3AD203B41FA5}">
                      <a16:colId xmlns:a16="http://schemas.microsoft.com/office/drawing/2014/main" val="20002"/>
                    </a:ext>
                  </a:extLst>
                </a:gridCol>
                <a:gridCol w="2106612">
                  <a:extLst>
                    <a:ext uri="{9D8B030D-6E8A-4147-A177-3AD203B41FA5}">
                      <a16:colId xmlns:a16="http://schemas.microsoft.com/office/drawing/2014/main" val="20003"/>
                    </a:ext>
                  </a:extLst>
                </a:gridCol>
              </a:tblGrid>
              <a:tr h="1479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Times New Roman" pitchFamily="18" charset="0"/>
                          <a:ea typeface="SimSun" pitchFamily="2" charset="-122"/>
                        </a:rPr>
                        <a:t>术语或             表达</a:t>
                      </a:r>
                      <a:r>
                        <a:rPr kumimoji="0" lang="en-US" altLang="zh-CN" sz="2800" b="0" i="0" u="none" strike="noStrike" cap="none" normalizeH="0" baseline="0">
                          <a:ln>
                            <a:noFill/>
                          </a:ln>
                          <a:solidFill>
                            <a:srgbClr val="FFCCFF"/>
                          </a:solidFill>
                          <a:effectLst/>
                          <a:latin typeface="Times New Roman" pitchFamily="18" charset="0"/>
                          <a:ea typeface="SimSun" pitchFamily="2" charset="-122"/>
                        </a:rPr>
                        <a:t> </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60033"/>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rgbClr val="FFCCFF"/>
                          </a:solidFill>
                          <a:effectLst/>
                          <a:latin typeface="Times New Roman" pitchFamily="18" charset="0"/>
                          <a:ea typeface="SimSun" pitchFamily="2" charset="-122"/>
                        </a:rPr>
                        <a:t>Beale</a:t>
                      </a:r>
                      <a:endParaRPr kumimoji="0" lang="en-US" altLang="zh-CN" sz="2800" b="1" i="1" u="none" strike="noStrike" cap="none" normalizeH="0" baseline="0">
                        <a:ln>
                          <a:noFill/>
                        </a:ln>
                        <a:solidFill>
                          <a:srgbClr val="FFCCFF"/>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en-US" altLang="zh-CN" sz="2800" b="0" i="0" u="none" strike="noStrike" cap="none" normalizeH="0" baseline="0">
                          <a:ln>
                            <a:noFill/>
                          </a:ln>
                          <a:solidFill>
                            <a:srgbClr val="FFCCFF"/>
                          </a:solidFill>
                          <a:effectLst/>
                          <a:latin typeface="Times New Roman" pitchFamily="18" charset="0"/>
                          <a:ea typeface="SimSun" pitchFamily="2" charset="-122"/>
                        </a:rPr>
                        <a:t> </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60033"/>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rgbClr val="FFCCFF"/>
                          </a:solidFill>
                          <a:effectLst/>
                          <a:latin typeface="Times New Roman" pitchFamily="18" charset="0"/>
                          <a:ea typeface="SimSun" pitchFamily="2" charset="-122"/>
                        </a:rPr>
                        <a:t>Osborne</a:t>
                      </a:r>
                      <a:endParaRPr kumimoji="0" lang="en-US" altLang="zh-CN" sz="2800" b="1" i="1" u="none" strike="noStrike" cap="none" normalizeH="0" baseline="0">
                        <a:ln>
                          <a:noFill/>
                        </a:ln>
                        <a:solidFill>
                          <a:srgbClr val="FFCCFF"/>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r>
                        <a:rPr kumimoji="0" lang="en-US" altLang="zh-CN" sz="2800" b="1" i="1" u="none" strike="noStrike" cap="none" normalizeH="0" baseline="0">
                          <a:ln>
                            <a:noFill/>
                          </a:ln>
                          <a:solidFill>
                            <a:schemeClr val="bg1"/>
                          </a:solidFill>
                          <a:effectLst/>
                          <a:latin typeface="Times New Roman" pitchFamily="18" charset="0"/>
                          <a:ea typeface="SimSun" pitchFamily="2" charset="-122"/>
                        </a:rPr>
                        <a:t>-</a:t>
                      </a: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en-US" altLang="zh-CN" sz="2800" b="0" i="0" u="none" strike="noStrike" cap="none" normalizeH="0" baseline="0">
                          <a:ln>
                            <a:noFill/>
                          </a:ln>
                          <a:solidFill>
                            <a:srgbClr val="FFCCFF"/>
                          </a:solidFill>
                          <a:effectLst/>
                          <a:latin typeface="Times New Roman" pitchFamily="18" charset="0"/>
                          <a:ea typeface="SimSun" pitchFamily="2" charset="-122"/>
                        </a:rPr>
                        <a:t> </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60033"/>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rgbClr val="FFCCFF"/>
                          </a:solidFill>
                          <a:effectLst/>
                          <a:latin typeface="Times New Roman" pitchFamily="18" charset="0"/>
                          <a:ea typeface="SimSun" pitchFamily="2" charset="-122"/>
                        </a:rPr>
                        <a:t>Thomas</a:t>
                      </a:r>
                      <a:endParaRPr kumimoji="0" lang="en-US" altLang="zh-CN" sz="2800" b="1" i="1" u="none" strike="noStrike" cap="none" normalizeH="0" baseline="0">
                        <a:ln>
                          <a:noFill/>
                        </a:ln>
                        <a:solidFill>
                          <a:srgbClr val="FFCCFF"/>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en-US" altLang="zh-CN" sz="2800" b="0" i="0" u="none" strike="noStrike" cap="none" normalizeH="0" baseline="0">
                          <a:ln>
                            <a:noFill/>
                          </a:ln>
                          <a:solidFill>
                            <a:srgbClr val="FFCCFF"/>
                          </a:solidFill>
                          <a:effectLst/>
                          <a:latin typeface="Times New Roman" pitchFamily="18" charset="0"/>
                          <a:ea typeface="SimSun" pitchFamily="2" charset="-122"/>
                        </a:rPr>
                        <a:t> </a:t>
                      </a: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60033"/>
                    </a:solidFill>
                  </a:tcPr>
                </a:tc>
                <a:extLst>
                  <a:ext uri="{0D108BD9-81ED-4DB2-BD59-A6C34878D82A}">
                    <a16:rowId xmlns:a16="http://schemas.microsoft.com/office/drawing/2014/main" val="10000"/>
                  </a:ext>
                </a:extLst>
              </a:tr>
              <a:tr h="36322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2"/>
                          </a:solidFill>
                          <a:effectLst/>
                          <a:latin typeface="Times New Roman" pitchFamily="18" charset="0"/>
                          <a:ea typeface="SimSun" pitchFamily="2" charset="-122"/>
                        </a:rPr>
                        <a:t>12</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tx2"/>
                          </a:solidFill>
                          <a:effectLst/>
                          <a:latin typeface="Times New Roman" pitchFamily="18" charset="0"/>
                          <a:ea typeface="SimSun" pitchFamily="2" charset="-122"/>
                        </a:rPr>
                        <a:t>“</a:t>
                      </a:r>
                      <a:r>
                        <a:rPr kumimoji="0" lang="zh-CN" altLang="en-US" sz="2800" b="1" i="0" u="none" strike="noStrike" cap="none" normalizeH="0" baseline="0">
                          <a:ln>
                            <a:noFill/>
                          </a:ln>
                          <a:solidFill>
                            <a:schemeClr val="tx1"/>
                          </a:solidFill>
                          <a:effectLst/>
                          <a:latin typeface="Times New Roman" pitchFamily="18" charset="0"/>
                          <a:ea typeface="SimSun" pitchFamily="2" charset="-122"/>
                        </a:rPr>
                        <a:t>两 个 见 证 人</a:t>
                      </a:r>
                      <a:r>
                        <a:rPr kumimoji="0" lang="en-US" altLang="zh-CN" sz="2800" b="1" i="0" u="none" strike="noStrike" cap="none" normalizeH="0" baseline="0">
                          <a:ln>
                            <a:noFill/>
                          </a:ln>
                          <a:solidFill>
                            <a:schemeClr val="tx2"/>
                          </a:solidFill>
                          <a:effectLst/>
                          <a:latin typeface="Times New Roman" pitchFamily="18" charset="0"/>
                          <a:ea typeface="SimSun" pitchFamily="2" charset="-122"/>
                        </a:rPr>
                        <a:t>”  </a:t>
                      </a:r>
                      <a:br>
                        <a:rPr kumimoji="0" lang="en-US" altLang="zh-CN" sz="2800" b="1" i="0" u="none" strike="noStrike" cap="none" normalizeH="0" baseline="0">
                          <a:ln>
                            <a:noFill/>
                          </a:ln>
                          <a:solidFill>
                            <a:schemeClr val="tx2"/>
                          </a:solidFill>
                          <a:effectLst/>
                          <a:latin typeface="Times New Roman" pitchFamily="18" charset="0"/>
                          <a:ea typeface="SimSun" pitchFamily="2" charset="-122"/>
                        </a:rPr>
                      </a:br>
                      <a:r>
                        <a:rPr kumimoji="0" lang="en-US" altLang="zh-CN" sz="2800" b="1" i="0" u="none" strike="noStrike" cap="none" normalizeH="0" baseline="0">
                          <a:ln>
                            <a:noFill/>
                          </a:ln>
                          <a:solidFill>
                            <a:schemeClr val="tx2"/>
                          </a:solidFill>
                          <a:effectLst/>
                          <a:latin typeface="Times New Roman" pitchFamily="18" charset="0"/>
                          <a:ea typeface="SimSun" pitchFamily="2" charset="-122"/>
                        </a:rPr>
                        <a:t>(11:3)</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hlink"/>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tx2"/>
                          </a:solidFill>
                          <a:effectLst/>
                          <a:latin typeface="Times New Roman" pitchFamily="18" charset="0"/>
                          <a:ea typeface="SimSun" pitchFamily="2" charset="-122"/>
                        </a:rPr>
                        <a:t>教会</a:t>
                      </a:r>
                      <a:r>
                        <a:rPr kumimoji="0" lang="en-US" altLang="zh-CN" sz="2800" b="1" i="0" u="none" strike="noStrike" cap="none" normalizeH="0" baseline="0">
                          <a:ln>
                            <a:noFill/>
                          </a:ln>
                          <a:solidFill>
                            <a:schemeClr val="tx2"/>
                          </a:solidFill>
                          <a:effectLst/>
                          <a:latin typeface="Times New Roman" pitchFamily="18" charset="0"/>
                          <a:ea typeface="SimSun" pitchFamily="2" charset="-122"/>
                        </a:rPr>
                        <a:t>; “</a:t>
                      </a:r>
                      <a:r>
                        <a:rPr kumimoji="0" lang="zh-CN" altLang="en-US" sz="2800" b="1" i="0" u="none" strike="noStrike" cap="none" normalizeH="0" baseline="0">
                          <a:ln>
                            <a:noFill/>
                          </a:ln>
                          <a:solidFill>
                            <a:schemeClr val="tx2"/>
                          </a:solidFill>
                          <a:effectLst/>
                          <a:latin typeface="Times New Roman" pitchFamily="18" charset="0"/>
                          <a:ea typeface="SimSun" pitchFamily="2" charset="-122"/>
                        </a:rPr>
                        <a:t>整个信徒团体”</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hlink"/>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tx2"/>
                          </a:solidFill>
                          <a:effectLst/>
                          <a:latin typeface="Times New Roman" pitchFamily="18" charset="0"/>
                          <a:ea typeface="SimSun" pitchFamily="2" charset="-122"/>
                        </a:rPr>
                        <a:t>“两个主要的未来人物</a:t>
                      </a:r>
                      <a:r>
                        <a:rPr kumimoji="0" lang="en-US" altLang="zh-CN" sz="2800" b="1" i="0" u="none" strike="noStrike" cap="none" normalizeH="0" baseline="0">
                          <a:ln>
                            <a:noFill/>
                          </a:ln>
                          <a:solidFill>
                            <a:schemeClr val="tx2"/>
                          </a:solidFill>
                          <a:effectLst/>
                          <a:latin typeface="Times New Roman" pitchFamily="18" charset="0"/>
                          <a:ea typeface="SimSun" pitchFamily="2" charset="-122"/>
                        </a:rPr>
                        <a:t>… </a:t>
                      </a:r>
                      <a:r>
                        <a:rPr kumimoji="0" lang="zh-CN" altLang="en-US" sz="2800" b="1" i="0" u="none" strike="noStrike" cap="none" normalizeH="0" baseline="0">
                          <a:ln>
                            <a:noFill/>
                          </a:ln>
                          <a:solidFill>
                            <a:schemeClr val="tx2"/>
                          </a:solidFill>
                          <a:effectLst/>
                          <a:latin typeface="Times New Roman" pitchFamily="18" charset="0"/>
                          <a:ea typeface="SimSun" pitchFamily="2" charset="-122"/>
                        </a:rPr>
                        <a:t>比喻作见证的教会”</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hlink"/>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tx2"/>
                          </a:solidFill>
                          <a:effectLst/>
                          <a:latin typeface="Times New Roman" pitchFamily="18" charset="0"/>
                          <a:ea typeface="SimSun" pitchFamily="2" charset="-122"/>
                        </a:rPr>
                        <a:t>两个未来的先知，很可能是摩西和以利亚</a:t>
                      </a:r>
                      <a:endParaRPr kumimoji="0" lang="en-US" altLang="zh-CN" sz="2800" b="1" i="0" u="none" strike="noStrike" cap="none" normalizeH="0" baseline="0">
                        <a:ln>
                          <a:noFill/>
                        </a:ln>
                        <a:solidFill>
                          <a:schemeClr val="tx2"/>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hlink"/>
                    </a:solidFill>
                  </a:tcPr>
                </a:tc>
                <a:extLst>
                  <a:ext uri="{0D108BD9-81ED-4DB2-BD59-A6C34878D82A}">
                    <a16:rowId xmlns:a16="http://schemas.microsoft.com/office/drawing/2014/main" val="10001"/>
                  </a:ext>
                </a:extLst>
              </a:tr>
            </a:tbl>
          </a:graphicData>
        </a:graphic>
      </p:graphicFrame>
      <p:pic>
        <p:nvPicPr>
          <p:cNvPr id="609300" name="Picture 27" descr="Rev_11_-_two_witnesses">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0" y="4589463"/>
            <a:ext cx="3132138" cy="2268537"/>
          </a:xfrm>
        </p:spPr>
      </p:pic>
      <p:sp>
        <p:nvSpPr>
          <p:cNvPr id="609301" name="Text Box 33"/>
          <p:cNvSpPr txBox="1">
            <a:spLocks noChangeArrowheads="1"/>
          </p:cNvSpPr>
          <p:nvPr/>
        </p:nvSpPr>
        <p:spPr bwMode="auto">
          <a:xfrm>
            <a:off x="8485188" y="4763"/>
            <a:ext cx="7032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zh-CN" sz="2000" b="1">
                <a:solidFill>
                  <a:srgbClr val="FFFFFF"/>
                </a:solidFill>
                <a:latin typeface="Times New Roman" pitchFamily="18" charset="0"/>
                <a:ea typeface="SimSun" pitchFamily="2" charset="-122"/>
              </a:rPr>
              <a:t>330b</a:t>
            </a:r>
          </a:p>
        </p:txBody>
      </p:sp>
      <p:sp>
        <p:nvSpPr>
          <p:cNvPr id="650275" name="WordArt 35"/>
          <p:cNvSpPr>
            <a:spLocks noChangeArrowheads="1" noChangeShapeType="1" noTextEdit="1"/>
          </p:cNvSpPr>
          <p:nvPr/>
        </p:nvSpPr>
        <p:spPr bwMode="auto">
          <a:xfrm>
            <a:off x="2590800" y="76200"/>
            <a:ext cx="4114800" cy="762000"/>
          </a:xfrm>
          <a:prstGeom prst="rect">
            <a:avLst/>
          </a:prstGeom>
        </p:spPr>
        <p:txBody>
          <a:bodyPr wrap="none" fromWordArt="1">
            <a:prstTxWarp prst="textPlain">
              <a:avLst>
                <a:gd name="adj" fmla="val 50000"/>
              </a:avLst>
            </a:prstTxWarp>
          </a:bodyPr>
          <a:lstStyle/>
          <a:p>
            <a:pPr algn="ctr">
              <a:defRPr/>
            </a:pPr>
            <a:r>
              <a:rPr lang="ja-JP" altLang="en-US" sz="3600" b="1" kern="10">
                <a:ln w="9525">
                  <a:solidFill>
                    <a:srgbClr val="000000"/>
                  </a:solidFill>
                  <a:round/>
                  <a:headEnd/>
                  <a:tailEnd type="none" w="lg" len="lg"/>
                </a:ln>
                <a:solidFill>
                  <a:srgbClr val="FFFFFF"/>
                </a:solidFill>
                <a:latin typeface="Arial"/>
                <a:ea typeface="MS PGothic" pitchFamily="34" charset="-128"/>
                <a:cs typeface="Arial"/>
              </a:rPr>
              <a:t>启 示 录 </a:t>
            </a:r>
            <a:r>
              <a:rPr lang="en-US" altLang="ja-JP" sz="3600" b="1" kern="10" dirty="0">
                <a:ln w="9525">
                  <a:solidFill>
                    <a:srgbClr val="000000"/>
                  </a:solidFill>
                  <a:round/>
                  <a:headEnd/>
                  <a:tailEnd type="none" w="lg" len="lg"/>
                </a:ln>
                <a:solidFill>
                  <a:srgbClr val="FFFFFF"/>
                </a:solidFill>
                <a:latin typeface="Arial"/>
                <a:ea typeface="MS PGothic" pitchFamily="34" charset="-128"/>
                <a:cs typeface="Arial"/>
              </a:rPr>
              <a:t>11</a:t>
            </a:r>
            <a:endParaRPr lang="en-SG" sz="3600" b="1" kern="10" dirty="0">
              <a:ln w="9525">
                <a:solidFill>
                  <a:srgbClr val="000000"/>
                </a:solidFill>
                <a:round/>
                <a:headEnd/>
                <a:tailEnd type="none" w="lg" len="lg"/>
              </a:ln>
              <a:solidFill>
                <a:srgbClr val="FFFFFF"/>
              </a:solidFill>
              <a:latin typeface="Arial"/>
              <a:ea typeface="MS PGothic" pitchFamily="34" charset="-128"/>
              <a:cs typeface="Arial"/>
            </a:endParaRPr>
          </a:p>
        </p:txBody>
      </p:sp>
    </p:spTree>
    <p:extLst>
      <p:ext uri="{BB962C8B-B14F-4D97-AF65-F5344CB8AC3E}">
        <p14:creationId xmlns:p14="http://schemas.microsoft.com/office/powerpoint/2010/main" val="196587650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11330" name="Rectangle 40"/>
          <p:cNvSpPr>
            <a:spLocks noGrp="1" noChangeArrowheads="1"/>
          </p:cNvSpPr>
          <p:nvPr>
            <p:ph type="title"/>
          </p:nvPr>
        </p:nvSpPr>
        <p:spPr>
          <a:xfrm>
            <a:off x="685800" y="1066800"/>
            <a:ext cx="7772400" cy="1143000"/>
          </a:xfrm>
        </p:spPr>
        <p:txBody>
          <a:bodyPr/>
          <a:lstStyle/>
          <a:p>
            <a:r>
              <a:rPr lang="en-US" altLang="zh-CN">
                <a:ea typeface="SimSun" pitchFamily="2" charset="-122"/>
              </a:rPr>
              <a:t>11:8 Great City</a:t>
            </a:r>
          </a:p>
        </p:txBody>
      </p:sp>
      <p:graphicFrame>
        <p:nvGraphicFramePr>
          <p:cNvPr id="651325" name="Group 61"/>
          <p:cNvGraphicFramePr>
            <a:graphicFrameLocks noGrp="1"/>
          </p:cNvGraphicFramePr>
          <p:nvPr>
            <p:ph sz="half" idx="1"/>
          </p:nvPr>
        </p:nvGraphicFramePr>
        <p:xfrm>
          <a:off x="304800" y="1295400"/>
          <a:ext cx="7773988" cy="4200526"/>
        </p:xfrm>
        <a:graphic>
          <a:graphicData uri="http://schemas.openxmlformats.org/drawingml/2006/table">
            <a:tbl>
              <a:tblPr/>
              <a:tblGrid>
                <a:gridCol w="2209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gridCol w="1830388">
                  <a:extLst>
                    <a:ext uri="{9D8B030D-6E8A-4147-A177-3AD203B41FA5}">
                      <a16:colId xmlns:a16="http://schemas.microsoft.com/office/drawing/2014/main" val="20003"/>
                    </a:ext>
                  </a:extLst>
                </a:gridCol>
              </a:tblGrid>
              <a:tr h="15446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Times New Roman" pitchFamily="18" charset="0"/>
                          <a:ea typeface="SimSun" pitchFamily="2" charset="-122"/>
                        </a:rPr>
                        <a:t>术语或             表达</a:t>
                      </a:r>
                      <a:endParaRPr kumimoji="0" lang="en-US" altLang="zh-CN" sz="2800" b="1" i="0" u="none" strike="noStrike" cap="none" normalizeH="0" baseline="0">
                        <a:ln>
                          <a:noFill/>
                        </a:ln>
                        <a:solidFill>
                          <a:schemeClr val="bg1"/>
                        </a:solidFill>
                        <a:effectLst/>
                        <a:latin typeface="Times New Roman" pitchFamily="18" charset="0"/>
                        <a:ea typeface="SimSun" pitchFamily="2" charset="-122"/>
                      </a:endParaRPr>
                    </a:p>
                  </a:txBody>
                  <a:tcPr marL="90000" marR="90000" marT="46802" marB="4680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22228B"/>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Beale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txBody>
                  <a:tcPr marL="90000" marR="90000" marT="46802" marB="46802"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22228B"/>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Osborne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bg1"/>
                          </a:solidFill>
                          <a:effectLst/>
                          <a:latin typeface="Times New Roman" pitchFamily="18" charset="0"/>
                          <a:ea typeface="SimSun" pitchFamily="2" charset="-122"/>
                        </a:rPr>
                        <a:t> </a:t>
                      </a:r>
                      <a:r>
                        <a:rPr kumimoji="0" lang="en-US" altLang="zh-CN" sz="2800" b="1" i="1" u="none" strike="noStrike" cap="none" normalizeH="0" baseline="0">
                          <a:ln>
                            <a:noFill/>
                          </a:ln>
                          <a:solidFill>
                            <a:schemeClr val="bg1"/>
                          </a:solidFill>
                          <a:effectLst/>
                          <a:latin typeface="Times New Roman" pitchFamily="18" charset="0"/>
                          <a:ea typeface="SimSun" pitchFamily="2" charset="-122"/>
                        </a:rPr>
                        <a:t>-</a:t>
                      </a: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en-US" altLang="zh-CN" sz="2800" b="0" i="0" u="none" strike="noStrike" cap="none" normalizeH="0" baseline="0">
                          <a:ln>
                            <a:noFill/>
                          </a:ln>
                          <a:solidFill>
                            <a:schemeClr val="bg1"/>
                          </a:solidFill>
                          <a:effectLst/>
                          <a:latin typeface="Times New Roman" pitchFamily="18" charset="0"/>
                          <a:ea typeface="SimSun" pitchFamily="2" charset="-122"/>
                        </a:rPr>
                        <a:t> </a:t>
                      </a:r>
                    </a:p>
                  </a:txBody>
                  <a:tcPr marL="90000" marR="90000" marT="46802" marB="46802"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22228B"/>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Thomas</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en-US" altLang="zh-CN" sz="2800" b="0" i="0" u="none" strike="noStrike" cap="none" normalizeH="0" baseline="0">
                          <a:ln>
                            <a:noFill/>
                          </a:ln>
                          <a:solidFill>
                            <a:schemeClr val="bg1"/>
                          </a:solidFill>
                          <a:effectLst/>
                          <a:latin typeface="Times New Roman" pitchFamily="18" charset="0"/>
                          <a:ea typeface="SimSun" pitchFamily="2" charset="-122"/>
                        </a:rPr>
                        <a:t> </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0" i="0" u="none" strike="noStrike" cap="none" normalizeH="0" baseline="0">
                          <a:ln>
                            <a:noFill/>
                          </a:ln>
                          <a:solidFill>
                            <a:schemeClr val="bg1"/>
                          </a:solidFill>
                          <a:effectLst/>
                          <a:latin typeface="Times New Roman" pitchFamily="18" charset="0"/>
                          <a:ea typeface="SimSun" pitchFamily="2" charset="-122"/>
                        </a:rPr>
                        <a:t> </a:t>
                      </a:r>
                    </a:p>
                  </a:txBody>
                  <a:tcPr marL="90000" marR="90000" marT="46802" marB="4680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22228B"/>
                    </a:solidFill>
                  </a:tcPr>
                </a:tc>
                <a:extLst>
                  <a:ext uri="{0D108BD9-81ED-4DB2-BD59-A6C34878D82A}">
                    <a16:rowId xmlns:a16="http://schemas.microsoft.com/office/drawing/2014/main" val="10000"/>
                  </a:ext>
                </a:extLst>
              </a:tr>
              <a:tr h="26558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13</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大</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城 市</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br>
                        <a:rPr kumimoji="0" lang="en-US" altLang="zh-CN" sz="2800" b="1" i="0" u="none" strike="noStrike" cap="none" normalizeH="0" baseline="0">
                          <a:ln>
                            <a:noFill/>
                          </a:ln>
                          <a:solidFill>
                            <a:schemeClr val="bg1"/>
                          </a:solidFill>
                          <a:effectLst/>
                          <a:latin typeface="Times New Roman" pitchFamily="18" charset="0"/>
                          <a:ea typeface="SimSun" pitchFamily="2" charset="-122"/>
                        </a:rPr>
                      </a:br>
                      <a:r>
                        <a:rPr kumimoji="0" lang="en-US" altLang="zh-CN" sz="2800" b="1" i="0" u="none" strike="noStrike" cap="none" normalizeH="0" baseline="0">
                          <a:ln>
                            <a:noFill/>
                          </a:ln>
                          <a:solidFill>
                            <a:schemeClr val="bg1"/>
                          </a:solidFill>
                          <a:effectLst/>
                          <a:latin typeface="Times New Roman" pitchFamily="18" charset="0"/>
                          <a:ea typeface="SimSun" pitchFamily="2" charset="-122"/>
                        </a:rPr>
                        <a:t>(11:8)</a:t>
                      </a:r>
                    </a:p>
                  </a:txBody>
                  <a:tcPr marL="90000" marR="90000" marT="46802" marB="46802"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巴 比 伦</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罗 马</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不 虔  诚 的 世 界</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802" marB="46802"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SimSun" pitchFamily="2" charset="-122"/>
                          <a:ea typeface="SimSun" pitchFamily="2" charset="-122"/>
                        </a:rPr>
                        <a:t>耶 路 </a:t>
                      </a:r>
                      <a:r>
                        <a:rPr kumimoji="0" lang="zh-TW" altLang="en-US" sz="2800" b="1" i="0" u="none" strike="noStrike" cap="none" normalizeH="0" baseline="0">
                          <a:ln>
                            <a:noFill/>
                          </a:ln>
                          <a:solidFill>
                            <a:schemeClr val="bg1"/>
                          </a:solidFill>
                          <a:effectLst/>
                          <a:latin typeface="SimSun" pitchFamily="2" charset="-122"/>
                          <a:ea typeface="SimSun" pitchFamily="2" charset="-122"/>
                        </a:rPr>
                        <a:t>撒 冷 和 罗 马</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其 次</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所 有 反 对 神 的 城 市</a:t>
                      </a:r>
                      <a:endParaRPr kumimoji="0" lang="en-US" altLang="zh-CN" sz="2800" b="1" i="0" u="none" strike="noStrike" cap="none" normalizeH="0" baseline="0">
                        <a:ln>
                          <a:noFill/>
                        </a:ln>
                        <a:solidFill>
                          <a:schemeClr val="bg1"/>
                        </a:solidFill>
                        <a:effectLst/>
                        <a:latin typeface="Times New Roman" pitchFamily="18" charset="0"/>
                        <a:ea typeface="SimSun" pitchFamily="2" charset="-122"/>
                      </a:endParaRPr>
                    </a:p>
                  </a:txBody>
                  <a:tcPr marL="90000" marR="90000" marT="46802" marB="46802"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tx2"/>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SimSun" pitchFamily="2" charset="-122"/>
                          <a:ea typeface="SimSun" pitchFamily="2" charset="-122"/>
                        </a:rPr>
                        <a:t>耶 路 </a:t>
                      </a:r>
                      <a:r>
                        <a:rPr kumimoji="0" lang="zh-TW" altLang="en-US" sz="2800" b="1" i="0" u="none" strike="noStrike" cap="none" normalizeH="0" baseline="0">
                          <a:ln>
                            <a:noFill/>
                          </a:ln>
                          <a:solidFill>
                            <a:schemeClr val="bg1"/>
                          </a:solidFill>
                          <a:effectLst/>
                          <a:latin typeface="SimSun" pitchFamily="2" charset="-122"/>
                          <a:ea typeface="SimSun" pitchFamily="2" charset="-122"/>
                        </a:rPr>
                        <a:t>撒 冷 </a:t>
                      </a:r>
                      <a:endParaRPr kumimoji="0" lang="en-US" altLang="zh-CN" sz="2800" b="1" i="0" u="none" strike="noStrike" cap="none" normalizeH="0" baseline="0">
                        <a:ln>
                          <a:noFill/>
                        </a:ln>
                        <a:solidFill>
                          <a:schemeClr val="bg1"/>
                        </a:solidFill>
                        <a:effectLst/>
                        <a:latin typeface="Times New Roman" pitchFamily="18" charset="0"/>
                        <a:ea typeface="SimSun" pitchFamily="2" charset="-122"/>
                      </a:endParaRPr>
                    </a:p>
                  </a:txBody>
                  <a:tcPr marL="90000" marR="90000" marT="46802" marB="46802"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chemeClr val="tx2"/>
                    </a:solidFill>
                  </a:tcPr>
                </a:tc>
                <a:extLst>
                  <a:ext uri="{0D108BD9-81ED-4DB2-BD59-A6C34878D82A}">
                    <a16:rowId xmlns:a16="http://schemas.microsoft.com/office/drawing/2014/main" val="10001"/>
                  </a:ext>
                </a:extLst>
              </a:tr>
            </a:tbl>
          </a:graphicData>
        </a:graphic>
      </p:graphicFrame>
      <p:pic>
        <p:nvPicPr>
          <p:cNvPr id="611348" name="Picture 36" descr="JERSUL-W1">
            <a:hlinkClick r:id="rId4"/>
          </p:cNvPr>
          <p:cNvPicPr>
            <a:picLocks noGrp="1" noChangeAspect="1" noChangeArrowheads="1"/>
          </p:cNvPicPr>
          <p:nvPr>
            <p:ph sz="half" idx="2"/>
          </p:nvPr>
        </p:nvPicPr>
        <p:blipFill>
          <a:blip r:embed="rId5" cstate="screen">
            <a:extLst>
              <a:ext uri="{28A0092B-C50C-407E-A947-70E740481C1C}">
                <a14:useLocalDpi xmlns:a14="http://schemas.microsoft.com/office/drawing/2010/main" val="0"/>
              </a:ext>
            </a:extLst>
          </a:blip>
          <a:srcRect/>
          <a:stretch>
            <a:fillRect/>
          </a:stretch>
        </p:blipFill>
        <p:spPr>
          <a:xfrm>
            <a:off x="6300788" y="3860800"/>
            <a:ext cx="2614612" cy="2949575"/>
          </a:xfrm>
        </p:spPr>
      </p:pic>
      <p:sp>
        <p:nvSpPr>
          <p:cNvPr id="611349" name="Text Box 39"/>
          <p:cNvSpPr txBox="1">
            <a:spLocks noChangeArrowheads="1"/>
          </p:cNvSpPr>
          <p:nvPr/>
        </p:nvSpPr>
        <p:spPr bwMode="auto">
          <a:xfrm>
            <a:off x="8485188" y="44450"/>
            <a:ext cx="703262" cy="39687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zh-CN" sz="2000" b="1">
                <a:solidFill>
                  <a:srgbClr val="FFFFFF"/>
                </a:solidFill>
                <a:latin typeface="Times New Roman" pitchFamily="18" charset="0"/>
                <a:ea typeface="SimSun" pitchFamily="2" charset="-122"/>
              </a:rPr>
              <a:t>330b</a:t>
            </a:r>
          </a:p>
        </p:txBody>
      </p:sp>
      <p:sp>
        <p:nvSpPr>
          <p:cNvPr id="651305" name="WordArt 41"/>
          <p:cNvSpPr>
            <a:spLocks noChangeArrowheads="1" noChangeShapeType="1" noTextEdit="1"/>
          </p:cNvSpPr>
          <p:nvPr/>
        </p:nvSpPr>
        <p:spPr bwMode="auto">
          <a:xfrm>
            <a:off x="2362200" y="152400"/>
            <a:ext cx="4114800" cy="762000"/>
          </a:xfrm>
          <a:prstGeom prst="rect">
            <a:avLst/>
          </a:prstGeom>
        </p:spPr>
        <p:txBody>
          <a:bodyPr wrap="none" fromWordArt="1">
            <a:prstTxWarp prst="textPlain">
              <a:avLst>
                <a:gd name="adj" fmla="val 50000"/>
              </a:avLst>
            </a:prstTxWarp>
          </a:bodyPr>
          <a:lstStyle/>
          <a:p>
            <a:pPr algn="ctr">
              <a:defRPr/>
            </a:pPr>
            <a:r>
              <a:rPr lang="ja-JP" altLang="en-US" sz="3600" b="1" kern="10">
                <a:ln w="9525">
                  <a:solidFill>
                    <a:srgbClr val="000000"/>
                  </a:solidFill>
                  <a:round/>
                  <a:headEnd/>
                  <a:tailEnd type="none" w="lg" len="lg"/>
                </a:ln>
                <a:solidFill>
                  <a:srgbClr val="FFFFFF"/>
                </a:solidFill>
                <a:latin typeface="Arial"/>
                <a:ea typeface="MS PGothic" pitchFamily="34" charset="-128"/>
                <a:cs typeface="Arial"/>
              </a:rPr>
              <a:t>启 示 录 </a:t>
            </a:r>
            <a:r>
              <a:rPr lang="en-US" altLang="ja-JP" sz="3600" b="1" kern="10" dirty="0">
                <a:ln w="9525">
                  <a:solidFill>
                    <a:srgbClr val="000000"/>
                  </a:solidFill>
                  <a:round/>
                  <a:headEnd/>
                  <a:tailEnd type="none" w="lg" len="lg"/>
                </a:ln>
                <a:solidFill>
                  <a:srgbClr val="FFFFFF"/>
                </a:solidFill>
                <a:latin typeface="Arial"/>
                <a:ea typeface="MS PGothic" pitchFamily="34" charset="-128"/>
                <a:cs typeface="Arial"/>
              </a:rPr>
              <a:t>11</a:t>
            </a:r>
            <a:endParaRPr lang="en-SG" sz="3600" b="1" kern="10" dirty="0">
              <a:ln w="9525">
                <a:solidFill>
                  <a:srgbClr val="000000"/>
                </a:solidFill>
                <a:round/>
                <a:headEnd/>
                <a:tailEnd type="none" w="lg" len="lg"/>
              </a:ln>
              <a:solidFill>
                <a:srgbClr val="FFFFFF"/>
              </a:solidFill>
              <a:latin typeface="Arial"/>
              <a:ea typeface="MS PGothic" pitchFamily="34" charset="-128"/>
              <a:cs typeface="Arial"/>
            </a:endParaRPr>
          </a:p>
        </p:txBody>
      </p:sp>
    </p:spTree>
    <p:extLst>
      <p:ext uri="{BB962C8B-B14F-4D97-AF65-F5344CB8AC3E}">
        <p14:creationId xmlns:p14="http://schemas.microsoft.com/office/powerpoint/2010/main" val="41003079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13378" name="Rectangle 43"/>
          <p:cNvSpPr>
            <a:spLocks noGrp="1" noChangeArrowheads="1"/>
          </p:cNvSpPr>
          <p:nvPr>
            <p:ph type="title"/>
          </p:nvPr>
        </p:nvSpPr>
        <p:spPr>
          <a:xfrm>
            <a:off x="685800" y="1447800"/>
            <a:ext cx="7772400" cy="1143000"/>
          </a:xfrm>
        </p:spPr>
        <p:txBody>
          <a:bodyPr/>
          <a:lstStyle/>
          <a:p>
            <a:r>
              <a:rPr lang="en-US" altLang="zh-CN">
                <a:ea typeface="SimSun" pitchFamily="2" charset="-122"/>
              </a:rPr>
              <a:t>11:11-12 Resurrect Two Witnesses</a:t>
            </a:r>
          </a:p>
        </p:txBody>
      </p:sp>
      <p:graphicFrame>
        <p:nvGraphicFramePr>
          <p:cNvPr id="652338" name="Group 50"/>
          <p:cNvGraphicFramePr>
            <a:graphicFrameLocks noGrp="1"/>
          </p:cNvGraphicFramePr>
          <p:nvPr>
            <p:ph sz="half" idx="1"/>
          </p:nvPr>
        </p:nvGraphicFramePr>
        <p:xfrm>
          <a:off x="0" y="1484313"/>
          <a:ext cx="9144000" cy="5268913"/>
        </p:xfrm>
        <a:graphic>
          <a:graphicData uri="http://schemas.openxmlformats.org/drawingml/2006/table">
            <a:tbl>
              <a:tblPr/>
              <a:tblGrid>
                <a:gridCol w="2033588">
                  <a:extLst>
                    <a:ext uri="{9D8B030D-6E8A-4147-A177-3AD203B41FA5}">
                      <a16:colId xmlns:a16="http://schemas.microsoft.com/office/drawing/2014/main" val="20000"/>
                    </a:ext>
                  </a:extLst>
                </a:gridCol>
                <a:gridCol w="2578100">
                  <a:extLst>
                    <a:ext uri="{9D8B030D-6E8A-4147-A177-3AD203B41FA5}">
                      <a16:colId xmlns:a16="http://schemas.microsoft.com/office/drawing/2014/main" val="20001"/>
                    </a:ext>
                  </a:extLst>
                </a:gridCol>
                <a:gridCol w="2306637">
                  <a:extLst>
                    <a:ext uri="{9D8B030D-6E8A-4147-A177-3AD203B41FA5}">
                      <a16:colId xmlns:a16="http://schemas.microsoft.com/office/drawing/2014/main" val="20002"/>
                    </a:ext>
                  </a:extLst>
                </a:gridCol>
                <a:gridCol w="2225675">
                  <a:extLst>
                    <a:ext uri="{9D8B030D-6E8A-4147-A177-3AD203B41FA5}">
                      <a16:colId xmlns:a16="http://schemas.microsoft.com/office/drawing/2014/main" val="20003"/>
                    </a:ext>
                  </a:extLst>
                </a:gridCol>
              </a:tblGrid>
              <a:tr h="15208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Times New Roman" pitchFamily="18" charset="0"/>
                          <a:ea typeface="SimSun" pitchFamily="2" charset="-122"/>
                        </a:rPr>
                        <a:t>术语或             表达</a:t>
                      </a:r>
                      <a:endParaRPr kumimoji="0" lang="en-US" altLang="zh-CN" sz="2800" b="1" i="0" u="none" strike="noStrike" cap="none" normalizeH="0" baseline="0">
                        <a:ln>
                          <a:noFill/>
                        </a:ln>
                        <a:solidFill>
                          <a:schemeClr val="bg1"/>
                        </a:solidFill>
                        <a:effectLst/>
                        <a:latin typeface="Times New Roman" pitchFamily="18" charset="0"/>
                        <a:ea typeface="SimSun" pitchFamily="2" charset="-122"/>
                      </a:endParaRP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Beale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en-US" altLang="zh-CN" sz="2800" b="0" i="0" u="none" strike="noStrike" cap="none" normalizeH="0" baseline="0">
                          <a:ln>
                            <a:noFill/>
                          </a:ln>
                          <a:solidFill>
                            <a:schemeClr val="bg1"/>
                          </a:solidFill>
                          <a:effectLst/>
                          <a:latin typeface="Times New Roman" pitchFamily="18" charset="0"/>
                          <a:ea typeface="SimSun" pitchFamily="2" charset="-122"/>
                        </a:rPr>
                        <a:t> </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Osborne</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象征性</a:t>
                      </a:r>
                      <a:r>
                        <a:rPr kumimoji="0" lang="zh-CN" altLang="en-US" sz="2800" b="0" i="0" u="none" strike="noStrike" cap="none" normalizeH="0" baseline="0">
                          <a:ln>
                            <a:noFill/>
                          </a:ln>
                          <a:solidFill>
                            <a:schemeClr val="tx1"/>
                          </a:solidFill>
                          <a:effectLst/>
                          <a:latin typeface="Times New Roman" pitchFamily="18" charset="0"/>
                          <a:ea typeface="SimSun" pitchFamily="2" charset="-122"/>
                        </a:rPr>
                        <a:t> </a:t>
                      </a:r>
                      <a:r>
                        <a:rPr kumimoji="0" lang="en-US" altLang="zh-CN" sz="2800" b="1" i="1" u="none" strike="noStrike" cap="none" normalizeH="0" baseline="0">
                          <a:ln>
                            <a:noFill/>
                          </a:ln>
                          <a:solidFill>
                            <a:schemeClr val="bg1"/>
                          </a:solidFill>
                          <a:effectLst/>
                          <a:latin typeface="Times New Roman" pitchFamily="18" charset="0"/>
                          <a:ea typeface="SimSun" pitchFamily="2" charset="-122"/>
                        </a:rPr>
                        <a:t>-</a:t>
                      </a: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Thomas</a:t>
                      </a:r>
                      <a:endParaRPr kumimoji="0" lang="en-US" altLang="zh-CN" sz="2800" b="1" i="1" u="none" strike="noStrike" cap="none" normalizeH="0" baseline="0">
                        <a:ln>
                          <a:noFill/>
                        </a:ln>
                        <a:solidFill>
                          <a:schemeClr val="bg1"/>
                        </a:solidFill>
                        <a:effectLst/>
                        <a:latin typeface="Times New Roman" pitchFamily="18" charset="0"/>
                        <a:ea typeface="SimSun" pitchFamily="2" charset="-122"/>
                      </a:endParaRPr>
                    </a:p>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1" u="none" strike="noStrike" cap="none" normalizeH="0" baseline="0">
                          <a:ln>
                            <a:noFill/>
                          </a:ln>
                          <a:solidFill>
                            <a:schemeClr val="bg1"/>
                          </a:solidFill>
                          <a:effectLst/>
                          <a:latin typeface="Times New Roman" pitchFamily="18" charset="0"/>
                          <a:ea typeface="SimSun" pitchFamily="2" charset="-122"/>
                        </a:rPr>
                        <a:t>直译性</a:t>
                      </a:r>
                      <a:r>
                        <a:rPr kumimoji="0" lang="en-US" altLang="zh-CN" sz="2800" b="0" i="0" u="none" strike="noStrike" cap="none" normalizeH="0" baseline="0">
                          <a:ln>
                            <a:noFill/>
                          </a:ln>
                          <a:solidFill>
                            <a:srgbClr val="FFCCFF"/>
                          </a:solidFill>
                          <a:effectLst/>
                          <a:latin typeface="Times New Roman" pitchFamily="18" charset="0"/>
                          <a:ea typeface="SimSun" pitchFamily="2" charset="-122"/>
                        </a:rPr>
                        <a:t> </a:t>
                      </a: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chemeClr val="tx1"/>
                    </a:solidFill>
                  </a:tcPr>
                </a:tc>
                <a:extLst>
                  <a:ext uri="{0D108BD9-81ED-4DB2-BD59-A6C34878D82A}">
                    <a16:rowId xmlns:a16="http://schemas.microsoft.com/office/drawing/2014/main" val="10000"/>
                  </a:ext>
                </a:extLst>
              </a:tr>
              <a:tr h="37480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14</a:t>
                      </a:r>
                    </a:p>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两 个 见 证 人 的 复活 和 升 天</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                 (11:11-12)</a:t>
                      </a:r>
                    </a:p>
                  </a:txBody>
                  <a:tcPr marL="90000" marR="90000" marT="46800" marB="46800"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先知呼召的神圣合法化</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r>
                        <a:rPr kumimoji="0" lang="zh-CN" altLang="en-US" sz="2800" b="1" i="0" u="none" strike="noStrike" cap="none" normalizeH="0" baseline="0">
                          <a:ln>
                            <a:noFill/>
                          </a:ln>
                          <a:solidFill>
                            <a:schemeClr val="bg1"/>
                          </a:solidFill>
                          <a:effectLst/>
                          <a:latin typeface="Times New Roman" pitchFamily="18" charset="0"/>
                          <a:ea typeface="SimSun" pitchFamily="2" charset="-122"/>
                        </a:rPr>
                        <a:t>先知对教会未来被提上天的预告</a:t>
                      </a:r>
                      <a:r>
                        <a:rPr kumimoji="0" lang="en-US" altLang="zh-CN" sz="2800" b="1" i="0" u="none" strike="noStrike" cap="none" normalizeH="0" baseline="0">
                          <a:ln>
                            <a:noFill/>
                          </a:ln>
                          <a:solidFill>
                            <a:schemeClr val="bg1"/>
                          </a:solidFill>
                          <a:effectLst/>
                          <a:latin typeface="Times New Roman" pitchFamily="18" charset="0"/>
                          <a:ea typeface="SimSun" pitchFamily="2" charset="-122"/>
                        </a:rPr>
                        <a:t>”</a:t>
                      </a:r>
                    </a:p>
                  </a:txBody>
                  <a:tcPr marL="90000" marR="90000" marT="46800" marB="46800"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800" b="1" i="0" u="none" strike="noStrike" cap="none" normalizeH="0" baseline="0">
                          <a:ln>
                            <a:noFill/>
                          </a:ln>
                          <a:solidFill>
                            <a:schemeClr val="bg1"/>
                          </a:solidFill>
                          <a:effectLst/>
                          <a:latin typeface="Times New Roman" pitchFamily="18" charset="0"/>
                          <a:ea typeface="SimSun" pitchFamily="2" charset="-122"/>
                        </a:rPr>
                        <a:t>两个见证人的复活</a:t>
                      </a:r>
                      <a:endParaRPr kumimoji="0" lang="en-US" altLang="zh-CN" sz="2800" b="1" i="0" u="none" strike="noStrike" cap="none" normalizeH="0" baseline="0">
                        <a:ln>
                          <a:noFill/>
                        </a:ln>
                        <a:solidFill>
                          <a:schemeClr val="bg1"/>
                        </a:solidFill>
                        <a:effectLst/>
                        <a:latin typeface="Times New Roman" pitchFamily="18" charset="0"/>
                        <a:ea typeface="SimSun" pitchFamily="2" charset="-122"/>
                      </a:endParaRPr>
                    </a:p>
                  </a:txBody>
                  <a:tcPr marL="90000" marR="90000" marT="46800" marB="46800"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613396" name="Picture 35" descr="elijah">
            <a:hlinkClick r:id="rId4"/>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7019925" y="4724400"/>
            <a:ext cx="2160588" cy="2160588"/>
          </a:xfrm>
        </p:spPr>
      </p:pic>
      <p:sp>
        <p:nvSpPr>
          <p:cNvPr id="613397" name="Text Box 42"/>
          <p:cNvSpPr txBox="1">
            <a:spLocks noChangeArrowheads="1"/>
          </p:cNvSpPr>
          <p:nvPr/>
        </p:nvSpPr>
        <p:spPr bwMode="auto">
          <a:xfrm>
            <a:off x="8485188" y="79375"/>
            <a:ext cx="7032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zh-CN" sz="2000" b="1">
                <a:solidFill>
                  <a:srgbClr val="FFFFFF"/>
                </a:solidFill>
                <a:latin typeface="Times New Roman" pitchFamily="18" charset="0"/>
                <a:ea typeface="SimSun" pitchFamily="2" charset="-122"/>
              </a:rPr>
              <a:t>330b</a:t>
            </a:r>
          </a:p>
        </p:txBody>
      </p:sp>
      <p:sp>
        <p:nvSpPr>
          <p:cNvPr id="652332" name="WordArt 44"/>
          <p:cNvSpPr>
            <a:spLocks noChangeArrowheads="1" noChangeShapeType="1" noTextEdit="1"/>
          </p:cNvSpPr>
          <p:nvPr/>
        </p:nvSpPr>
        <p:spPr bwMode="auto">
          <a:xfrm>
            <a:off x="2438400" y="304800"/>
            <a:ext cx="4114800" cy="762000"/>
          </a:xfrm>
          <a:prstGeom prst="rect">
            <a:avLst/>
          </a:prstGeom>
        </p:spPr>
        <p:txBody>
          <a:bodyPr wrap="none" fromWordArt="1">
            <a:prstTxWarp prst="textPlain">
              <a:avLst>
                <a:gd name="adj" fmla="val 50000"/>
              </a:avLst>
            </a:prstTxWarp>
          </a:bodyPr>
          <a:lstStyle/>
          <a:p>
            <a:pPr algn="ctr">
              <a:defRPr/>
            </a:pPr>
            <a:r>
              <a:rPr lang="ja-JP" altLang="en-US" sz="3600" b="1" kern="10">
                <a:ln w="9525">
                  <a:solidFill>
                    <a:srgbClr val="000000"/>
                  </a:solidFill>
                  <a:round/>
                  <a:headEnd/>
                  <a:tailEnd type="none" w="lg" len="lg"/>
                </a:ln>
                <a:solidFill>
                  <a:srgbClr val="FFFFFF"/>
                </a:solidFill>
                <a:latin typeface="Arial"/>
                <a:ea typeface="MS PGothic" pitchFamily="34" charset="-128"/>
                <a:cs typeface="Arial"/>
              </a:rPr>
              <a:t>启 示 录 </a:t>
            </a:r>
            <a:r>
              <a:rPr lang="en-US" altLang="ja-JP" sz="3600" b="1" kern="10" dirty="0">
                <a:ln w="9525">
                  <a:solidFill>
                    <a:srgbClr val="000000"/>
                  </a:solidFill>
                  <a:round/>
                  <a:headEnd/>
                  <a:tailEnd type="none" w="lg" len="lg"/>
                </a:ln>
                <a:solidFill>
                  <a:srgbClr val="FFFFFF"/>
                </a:solidFill>
                <a:latin typeface="Arial"/>
                <a:ea typeface="MS PGothic" pitchFamily="34" charset="-128"/>
                <a:cs typeface="Arial"/>
              </a:rPr>
              <a:t>11</a:t>
            </a:r>
            <a:endParaRPr lang="en-SG" sz="3600" b="1" kern="10" dirty="0">
              <a:ln w="9525">
                <a:solidFill>
                  <a:srgbClr val="000000"/>
                </a:solidFill>
                <a:round/>
                <a:headEnd/>
                <a:tailEnd type="none" w="lg" len="lg"/>
              </a:ln>
              <a:solidFill>
                <a:srgbClr val="FFFFFF"/>
              </a:solidFill>
              <a:latin typeface="Arial"/>
              <a:ea typeface="MS PGothic" pitchFamily="34" charset="-128"/>
              <a:cs typeface="Arial"/>
            </a:endParaRPr>
          </a:p>
        </p:txBody>
      </p:sp>
    </p:spTree>
    <p:extLst>
      <p:ext uri="{BB962C8B-B14F-4D97-AF65-F5344CB8AC3E}">
        <p14:creationId xmlns:p14="http://schemas.microsoft.com/office/powerpoint/2010/main" val="34648282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7890" name="Rectangle 2"/>
          <p:cNvSpPr>
            <a:spLocks noGrp="1" noChangeArrowheads="1"/>
          </p:cNvSpPr>
          <p:nvPr>
            <p:ph type="title"/>
          </p:nvPr>
        </p:nvSpPr>
        <p:spPr>
          <a:xfrm>
            <a:off x="685800" y="1473200"/>
            <a:ext cx="7702550" cy="3611563"/>
          </a:xfrm>
          <a:solidFill>
            <a:schemeClr val="accent6">
              <a:lumMod val="75000"/>
            </a:schemeClr>
          </a:solidFill>
          <a:effectLst>
            <a:outerShdw blurRad="63500" dist="35921" dir="2700000" algn="ctr" rotWithShape="0">
              <a:schemeClr val="tx2">
                <a:alpha val="74998"/>
              </a:schemeClr>
            </a:outerShdw>
          </a:effectLst>
        </p:spPr>
        <p:txBody>
          <a:bodyPr/>
          <a:lstStyle/>
          <a:p>
            <a:pPr>
              <a:defRPr/>
            </a:pPr>
            <a:r>
              <a:rPr lang="zh-CN" altLang="en-US" sz="6000" dirty="0">
                <a:ea typeface="ＭＳ Ｐゴシック" charset="-128"/>
                <a:cs typeface="ＭＳ Ｐゴシック" charset="-128"/>
              </a:rPr>
              <a:t>我们现在将每一个观点，像经文一样，用段落式表明</a:t>
            </a:r>
            <a:endParaRPr lang="en-US" sz="6000" dirty="0">
              <a:ea typeface="ＭＳ Ｐゴシック" charset="-128"/>
              <a:cs typeface="ＭＳ Ｐゴシック" charset="-128"/>
            </a:endParaRPr>
          </a:p>
        </p:txBody>
      </p:sp>
      <p:sp>
        <p:nvSpPr>
          <p:cNvPr id="3" name="Text Box 33"/>
          <p:cNvSpPr txBox="1">
            <a:spLocks noChangeArrowheads="1"/>
          </p:cNvSpPr>
          <p:nvPr/>
        </p:nvSpPr>
        <p:spPr bwMode="auto">
          <a:xfrm>
            <a:off x="8379647" y="4763"/>
            <a:ext cx="695270" cy="463846"/>
          </a:xfrm>
          <a:prstGeom prst="rect">
            <a:avLst/>
          </a:prstGeom>
          <a:noFill/>
          <a:ln w="9525">
            <a:noFill/>
            <a:miter lim="800000"/>
            <a:headEnd/>
            <a:tailEnd type="none" w="lg" len="lg"/>
          </a:ln>
          <a:effectLst>
            <a:outerShdw blurRad="63500" dist="35921" dir="2700000" algn="ctr" rotWithShape="0">
              <a:schemeClr val="tx1">
                <a:alpha val="74998"/>
              </a:schemeClr>
            </a:outerShdw>
          </a:effectLst>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330</a:t>
            </a:r>
          </a:p>
        </p:txBody>
      </p:sp>
    </p:spTree>
    <p:extLst>
      <p:ext uri="{BB962C8B-B14F-4D97-AF65-F5344CB8AC3E}">
        <p14:creationId xmlns:p14="http://schemas.microsoft.com/office/powerpoint/2010/main" val="1694267698"/>
      </p:ext>
    </p:extLst>
  </p:cSld>
  <p:clrMapOvr>
    <a:overrideClrMapping bg1="lt1" tx1="dk1" bg2="lt2" tx2="dk2" accent1="accent1" accent2="accent2" accent3="accent3" accent4="accent4" accent5="accent5" accent6="accent6" hlink="hlink" folHlink="folHlink"/>
  </p:clrMapOvr>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653331" name="WordArt 19"/>
          <p:cNvSpPr>
            <a:spLocks noChangeArrowheads="1" noChangeShapeType="1" noTextEdit="1"/>
          </p:cNvSpPr>
          <p:nvPr/>
        </p:nvSpPr>
        <p:spPr bwMode="auto">
          <a:xfrm>
            <a:off x="1835150" y="188913"/>
            <a:ext cx="4824413" cy="647700"/>
          </a:xfrm>
          <a:prstGeom prst="rect">
            <a:avLst/>
          </a:prstGeom>
        </p:spPr>
        <p:txBody>
          <a:bodyPr wrap="none" fromWordArt="1">
            <a:prstTxWarp prst="textPlain">
              <a:avLst>
                <a:gd name="adj" fmla="val 50000"/>
              </a:avLst>
            </a:prstTxWarp>
            <a:scene3d>
              <a:camera prst="orthographicFront"/>
              <a:lightRig rig="soft" dir="t">
                <a:rot lat="0" lon="0" rev="10800000"/>
              </a:lightRig>
            </a:scene3d>
            <a:sp3d>
              <a:bevelT w="27940" h="12700"/>
              <a:contourClr>
                <a:srgbClr val="DDDDDD"/>
              </a:contourClr>
            </a:sp3d>
          </a:bodyPr>
          <a:lstStyle/>
          <a:p>
            <a:pPr algn="ctr">
              <a:defRPr/>
            </a:pPr>
            <a:r>
              <a:rPr lang="zh-CN" altLang="en-US" sz="3600" b="1" kern="10" spc="150" dirty="0">
                <a:ln w="11430"/>
                <a:solidFill>
                  <a:srgbClr val="F8F8F8"/>
                </a:solidFill>
                <a:effectLst>
                  <a:outerShdw blurRad="25400" algn="tl" rotWithShape="0">
                    <a:srgbClr val="000000">
                      <a:alpha val="43000"/>
                    </a:srgbClr>
                  </a:outerShdw>
                </a:effectLst>
                <a:latin typeface="Arial Black"/>
                <a:ea typeface="MS PGothic" pitchFamily="34" charset="-128"/>
              </a:rPr>
              <a:t>启示录</a:t>
            </a:r>
            <a:r>
              <a:rPr lang="en-US" altLang="zh-CN" sz="3600" b="1" kern="10" spc="150" dirty="0">
                <a:ln w="11430"/>
                <a:solidFill>
                  <a:srgbClr val="F8F8F8"/>
                </a:solidFill>
                <a:effectLst>
                  <a:outerShdw blurRad="25400" algn="tl" rotWithShape="0">
                    <a:srgbClr val="000000">
                      <a:alpha val="43000"/>
                    </a:srgbClr>
                  </a:outerShdw>
                </a:effectLst>
                <a:latin typeface="Arial Black"/>
                <a:ea typeface="MS PGothic" pitchFamily="34" charset="-128"/>
              </a:rPr>
              <a:t>11</a:t>
            </a:r>
            <a:r>
              <a:rPr lang="zh-CN" altLang="en-US" sz="3600" b="1" kern="10" spc="150" dirty="0">
                <a:ln w="11430"/>
                <a:solidFill>
                  <a:srgbClr val="F8F8F8"/>
                </a:solidFill>
                <a:effectLst>
                  <a:outerShdw blurRad="25400" algn="tl" rotWithShape="0">
                    <a:srgbClr val="000000">
                      <a:alpha val="43000"/>
                    </a:srgbClr>
                  </a:outerShdw>
                </a:effectLst>
                <a:latin typeface="Arial Black"/>
                <a:ea typeface="MS PGothic" pitchFamily="34" charset="-128"/>
              </a:rPr>
              <a:t>章 </a:t>
            </a:r>
            <a:r>
              <a:rPr lang="en-US" altLang="zh-CN" sz="3600" b="1" kern="10" spc="150" dirty="0">
                <a:ln w="11430"/>
                <a:solidFill>
                  <a:srgbClr val="F8F8F8"/>
                </a:solidFill>
                <a:effectLst>
                  <a:outerShdw blurRad="25400" algn="tl" rotWithShape="0">
                    <a:srgbClr val="000000">
                      <a:alpha val="43000"/>
                    </a:srgbClr>
                  </a:outerShdw>
                </a:effectLst>
                <a:latin typeface="Arial Black"/>
                <a:ea typeface="MS PGothic" pitchFamily="34" charset="-128"/>
              </a:rPr>
              <a:t>- Beale (</a:t>
            </a:r>
            <a:r>
              <a:rPr lang="zh-CN" altLang="en-US" sz="3600" b="1" kern="10" spc="150" dirty="0">
                <a:ln w="11430"/>
                <a:solidFill>
                  <a:srgbClr val="F8F8F8"/>
                </a:solidFill>
                <a:effectLst>
                  <a:outerShdw blurRad="25400" algn="tl" rotWithShape="0">
                    <a:srgbClr val="000000">
                      <a:alpha val="43000"/>
                    </a:srgbClr>
                  </a:outerShdw>
                </a:effectLst>
                <a:latin typeface="Arial Black"/>
                <a:ea typeface="MS PGothic" pitchFamily="34" charset="-128"/>
              </a:rPr>
              <a:t>比喻式</a:t>
            </a:r>
            <a:r>
              <a:rPr lang="en-US" altLang="zh-CN" sz="3600" b="1" kern="10" spc="150" dirty="0">
                <a:ln w="11430"/>
                <a:solidFill>
                  <a:srgbClr val="F8F8F8"/>
                </a:solidFill>
                <a:effectLst>
                  <a:outerShdw blurRad="25400" algn="tl" rotWithShape="0">
                    <a:srgbClr val="000000">
                      <a:alpha val="43000"/>
                    </a:srgbClr>
                  </a:outerShdw>
                </a:effectLst>
                <a:latin typeface="Arial Black"/>
                <a:ea typeface="MS PGothic" pitchFamily="34" charset="-128"/>
              </a:rPr>
              <a:t>)</a:t>
            </a:r>
            <a:endParaRPr lang="en-SG" sz="3600" b="1" kern="10" spc="150" dirty="0">
              <a:ln w="11430"/>
              <a:solidFill>
                <a:srgbClr val="F8F8F8"/>
              </a:solidFill>
              <a:effectLst>
                <a:outerShdw blurRad="25400" algn="tl" rotWithShape="0">
                  <a:srgbClr val="000000">
                    <a:alpha val="43000"/>
                  </a:srgbClr>
                </a:outerShdw>
              </a:effectLst>
              <a:latin typeface="Arial Black"/>
              <a:ea typeface="MS PGothic" pitchFamily="34" charset="-128"/>
            </a:endParaRPr>
          </a:p>
        </p:txBody>
      </p:sp>
      <p:sp>
        <p:nvSpPr>
          <p:cNvPr id="617475" name="Rectangle 20"/>
          <p:cNvSpPr>
            <a:spLocks noGrp="1" noChangeArrowheads="1"/>
          </p:cNvSpPr>
          <p:nvPr>
            <p:ph idx="1"/>
          </p:nvPr>
        </p:nvSpPr>
        <p:spPr>
          <a:xfrm>
            <a:off x="144463" y="836613"/>
            <a:ext cx="8964612" cy="5832475"/>
          </a:xfrm>
        </p:spPr>
        <p:txBody>
          <a:bodyPr/>
          <a:lstStyle/>
          <a:p>
            <a:pPr marL="0" indent="0">
              <a:buFontTx/>
              <a:buNone/>
            </a:pPr>
            <a:r>
              <a:rPr lang="en-US" altLang="zh-CN" sz="2400" baseline="54000">
                <a:solidFill>
                  <a:schemeClr val="bg1"/>
                </a:solidFill>
                <a:ea typeface="SimSun" pitchFamily="2" charset="-122"/>
              </a:rPr>
              <a:t>1</a:t>
            </a:r>
            <a:r>
              <a:rPr lang="zh-CN" altLang="en-US" sz="2400">
                <a:solidFill>
                  <a:schemeClr val="bg1"/>
                </a:solidFill>
                <a:ea typeface="SimSun" pitchFamily="2" charset="-122"/>
              </a:rPr>
              <a:t>有 一 根象征</a:t>
            </a:r>
            <a:r>
              <a:rPr lang="zh-CN" altLang="en-US" sz="2400" b="1">
                <a:solidFill>
                  <a:schemeClr val="bg1"/>
                </a:solidFill>
                <a:ea typeface="SimSun" pitchFamily="2" charset="-122"/>
              </a:rPr>
              <a:t>神将来临在之真实的应许的</a:t>
            </a:r>
            <a:r>
              <a:rPr lang="zh-CN" altLang="en-US" sz="2400">
                <a:solidFill>
                  <a:schemeClr val="bg1"/>
                </a:solidFill>
                <a:ea typeface="SimSun" pitchFamily="2" charset="-122"/>
              </a:rPr>
              <a:t>苇 子 赐 给 我 ， 当 作 量 度 的 杖 。 且 有 话 说 ， “起 来 ， 去保护神末世信徒团体（指教会的圣殿）直到耶稣再来的日子；并且保护受苦的圣约团体，数算在圣殿团体中敬拜的信徒人数。将 神 的 殿 ， 和 祭 坛 ， 并 在 殿 中 礼 拜 的 人 ， 都 量 一 量 。</a:t>
            </a:r>
            <a:r>
              <a:rPr lang="zh-CN" altLang="en-US">
                <a:ea typeface="SimSun" pitchFamily="2" charset="-122"/>
              </a:rPr>
              <a:t> </a:t>
            </a:r>
            <a:r>
              <a:rPr lang="en-US" altLang="zh-CN" sz="2400" baseline="54000">
                <a:solidFill>
                  <a:schemeClr val="bg1"/>
                </a:solidFill>
                <a:ea typeface="SimSun" pitchFamily="2" charset="-122"/>
              </a:rPr>
              <a:t>2</a:t>
            </a:r>
            <a:r>
              <a:rPr lang="en-US" altLang="zh-CN" sz="2400">
                <a:solidFill>
                  <a:schemeClr val="bg1"/>
                </a:solidFill>
                <a:ea typeface="SimSun" pitchFamily="2" charset="-122"/>
              </a:rPr>
              <a:t> </a:t>
            </a:r>
            <a:r>
              <a:rPr lang="zh-CN" altLang="en-US" sz="2400">
                <a:solidFill>
                  <a:schemeClr val="bg1"/>
                </a:solidFill>
                <a:ea typeface="SimSun" pitchFamily="2" charset="-122"/>
              </a:rPr>
              <a:t>但排除神的真子民，包挂外邦人</a:t>
            </a:r>
            <a:r>
              <a:rPr lang="en-US" altLang="zh-CN" sz="2400">
                <a:solidFill>
                  <a:schemeClr val="bg1"/>
                </a:solidFill>
                <a:ea typeface="SimSun" pitchFamily="2" charset="-122"/>
              </a:rPr>
              <a:t>; </a:t>
            </a:r>
            <a:r>
              <a:rPr lang="zh-CN" altLang="en-US" sz="2400">
                <a:solidFill>
                  <a:schemeClr val="bg1"/>
                </a:solidFill>
                <a:ea typeface="SimSun" pitchFamily="2" charset="-122"/>
              </a:rPr>
              <a:t>不要保护这群受苦的圣约团体外邦人和犹太人；因为他们不受对各种世上的伤害（肉体、经济、社群等）。他们将在整段教会时代中，攻击和逼迫整个信徒团体；这是属天城市的初型，一部分代表仍就活在世上经历大灾难的信徒。</a:t>
            </a:r>
            <a:r>
              <a:rPr lang="en-US" altLang="zh-CN" sz="2400">
                <a:solidFill>
                  <a:schemeClr val="bg1"/>
                </a:solidFill>
                <a:ea typeface="SimSun" pitchFamily="2" charset="-122"/>
              </a:rPr>
              <a:t>  </a:t>
            </a:r>
            <a:r>
              <a:rPr lang="en-US" altLang="zh-CN" sz="2400" baseline="54000">
                <a:solidFill>
                  <a:schemeClr val="bg1"/>
                </a:solidFill>
                <a:ea typeface="SimSun" pitchFamily="2" charset="-122"/>
              </a:rPr>
              <a:t>3 </a:t>
            </a:r>
            <a:r>
              <a:rPr lang="en-US" altLang="zh-CN" sz="2400">
                <a:solidFill>
                  <a:schemeClr val="bg1"/>
                </a:solidFill>
                <a:ea typeface="SimSun" pitchFamily="2" charset="-122"/>
              </a:rPr>
              <a:t> </a:t>
            </a:r>
            <a:r>
              <a:rPr lang="zh-CN" altLang="en-US" sz="2400">
                <a:solidFill>
                  <a:schemeClr val="bg1"/>
                </a:solidFill>
                <a:ea typeface="SimSun" pitchFamily="2" charset="-122"/>
              </a:rPr>
              <a:t>我会将能力给与教会，而这整个信徒团体将会于整个末世大灾难的时段里说预言</a:t>
            </a:r>
            <a:r>
              <a:rPr lang="en-US" altLang="zh-CN" sz="2400">
                <a:solidFill>
                  <a:schemeClr val="bg1"/>
                </a:solidFill>
                <a:ea typeface="SimSun" pitchFamily="2" charset="-122"/>
              </a:rPr>
              <a:t>… [</a:t>
            </a:r>
            <a:r>
              <a:rPr lang="zh-CN" altLang="en-US" sz="2400">
                <a:solidFill>
                  <a:schemeClr val="bg1"/>
                </a:solidFill>
                <a:ea typeface="SimSun" pitchFamily="2" charset="-122"/>
              </a:rPr>
              <a:t>但是在被杀后</a:t>
            </a:r>
            <a:r>
              <a:rPr lang="en-US" altLang="zh-CN" sz="2400">
                <a:solidFill>
                  <a:schemeClr val="bg1"/>
                </a:solidFill>
                <a:ea typeface="SimSun" pitchFamily="2" charset="-122"/>
              </a:rPr>
              <a:t>] </a:t>
            </a:r>
            <a:r>
              <a:rPr lang="en-US" altLang="zh-CN" sz="2400" baseline="54000">
                <a:solidFill>
                  <a:schemeClr val="bg1"/>
                </a:solidFill>
                <a:ea typeface="SimSun" pitchFamily="2" charset="-122"/>
              </a:rPr>
              <a:t>8  </a:t>
            </a:r>
            <a:r>
              <a:rPr lang="zh-CN" altLang="en-US" sz="2400">
                <a:solidFill>
                  <a:schemeClr val="bg1"/>
                </a:solidFill>
                <a:ea typeface="SimSun" pitchFamily="2" charset="-122"/>
              </a:rPr>
              <a:t>他们的尸体将躺卧于巴比伦或罗马的街道上，意表不虔诚的世界</a:t>
            </a:r>
            <a:r>
              <a:rPr lang="en-US" altLang="zh-CN" sz="2400">
                <a:solidFill>
                  <a:schemeClr val="bg1"/>
                </a:solidFill>
                <a:ea typeface="SimSun" pitchFamily="2" charset="-122"/>
              </a:rPr>
              <a:t> [</a:t>
            </a:r>
            <a:r>
              <a:rPr lang="zh-CN" altLang="en-US" sz="2400">
                <a:solidFill>
                  <a:schemeClr val="bg1"/>
                </a:solidFill>
                <a:ea typeface="SimSun" pitchFamily="2" charset="-122"/>
              </a:rPr>
              <a:t>他们过后将领受</a:t>
            </a:r>
            <a:r>
              <a:rPr lang="en-US" altLang="zh-CN" sz="2400">
                <a:solidFill>
                  <a:schemeClr val="bg1"/>
                </a:solidFill>
                <a:ea typeface="SimSun" pitchFamily="2" charset="-122"/>
              </a:rPr>
              <a:t>] </a:t>
            </a:r>
            <a:r>
              <a:rPr lang="en-US" altLang="zh-CN" sz="2400" baseline="54000">
                <a:solidFill>
                  <a:schemeClr val="bg1"/>
                </a:solidFill>
                <a:ea typeface="SimSun" pitchFamily="2" charset="-122"/>
              </a:rPr>
              <a:t>11-12</a:t>
            </a:r>
            <a:r>
              <a:rPr lang="zh-CN" altLang="en-US" sz="2400" b="1">
                <a:solidFill>
                  <a:schemeClr val="bg1"/>
                </a:solidFill>
                <a:ea typeface="SimSun" pitchFamily="2" charset="-122"/>
              </a:rPr>
              <a:t>先知呼召的神圣合法化</a:t>
            </a:r>
            <a:r>
              <a:rPr lang="en-US" altLang="zh-CN" b="1">
                <a:solidFill>
                  <a:schemeClr val="bg1"/>
                </a:solidFill>
                <a:ea typeface="SimSun" pitchFamily="2" charset="-122"/>
              </a:rPr>
              <a:t>”</a:t>
            </a:r>
            <a:endParaRPr lang="en-US" altLang="zh-CN" sz="2400">
              <a:solidFill>
                <a:schemeClr val="bg1"/>
              </a:solidFill>
              <a:ea typeface="SimSun" pitchFamily="2" charset="-122"/>
            </a:endParaRPr>
          </a:p>
        </p:txBody>
      </p:sp>
      <p:sp>
        <p:nvSpPr>
          <p:cNvPr id="617476" name="Text Box 21"/>
          <p:cNvSpPr txBox="1">
            <a:spLocks noChangeArrowheads="1"/>
          </p:cNvSpPr>
          <p:nvPr/>
        </p:nvSpPr>
        <p:spPr bwMode="auto">
          <a:xfrm>
            <a:off x="8388350" y="79375"/>
            <a:ext cx="703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zh-CN" sz="2000" b="1">
                <a:solidFill>
                  <a:srgbClr val="FFFFFF"/>
                </a:solidFill>
                <a:latin typeface="Times New Roman" pitchFamily="18" charset="0"/>
                <a:ea typeface="SimSun" pitchFamily="2" charset="-122"/>
              </a:rPr>
              <a:t>330b</a:t>
            </a:r>
          </a:p>
        </p:txBody>
      </p:sp>
      <p:sp>
        <p:nvSpPr>
          <p:cNvPr id="617477" name="Rectangle 23"/>
          <p:cNvSpPr>
            <a:spLocks noGrp="1" noChangeArrowheads="1"/>
          </p:cNvSpPr>
          <p:nvPr>
            <p:ph type="title"/>
          </p:nvPr>
        </p:nvSpPr>
        <p:spPr>
          <a:xfrm>
            <a:off x="0" y="0"/>
            <a:ext cx="1524000" cy="457200"/>
          </a:xfrm>
        </p:spPr>
        <p:txBody>
          <a:bodyPr/>
          <a:lstStyle/>
          <a:p>
            <a:r>
              <a:rPr lang="en-US" altLang="zh-CN" sz="800">
                <a:solidFill>
                  <a:srgbClr val="000066"/>
                </a:solidFill>
                <a:ea typeface="SimSun" pitchFamily="2" charset="-122"/>
              </a:rPr>
              <a:t>Symbolic Summary (Beale)</a:t>
            </a:r>
          </a:p>
        </p:txBody>
      </p:sp>
    </p:spTree>
    <p:extLst>
      <p:ext uri="{BB962C8B-B14F-4D97-AF65-F5344CB8AC3E}">
        <p14:creationId xmlns:p14="http://schemas.microsoft.com/office/powerpoint/2010/main" val="4556786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669698" name="WordArt 2"/>
          <p:cNvSpPr>
            <a:spLocks noChangeArrowheads="1" noChangeShapeType="1" noTextEdit="1"/>
          </p:cNvSpPr>
          <p:nvPr/>
        </p:nvSpPr>
        <p:spPr bwMode="auto">
          <a:xfrm>
            <a:off x="1403350" y="188913"/>
            <a:ext cx="5473700" cy="647700"/>
          </a:xfrm>
          <a:prstGeom prst="rect">
            <a:avLst/>
          </a:prstGeom>
        </p:spPr>
        <p:txBody>
          <a:bodyPr wrap="none" fromWordArt="1">
            <a:prstTxWarp prst="textPlain">
              <a:avLst>
                <a:gd name="adj" fmla="val 50000"/>
              </a:avLst>
            </a:prstTxWarp>
          </a:bodyPr>
          <a:lstStyle/>
          <a:p>
            <a:pPr algn="ctr">
              <a:defRPr/>
            </a:pPr>
            <a:r>
              <a:rPr lang="ja-JP" altLang="en-US" sz="3600" kern="1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a:ea typeface="MS PGothic" pitchFamily="34" charset="-128"/>
              </a:rPr>
              <a:t>启示录</a:t>
            </a:r>
            <a:r>
              <a:rPr lang="en-US" altLang="ja-JP" sz="3600"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a:ea typeface="MS PGothic" pitchFamily="34" charset="-128"/>
              </a:rPr>
              <a:t>11</a:t>
            </a:r>
            <a:r>
              <a:rPr lang="ja-JP" altLang="en-US" sz="3600" kern="1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a:ea typeface="MS PGothic" pitchFamily="34" charset="-128"/>
              </a:rPr>
              <a:t>章 </a:t>
            </a:r>
            <a:r>
              <a:rPr lang="en-US" altLang="ja-JP" sz="3600" kern="10" dirty="0">
                <a:ln w="9525">
                  <a:solidFill>
                    <a:srgbClr val="000000"/>
                  </a:solidFill>
                  <a:round/>
                  <a:headEnd/>
                  <a:tailEnd type="none" w="lg" len="lg"/>
                </a:ln>
                <a:solidFill>
                  <a:srgbClr val="FFFFFF"/>
                </a:solidFill>
                <a:latin typeface="Arial Black"/>
                <a:ea typeface="MS PGothic" pitchFamily="34" charset="-128"/>
              </a:rPr>
              <a:t>- </a:t>
            </a:r>
            <a:r>
              <a:rPr lang="en-SG" sz="3600" kern="10" dirty="0">
                <a:ln w="9525">
                  <a:solidFill>
                    <a:srgbClr val="000000"/>
                  </a:solidFill>
                  <a:round/>
                  <a:headEnd/>
                  <a:tailEnd type="none" w="lg" len="lg"/>
                </a:ln>
                <a:solidFill>
                  <a:srgbClr val="FFFFFF"/>
                </a:solidFill>
                <a:latin typeface="Arial Black"/>
                <a:ea typeface="MS PGothic" pitchFamily="34" charset="-128"/>
              </a:rPr>
              <a:t>Osborne (</a:t>
            </a:r>
            <a:r>
              <a:rPr lang="ja-JP" altLang="en-US" sz="3600" kern="1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a:ea typeface="MS PGothic" pitchFamily="34" charset="-128"/>
              </a:rPr>
              <a:t>比喻</a:t>
            </a:r>
            <a:r>
              <a:rPr lang="en-US" altLang="ja-JP" sz="3600"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a:ea typeface="MS PGothic" pitchFamily="34" charset="-128"/>
              </a:rPr>
              <a:t>-</a:t>
            </a:r>
            <a:r>
              <a:rPr lang="ja-JP" altLang="en-US" sz="3600" kern="1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a:ea typeface="MS PGothic" pitchFamily="34" charset="-128"/>
              </a:rPr>
              <a:t>字面</a:t>
            </a:r>
            <a:r>
              <a:rPr lang="en-US" altLang="ja-JP" sz="3600" kern="10" dirty="0">
                <a:ln w="9525">
                  <a:solidFill>
                    <a:srgbClr val="000000"/>
                  </a:solidFill>
                  <a:round/>
                  <a:headEnd/>
                  <a:tailEnd type="none" w="lg" len="lg"/>
                </a:ln>
                <a:solidFill>
                  <a:srgbClr val="FFFFFF"/>
                </a:solidFill>
                <a:latin typeface="Arial Black"/>
                <a:ea typeface="MS PGothic" pitchFamily="34" charset="-128"/>
              </a:rPr>
              <a:t>)</a:t>
            </a:r>
            <a:endParaRPr lang="en-SG" sz="3600" kern="10" dirty="0">
              <a:ln w="9525">
                <a:solidFill>
                  <a:srgbClr val="000000"/>
                </a:solidFill>
                <a:round/>
                <a:headEnd/>
                <a:tailEnd type="none" w="lg" len="lg"/>
              </a:ln>
              <a:solidFill>
                <a:srgbClr val="FFFFFF"/>
              </a:solidFill>
              <a:latin typeface="Arial Black"/>
              <a:ea typeface="MS PGothic" pitchFamily="34" charset="-128"/>
            </a:endParaRPr>
          </a:p>
        </p:txBody>
      </p:sp>
      <p:sp>
        <p:nvSpPr>
          <p:cNvPr id="619523" name="Rectangle 3"/>
          <p:cNvSpPr>
            <a:spLocks noGrp="1" noChangeArrowheads="1"/>
          </p:cNvSpPr>
          <p:nvPr>
            <p:ph idx="1"/>
          </p:nvPr>
        </p:nvSpPr>
        <p:spPr>
          <a:xfrm>
            <a:off x="144463" y="836613"/>
            <a:ext cx="8964612" cy="5832475"/>
          </a:xfrm>
        </p:spPr>
        <p:txBody>
          <a:bodyPr/>
          <a:lstStyle/>
          <a:p>
            <a:pPr marL="0" indent="0">
              <a:buFontTx/>
              <a:buNone/>
            </a:pPr>
            <a:r>
              <a:rPr lang="en-US" altLang="zh-CN" sz="2400" baseline="54000">
                <a:solidFill>
                  <a:schemeClr val="bg1"/>
                </a:solidFill>
                <a:ea typeface="SimSun" pitchFamily="2" charset="-122"/>
              </a:rPr>
              <a:t>1</a:t>
            </a:r>
            <a:r>
              <a:rPr lang="zh-CN" altLang="en-US" sz="2400">
                <a:solidFill>
                  <a:schemeClr val="bg1"/>
                </a:solidFill>
                <a:ea typeface="SimSun" pitchFamily="2" charset="-122"/>
              </a:rPr>
              <a:t>有 一 根苇 子 赐 给 我 ， 当 作 量 度 的 杖。且 有 话 说 ， “起 来 ， 在来临的大逼迫中，去保守圣徒的灵命</a:t>
            </a:r>
            <a:r>
              <a:rPr lang="en-US" altLang="zh-CN" sz="2400">
                <a:solidFill>
                  <a:schemeClr val="bg1"/>
                </a:solidFill>
                <a:ea typeface="SimSun" pitchFamily="2" charset="-122"/>
              </a:rPr>
              <a:t> (</a:t>
            </a:r>
            <a:r>
              <a:rPr lang="zh-CN" altLang="en-US" sz="2400">
                <a:solidFill>
                  <a:schemeClr val="bg1"/>
                </a:solidFill>
                <a:ea typeface="SimSun" pitchFamily="2" charset="-122"/>
              </a:rPr>
              <a:t>其次要保守历代的教会</a:t>
            </a:r>
            <a:r>
              <a:rPr lang="en-US" altLang="zh-CN" sz="2400">
                <a:solidFill>
                  <a:schemeClr val="bg1"/>
                </a:solidFill>
                <a:ea typeface="SimSun" pitchFamily="2" charset="-122"/>
              </a:rPr>
              <a:t>) </a:t>
            </a:r>
            <a:r>
              <a:rPr lang="zh-CN" altLang="en-US" sz="2400">
                <a:solidFill>
                  <a:schemeClr val="bg1"/>
                </a:solidFill>
                <a:ea typeface="SimSun" pitchFamily="2" charset="-122"/>
              </a:rPr>
              <a:t>，在此期待她最终的胜利和量 度 （保持？）</a:t>
            </a:r>
            <a:r>
              <a:rPr lang="en-US" altLang="zh-CN" sz="2400">
                <a:solidFill>
                  <a:schemeClr val="bg1"/>
                </a:solidFill>
                <a:ea typeface="SimSun" pitchFamily="2" charset="-122"/>
              </a:rPr>
              <a:t> [</a:t>
            </a:r>
            <a:r>
              <a:rPr lang="zh-CN" altLang="en-US" sz="2400">
                <a:solidFill>
                  <a:schemeClr val="bg1"/>
                </a:solidFill>
                <a:ea typeface="SimSun" pitchFamily="2" charset="-122"/>
              </a:rPr>
              <a:t>属天</a:t>
            </a:r>
            <a:r>
              <a:rPr lang="en-US" altLang="zh-CN" sz="2400">
                <a:solidFill>
                  <a:schemeClr val="bg1"/>
                </a:solidFill>
                <a:ea typeface="SimSun" pitchFamily="2" charset="-122"/>
              </a:rPr>
              <a:t>]</a:t>
            </a:r>
            <a:r>
              <a:rPr lang="zh-CN" altLang="en-US" sz="2400">
                <a:solidFill>
                  <a:schemeClr val="bg1"/>
                </a:solidFill>
                <a:ea typeface="SimSun" pitchFamily="2" charset="-122"/>
              </a:rPr>
              <a:t>的 香坛</a:t>
            </a:r>
            <a:r>
              <a:rPr lang="en-US" altLang="zh-CN" sz="2400">
                <a:solidFill>
                  <a:schemeClr val="bg1"/>
                </a:solidFill>
                <a:ea typeface="SimSun" pitchFamily="2" charset="-122"/>
              </a:rPr>
              <a:t>, </a:t>
            </a:r>
            <a:r>
              <a:rPr lang="zh-CN" altLang="en-US" sz="2400">
                <a:solidFill>
                  <a:schemeClr val="bg1"/>
                </a:solidFill>
                <a:ea typeface="SimSun" pitchFamily="2" charset="-122"/>
              </a:rPr>
              <a:t>并数算教会中或在祭坛那里的信徒。</a:t>
            </a:r>
            <a:r>
              <a:rPr lang="en-US" altLang="zh-CN" sz="2400" baseline="54000">
                <a:solidFill>
                  <a:schemeClr val="bg1"/>
                </a:solidFill>
                <a:ea typeface="SimSun" pitchFamily="2" charset="-122"/>
              </a:rPr>
              <a:t>2  </a:t>
            </a:r>
            <a:r>
              <a:rPr lang="zh-CN" altLang="en-US" sz="2400">
                <a:solidFill>
                  <a:schemeClr val="bg1"/>
                </a:solidFill>
                <a:ea typeface="SimSun" pitchFamily="2" charset="-122"/>
              </a:rPr>
              <a:t>但是排除那些被逼迫的圣徒</a:t>
            </a:r>
            <a:r>
              <a:rPr lang="en-US" altLang="zh-CN" sz="2400">
                <a:solidFill>
                  <a:schemeClr val="bg1"/>
                </a:solidFill>
                <a:ea typeface="SimSun" pitchFamily="2" charset="-122"/>
              </a:rPr>
              <a:t>… </a:t>
            </a:r>
            <a:r>
              <a:rPr lang="zh-CN" altLang="en-US" sz="2400">
                <a:solidFill>
                  <a:schemeClr val="bg1"/>
                </a:solidFill>
                <a:ea typeface="SimSun" pitchFamily="2" charset="-122"/>
              </a:rPr>
              <a:t>因为他们还未被神保护，免受外邦人</a:t>
            </a:r>
            <a:r>
              <a:rPr lang="en-US" altLang="zh-CN" sz="2400">
                <a:solidFill>
                  <a:schemeClr val="bg1"/>
                </a:solidFill>
                <a:ea typeface="SimSun" pitchFamily="2" charset="-122"/>
              </a:rPr>
              <a:t>/</a:t>
            </a:r>
            <a:r>
              <a:rPr lang="zh-CN" altLang="en-US" sz="2400">
                <a:solidFill>
                  <a:schemeClr val="bg1"/>
                </a:solidFill>
                <a:ea typeface="SimSun" pitchFamily="2" charset="-122"/>
              </a:rPr>
              <a:t>列国的逼迫。神会暂时将他的跟随者交在罪人手中。圣徒将于末世的大灾难中，在肉体上受出奇的苦。</a:t>
            </a:r>
            <a:r>
              <a:rPr lang="en-US" altLang="zh-CN" sz="2400" baseline="54000">
                <a:solidFill>
                  <a:schemeClr val="bg1"/>
                </a:solidFill>
                <a:ea typeface="SimSun" pitchFamily="2" charset="-122"/>
              </a:rPr>
              <a:t>3 </a:t>
            </a:r>
            <a:r>
              <a:rPr lang="zh-CN" altLang="en-US" sz="2400">
                <a:solidFill>
                  <a:schemeClr val="bg1"/>
                </a:solidFill>
                <a:ea typeface="SimSun" pitchFamily="2" charset="-122"/>
              </a:rPr>
              <a:t>我会将能力赐给为我作见证的教会，而他们将说预言</a:t>
            </a:r>
            <a:r>
              <a:rPr lang="en-US" altLang="zh-CN" sz="2400">
                <a:solidFill>
                  <a:schemeClr val="bg1"/>
                </a:solidFill>
                <a:ea typeface="SimSun" pitchFamily="2" charset="-122"/>
              </a:rPr>
              <a:t>1</a:t>
            </a:r>
            <a:r>
              <a:rPr lang="zh-CN" altLang="en-US" sz="2400">
                <a:solidFill>
                  <a:schemeClr val="bg1"/>
                </a:solidFill>
                <a:ea typeface="SimSun" pitchFamily="2" charset="-122"/>
              </a:rPr>
              <a:t>，</a:t>
            </a:r>
            <a:r>
              <a:rPr lang="en-US" altLang="zh-CN" sz="2400">
                <a:solidFill>
                  <a:schemeClr val="bg1"/>
                </a:solidFill>
                <a:ea typeface="SimSun" pitchFamily="2" charset="-122"/>
              </a:rPr>
              <a:t>260 </a:t>
            </a:r>
            <a:r>
              <a:rPr lang="zh-CN" altLang="en-US" sz="2400">
                <a:solidFill>
                  <a:schemeClr val="bg1"/>
                </a:solidFill>
                <a:ea typeface="SimSun" pitchFamily="2" charset="-122"/>
              </a:rPr>
              <a:t>天</a:t>
            </a:r>
            <a:r>
              <a:rPr lang="en-US" altLang="zh-CN" sz="2400">
                <a:solidFill>
                  <a:schemeClr val="bg1"/>
                </a:solidFill>
                <a:ea typeface="SimSun" pitchFamily="2" charset="-122"/>
              </a:rPr>
              <a:t>, </a:t>
            </a:r>
            <a:r>
              <a:rPr lang="zh-CN" altLang="en-US" sz="2400">
                <a:solidFill>
                  <a:schemeClr val="bg1"/>
                </a:solidFill>
                <a:ea typeface="SimSun" pitchFamily="2" charset="-122"/>
              </a:rPr>
              <a:t>身穿麻衣</a:t>
            </a:r>
            <a:r>
              <a:rPr lang="en-US" altLang="zh-CN" sz="2400">
                <a:solidFill>
                  <a:schemeClr val="bg1"/>
                </a:solidFill>
                <a:ea typeface="SimSun" pitchFamily="2" charset="-122"/>
              </a:rPr>
              <a:t>… [</a:t>
            </a:r>
            <a:r>
              <a:rPr lang="zh-CN" altLang="en-US" sz="2400">
                <a:solidFill>
                  <a:schemeClr val="bg1"/>
                </a:solidFill>
                <a:ea typeface="SimSun" pitchFamily="2" charset="-122"/>
              </a:rPr>
              <a:t>但被杀后</a:t>
            </a:r>
            <a:r>
              <a:rPr lang="en-US" altLang="zh-CN" sz="2400">
                <a:solidFill>
                  <a:schemeClr val="bg1"/>
                </a:solidFill>
                <a:ea typeface="SimSun" pitchFamily="2" charset="-122"/>
              </a:rPr>
              <a:t>] </a:t>
            </a:r>
            <a:r>
              <a:rPr lang="en-US" altLang="zh-CN" sz="2400" baseline="30000">
                <a:solidFill>
                  <a:schemeClr val="bg1"/>
                </a:solidFill>
                <a:ea typeface="SimSun" pitchFamily="2" charset="-122"/>
              </a:rPr>
              <a:t>8 </a:t>
            </a:r>
            <a:r>
              <a:rPr lang="zh-CN" altLang="en-US" sz="2400">
                <a:solidFill>
                  <a:schemeClr val="bg1"/>
                </a:solidFill>
                <a:ea typeface="SimSun" pitchFamily="2" charset="-122"/>
              </a:rPr>
              <a:t>他们的尸体将躺卧于耶路撒冷和罗马的街道上，这城市代表那些低档神的城市 </a:t>
            </a:r>
            <a:r>
              <a:rPr lang="en-US" altLang="zh-CN" sz="2400">
                <a:solidFill>
                  <a:schemeClr val="bg1"/>
                </a:solidFill>
                <a:ea typeface="SimSun" pitchFamily="2" charset="-122"/>
              </a:rPr>
              <a:t>[</a:t>
            </a:r>
            <a:r>
              <a:rPr lang="zh-CN" altLang="en-US" sz="2400">
                <a:solidFill>
                  <a:schemeClr val="bg1"/>
                </a:solidFill>
                <a:ea typeface="SimSun" pitchFamily="2" charset="-122"/>
              </a:rPr>
              <a:t>过后他们将领受</a:t>
            </a:r>
            <a:r>
              <a:rPr lang="en-US" altLang="zh-CN" sz="2400">
                <a:solidFill>
                  <a:schemeClr val="bg1"/>
                </a:solidFill>
                <a:ea typeface="SimSun" pitchFamily="2" charset="-122"/>
              </a:rPr>
              <a:t>] </a:t>
            </a:r>
            <a:r>
              <a:rPr lang="en-US" altLang="zh-CN" sz="2400" baseline="54000">
                <a:solidFill>
                  <a:schemeClr val="bg1"/>
                </a:solidFill>
                <a:ea typeface="SimSun" pitchFamily="2" charset="-122"/>
              </a:rPr>
              <a:t>11-12</a:t>
            </a:r>
            <a:r>
              <a:rPr lang="zh-CN" altLang="en-US" sz="2400" b="1">
                <a:solidFill>
                  <a:schemeClr val="bg1"/>
                </a:solidFill>
                <a:ea typeface="SimSun" pitchFamily="2" charset="-122"/>
              </a:rPr>
              <a:t>先知对教会未来被提上天的预告。</a:t>
            </a:r>
            <a:endParaRPr lang="en-US" altLang="zh-CN" sz="2400">
              <a:solidFill>
                <a:schemeClr val="bg1"/>
              </a:solidFill>
              <a:ea typeface="SimSun" pitchFamily="2" charset="-122"/>
            </a:endParaRPr>
          </a:p>
        </p:txBody>
      </p:sp>
      <p:sp>
        <p:nvSpPr>
          <p:cNvPr id="619524" name="Text Box 4"/>
          <p:cNvSpPr txBox="1">
            <a:spLocks noChangeArrowheads="1"/>
          </p:cNvSpPr>
          <p:nvPr/>
        </p:nvSpPr>
        <p:spPr bwMode="auto">
          <a:xfrm>
            <a:off x="8388350" y="79375"/>
            <a:ext cx="703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zh-CN" sz="2000" b="1">
                <a:solidFill>
                  <a:srgbClr val="FFFFFF"/>
                </a:solidFill>
                <a:latin typeface="Times New Roman" pitchFamily="18" charset="0"/>
                <a:ea typeface="SimSun" pitchFamily="2" charset="-122"/>
              </a:rPr>
              <a:t>330b</a:t>
            </a:r>
          </a:p>
        </p:txBody>
      </p:sp>
      <p:sp>
        <p:nvSpPr>
          <p:cNvPr id="619525" name="Rectangle 5"/>
          <p:cNvSpPr>
            <a:spLocks noGrp="1" noChangeArrowheads="1"/>
          </p:cNvSpPr>
          <p:nvPr>
            <p:ph type="title"/>
          </p:nvPr>
        </p:nvSpPr>
        <p:spPr>
          <a:xfrm>
            <a:off x="0" y="0"/>
            <a:ext cx="1295400" cy="381000"/>
          </a:xfrm>
        </p:spPr>
        <p:txBody>
          <a:bodyPr/>
          <a:lstStyle/>
          <a:p>
            <a:r>
              <a:rPr lang="en-US" altLang="zh-CN" sz="800">
                <a:solidFill>
                  <a:srgbClr val="800000"/>
                </a:solidFill>
                <a:ea typeface="SimSun" pitchFamily="2" charset="-122"/>
              </a:rPr>
              <a:t>Symbolic-Literal Summary (Osborne)</a:t>
            </a:r>
          </a:p>
        </p:txBody>
      </p:sp>
    </p:spTree>
    <p:extLst>
      <p:ext uri="{BB962C8B-B14F-4D97-AF65-F5344CB8AC3E}">
        <p14:creationId xmlns:p14="http://schemas.microsoft.com/office/powerpoint/2010/main" val="37837507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a:extLst>
              <a:ext uri="{FF2B5EF4-FFF2-40B4-BE49-F238E27FC236}">
                <a16:creationId xmlns:a16="http://schemas.microsoft.com/office/drawing/2014/main" id="{A1596CA6-696D-6646-81FC-49853FFA36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06"/>
          <a:stretch/>
        </p:blipFill>
        <p:spPr bwMode="auto">
          <a:xfrm>
            <a:off x="-36514" y="-26988"/>
            <a:ext cx="9180513" cy="68849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 descr="rev 7 144,000 worship1.jpg">
            <a:extLst>
              <a:ext uri="{FF2B5EF4-FFF2-40B4-BE49-F238E27FC236}">
                <a16:creationId xmlns:a16="http://schemas.microsoft.com/office/drawing/2014/main" id="{3041D68B-C8F8-2A4F-9B8B-AE2B5174E7B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6513" y="-26988"/>
            <a:ext cx="9180513" cy="688498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6" name="Oval 15">
            <a:extLst>
              <a:ext uri="{FF2B5EF4-FFF2-40B4-BE49-F238E27FC236}">
                <a16:creationId xmlns:a16="http://schemas.microsoft.com/office/drawing/2014/main" id="{6AFD3ED0-9812-B743-950A-340B4A2CD279}"/>
              </a:ext>
            </a:extLst>
          </p:cNvPr>
          <p:cNvSpPr/>
          <p:nvPr/>
        </p:nvSpPr>
        <p:spPr bwMode="auto">
          <a:xfrm>
            <a:off x="-54443" y="2702484"/>
            <a:ext cx="421995" cy="584775"/>
          </a:xfrm>
          <a:prstGeom prst="ellipse">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5" charset="0"/>
              <a:ea typeface="ＭＳ Ｐゴシック" pitchFamily="-105" charset="-128"/>
              <a:cs typeface="ＭＳ Ｐゴシック" pitchFamily="-105" charset="-128"/>
            </a:endParaRPr>
          </a:p>
        </p:txBody>
      </p:sp>
      <p:sp>
        <p:nvSpPr>
          <p:cNvPr id="2232324" name="Text Box 4"/>
          <p:cNvSpPr txBox="1">
            <a:spLocks noChangeArrowheads="1"/>
          </p:cNvSpPr>
          <p:nvPr/>
        </p:nvSpPr>
        <p:spPr bwMode="auto">
          <a:xfrm>
            <a:off x="8153400" y="0"/>
            <a:ext cx="838200" cy="45720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377</a:t>
            </a:r>
            <a:endParaRPr kumimoji="0" lang="en-US" sz="2400" b="1" i="1" u="none" strike="noStrike" kern="1200" cap="none" spc="0" normalizeH="0" baseline="0" noProof="0" dirty="0">
              <a:ln>
                <a:noFill/>
              </a:ln>
              <a:solidFill>
                <a:srgbClr val="FFFFFF"/>
              </a:solidFill>
              <a:effectLst/>
              <a:uLnTx/>
              <a:uFillTx/>
              <a:latin typeface="Times New Roman" charset="0"/>
              <a:ea typeface="ＭＳ Ｐゴシック" charset="0"/>
            </a:endParaRPr>
          </a:p>
        </p:txBody>
      </p:sp>
      <p:sp>
        <p:nvSpPr>
          <p:cNvPr id="2232325" name="Rectangle 5"/>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zh-CN" altLang="en-US"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象征性的 还是实际的</a:t>
            </a:r>
            <a:r>
              <a:rPr lang="en-US" altLang="zh-CN"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144,000</a:t>
            </a:r>
            <a:r>
              <a:rPr lang="zh-CN" altLang="en-US" dirty="0">
                <a:solidFill>
                  <a:schemeClr val="bg1"/>
                </a:solidFill>
                <a:effectLst>
                  <a:glow rad="101600">
                    <a:schemeClr val="tx1">
                      <a:alpha val="75000"/>
                    </a:schemeClr>
                  </a:glow>
                </a:effectLst>
                <a:latin typeface="Arial" pitchFamily="-111" charset="0"/>
                <a:ea typeface="ＭＳ Ｐゴシック" pitchFamily="-111" charset="-128"/>
                <a:cs typeface="ＭＳ Ｐゴシック" pitchFamily="-111" charset="-128"/>
              </a:rPr>
              <a:t>？</a:t>
            </a:r>
            <a:endParaRPr lang="en-US" sz="1800" dirty="0">
              <a:solidFill>
                <a:schemeClr val="bg1"/>
              </a:solidFill>
              <a:latin typeface="Arial" charset="0"/>
              <a:ea typeface="ＭＳ Ｐゴシック" charset="0"/>
              <a:cs typeface="ＭＳ Ｐゴシック" charset="0"/>
            </a:endParaRPr>
          </a:p>
        </p:txBody>
      </p:sp>
      <p:sp>
        <p:nvSpPr>
          <p:cNvPr id="2232326" name="Text Box 6"/>
          <p:cNvSpPr txBox="1">
            <a:spLocks noChangeArrowheads="1"/>
          </p:cNvSpPr>
          <p:nvPr/>
        </p:nvSpPr>
        <p:spPr bwMode="auto">
          <a:xfrm>
            <a:off x="304800" y="1704975"/>
            <a:ext cx="3810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zh-CN" altLang="en-US" sz="3200" b="1" i="0" u="sng" strike="noStrike" kern="1200" cap="none" spc="0" normalizeH="0" baseline="0" noProof="0" dirty="0">
                <a:ln>
                  <a:noFill/>
                </a:ln>
                <a:solidFill>
                  <a:srgbClr val="FFFFFF"/>
                </a:solidFill>
                <a:effectLst>
                  <a:glow rad="139700">
                    <a:srgbClr val="000000">
                      <a:satMod val="175000"/>
                      <a:alpha val="40000"/>
                    </a:srgbClr>
                  </a:glow>
                </a:effectLst>
                <a:uLnTx/>
                <a:uFillTx/>
                <a:latin typeface="Arial" charset="0"/>
                <a:ea typeface="ＭＳ Ｐゴシック" charset="0"/>
              </a:rPr>
              <a:t>象征性（教会）</a:t>
            </a:r>
          </a:p>
        </p:txBody>
      </p:sp>
      <p:sp>
        <p:nvSpPr>
          <p:cNvPr id="2232327" name="Text Box 7"/>
          <p:cNvSpPr txBox="1">
            <a:spLocks noChangeArrowheads="1"/>
          </p:cNvSpPr>
          <p:nvPr/>
        </p:nvSpPr>
        <p:spPr bwMode="auto">
          <a:xfrm>
            <a:off x="4572000" y="1704975"/>
            <a:ext cx="3657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zh-CN" altLang="en-US" sz="3200" b="1" i="0" u="sng" strike="noStrike" kern="1200" cap="none" spc="0" normalizeH="0" baseline="0" noProof="0" dirty="0">
                <a:ln>
                  <a:noFill/>
                </a:ln>
                <a:solidFill>
                  <a:srgbClr val="FFFFFF"/>
                </a:solidFill>
                <a:effectLst>
                  <a:glow rad="139700">
                    <a:srgbClr val="000000">
                      <a:satMod val="175000"/>
                      <a:alpha val="40000"/>
                    </a:srgbClr>
                  </a:glow>
                </a:effectLst>
                <a:uLnTx/>
                <a:uFillTx/>
                <a:latin typeface="Arial" charset="0"/>
                <a:ea typeface="ＭＳ Ｐゴシック" charset="0"/>
              </a:rPr>
              <a:t>字面意义（犹太人）</a:t>
            </a:r>
          </a:p>
        </p:txBody>
      </p:sp>
      <p:sp>
        <p:nvSpPr>
          <p:cNvPr id="2232328" name="Text Box 8"/>
          <p:cNvSpPr txBox="1">
            <a:spLocks noChangeArrowheads="1"/>
          </p:cNvSpPr>
          <p:nvPr/>
        </p:nvSpPr>
        <p:spPr bwMode="auto">
          <a:xfrm>
            <a:off x="304800" y="2711450"/>
            <a:ext cx="3810000" cy="255454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lvl="0" indent="-7938" eaLnBrk="1" hangingPunct="1">
              <a:defRPr/>
            </a:pPr>
            <a:r>
              <a:rPr lang="zh-CN" altLang="en-US" sz="3200" b="1" dirty="0">
                <a:solidFill>
                  <a:srgbClr val="FFFFFF"/>
                </a:solidFill>
                <a:effectLst>
                  <a:glow rad="139700">
                    <a:srgbClr val="000000">
                      <a:satMod val="175000"/>
                      <a:alpha val="40000"/>
                    </a:srgbClr>
                  </a:glow>
                </a:effectLst>
                <a:latin typeface="Arial" panose="020B0604020202020204" pitchFamily="34" charset="0"/>
                <a:ea typeface="Times" pitchFamily="2" charset="0"/>
                <a:cs typeface="Times New Roman" panose="02020603050405020304" pitchFamily="18" charset="0"/>
              </a:rPr>
              <a:t>启示录第</a:t>
            </a:r>
            <a:r>
              <a:rPr lang="en-US" altLang="zh-CN" sz="3200" b="1" dirty="0">
                <a:solidFill>
                  <a:srgbClr val="FFFFFF"/>
                </a:solidFill>
                <a:effectLst>
                  <a:glow rad="139700">
                    <a:srgbClr val="000000">
                      <a:satMod val="175000"/>
                      <a:alpha val="40000"/>
                    </a:srgbClr>
                  </a:glow>
                </a:effectLst>
                <a:latin typeface="Arial" panose="020B0604020202020204" pitchFamily="34" charset="0"/>
                <a:ea typeface="Times" pitchFamily="2" charset="0"/>
                <a:cs typeface="Times New Roman" panose="02020603050405020304" pitchFamily="18" charset="0"/>
              </a:rPr>
              <a:t>6</a:t>
            </a:r>
            <a:r>
              <a:rPr lang="zh-CN" altLang="en-US" sz="3200" b="1" dirty="0">
                <a:solidFill>
                  <a:srgbClr val="FFFFFF"/>
                </a:solidFill>
                <a:effectLst>
                  <a:glow rad="139700">
                    <a:srgbClr val="000000">
                      <a:satMod val="175000"/>
                      <a:alpha val="40000"/>
                    </a:srgbClr>
                  </a:glow>
                </a:effectLst>
                <a:latin typeface="Arial" panose="020B0604020202020204" pitchFamily="34" charset="0"/>
                <a:ea typeface="Times" pitchFamily="2" charset="0"/>
                <a:cs typeface="Times New Roman" panose="02020603050405020304" pitchFamily="18" charset="0"/>
              </a:rPr>
              <a:t>章问谁能承受神的忿怒，第</a:t>
            </a:r>
            <a:r>
              <a:rPr lang="en-US" altLang="zh-CN" sz="3200" b="1" dirty="0">
                <a:solidFill>
                  <a:srgbClr val="FFFFFF"/>
                </a:solidFill>
                <a:effectLst>
                  <a:glow rad="139700">
                    <a:srgbClr val="000000">
                      <a:satMod val="175000"/>
                      <a:alpha val="40000"/>
                    </a:srgbClr>
                  </a:glow>
                </a:effectLst>
                <a:latin typeface="Arial" panose="020B0604020202020204" pitchFamily="34" charset="0"/>
                <a:ea typeface="Times" pitchFamily="2" charset="0"/>
                <a:cs typeface="Times New Roman" panose="02020603050405020304" pitchFamily="18" charset="0"/>
              </a:rPr>
              <a:t>7</a:t>
            </a:r>
            <a:r>
              <a:rPr lang="zh-CN" altLang="en-US" sz="3200" b="1" dirty="0">
                <a:solidFill>
                  <a:srgbClr val="FFFFFF"/>
                </a:solidFill>
                <a:effectLst>
                  <a:glow rad="139700">
                    <a:srgbClr val="000000">
                      <a:satMod val="175000"/>
                      <a:alpha val="40000"/>
                    </a:srgbClr>
                  </a:glow>
                </a:effectLst>
                <a:latin typeface="Arial" panose="020B0604020202020204" pitchFamily="34" charset="0"/>
                <a:ea typeface="Times" pitchFamily="2" charset="0"/>
                <a:cs typeface="Times New Roman" panose="02020603050405020304" pitchFamily="18" charset="0"/>
              </a:rPr>
              <a:t>章回答说所有被印记的，因此这必须指教会。</a:t>
            </a:r>
          </a:p>
        </p:txBody>
      </p:sp>
      <p:sp>
        <p:nvSpPr>
          <p:cNvPr id="2232329" name="Text Box 9"/>
          <p:cNvSpPr txBox="1">
            <a:spLocks noChangeArrowheads="1"/>
          </p:cNvSpPr>
          <p:nvPr/>
        </p:nvSpPr>
        <p:spPr bwMode="auto">
          <a:xfrm>
            <a:off x="4572000" y="2711450"/>
            <a:ext cx="4159624" cy="206210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lvl="0" indent="-7938" eaLnBrk="1" hangingPunct="1">
              <a:defRPr/>
            </a:pPr>
            <a:r>
              <a:rPr lang="en-US" altLang="zh-CN" sz="3200" b="1" dirty="0">
                <a:solidFill>
                  <a:srgbClr val="FFFFFF"/>
                </a:solidFill>
                <a:effectLst>
                  <a:glow rad="139700">
                    <a:srgbClr val="000000">
                      <a:satMod val="175000"/>
                      <a:alpha val="40000"/>
                    </a:srgbClr>
                  </a:glow>
                </a:effectLst>
                <a:latin typeface="Arial" panose="020B0604020202020204" pitchFamily="34" charset="0"/>
                <a:ea typeface="Times" pitchFamily="2" charset="0"/>
                <a:cs typeface="Times New Roman" panose="02020603050405020304" pitchFamily="18" charset="0"/>
              </a:rPr>
              <a:t>• </a:t>
            </a:r>
            <a:r>
              <a:rPr lang="zh-CN" altLang="en-US" sz="3200" b="1" dirty="0">
                <a:solidFill>
                  <a:srgbClr val="FFFFFF"/>
                </a:solidFill>
                <a:effectLst>
                  <a:glow rad="139700">
                    <a:srgbClr val="000000">
                      <a:satMod val="175000"/>
                      <a:alpha val="40000"/>
                    </a:srgbClr>
                  </a:glow>
                </a:effectLst>
                <a:latin typeface="Arial" panose="020B0604020202020204" pitchFamily="34" charset="0"/>
                <a:ea typeface="Times" pitchFamily="2" charset="0"/>
                <a:cs typeface="Times New Roman" panose="02020603050405020304" pitchFamily="18" charset="0"/>
              </a:rPr>
              <a:t>被列出的</a:t>
            </a:r>
            <a:r>
              <a:rPr lang="en-US" altLang="zh-CN" sz="3200" b="1" dirty="0">
                <a:solidFill>
                  <a:srgbClr val="FFFFFF"/>
                </a:solidFill>
                <a:effectLst>
                  <a:glow rad="139700">
                    <a:srgbClr val="000000">
                      <a:satMod val="175000"/>
                      <a:alpha val="40000"/>
                    </a:srgbClr>
                  </a:glow>
                </a:effectLst>
                <a:latin typeface="Arial" panose="020B0604020202020204" pitchFamily="34" charset="0"/>
                <a:ea typeface="Times" pitchFamily="2" charset="0"/>
                <a:cs typeface="Times New Roman" panose="02020603050405020304" pitchFamily="18" charset="0"/>
              </a:rPr>
              <a:t>144,000</a:t>
            </a:r>
            <a:r>
              <a:rPr lang="zh-CN" altLang="en-US" sz="3200" b="1" dirty="0">
                <a:solidFill>
                  <a:srgbClr val="FFFFFF"/>
                </a:solidFill>
                <a:effectLst>
                  <a:glow rad="139700">
                    <a:srgbClr val="000000">
                      <a:satMod val="175000"/>
                      <a:alpha val="40000"/>
                    </a:srgbClr>
                  </a:glow>
                </a:effectLst>
                <a:latin typeface="Arial" panose="020B0604020202020204" pitchFamily="34" charset="0"/>
                <a:ea typeface="Times" pitchFamily="2" charset="0"/>
                <a:cs typeface="Times New Roman" panose="02020603050405020304" pitchFamily="18" charset="0"/>
              </a:rPr>
              <a:t>名犹太人回答了这个问题，因此不需要被属灵化解释。</a:t>
            </a:r>
          </a:p>
        </p:txBody>
      </p:sp>
      <p:sp>
        <p:nvSpPr>
          <p:cNvPr id="15" name="Text Box 9">
            <a:extLst>
              <a:ext uri="{FF2B5EF4-FFF2-40B4-BE49-F238E27FC236}">
                <a16:creationId xmlns:a16="http://schemas.microsoft.com/office/drawing/2014/main" id="{275038E8-2AE3-0A47-A6F8-51A1FFCF2D27}"/>
              </a:ext>
            </a:extLst>
          </p:cNvPr>
          <p:cNvSpPr txBox="1">
            <a:spLocks noChangeArrowheads="1"/>
          </p:cNvSpPr>
          <p:nvPr/>
        </p:nvSpPr>
        <p:spPr bwMode="auto">
          <a:xfrm>
            <a:off x="-62752" y="2702484"/>
            <a:ext cx="510988"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7938" marR="0" lvl="0" indent="-7938"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39700">
                    <a:srgbClr val="000000">
                      <a:satMod val="175000"/>
                      <a:alpha val="40000"/>
                    </a:srgbClr>
                  </a:glow>
                </a:effectLst>
                <a:uLnTx/>
                <a:uFillTx/>
                <a:latin typeface="Arial" charset="0"/>
                <a:ea typeface="ＭＳ Ｐゴシック" charset="0"/>
              </a:rPr>
              <a:t>1</a:t>
            </a:r>
            <a:endParaRPr kumimoji="0" lang="en-US" sz="2400" b="1" i="1" u="none" strike="noStrike" kern="1200" cap="none" spc="0" normalizeH="0" baseline="0" noProof="0" dirty="0">
              <a:ln>
                <a:noFill/>
              </a:ln>
              <a:solidFill>
                <a:srgbClr val="FFFFFF"/>
              </a:solidFill>
              <a:effectLst>
                <a:glow rad="139700">
                  <a:srgbClr val="000000">
                    <a:satMod val="175000"/>
                    <a:alpha val="40000"/>
                  </a:srgbClr>
                </a:glow>
              </a:effectLst>
              <a:uLnTx/>
              <a:uFillTx/>
              <a:latin typeface="Times New Roman" charset="0"/>
              <a:ea typeface="ＭＳ Ｐゴシック" charset="0"/>
            </a:endParaRPr>
          </a:p>
        </p:txBody>
      </p:sp>
      <p:sp>
        <p:nvSpPr>
          <p:cNvPr id="18" name="Rectangle 2">
            <a:extLst>
              <a:ext uri="{FF2B5EF4-FFF2-40B4-BE49-F238E27FC236}">
                <a16:creationId xmlns:a16="http://schemas.microsoft.com/office/drawing/2014/main" id="{560085F5-0868-C840-B71F-4DE309F3BA14}"/>
              </a:ext>
            </a:extLst>
          </p:cNvPr>
          <p:cNvSpPr txBox="1">
            <a:spLocks noChangeArrowheads="1"/>
          </p:cNvSpPr>
          <p:nvPr/>
        </p:nvSpPr>
        <p:spPr>
          <a:xfrm>
            <a:off x="0" y="6499412"/>
            <a:ext cx="4114800" cy="358587"/>
          </a:xfrm>
          <a:prstGeom prst="rect">
            <a:avLst/>
          </a:prstGeom>
        </p:spPr>
        <p:txBody>
          <a:bodyPr anchor="ctr"/>
          <a:lst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r>
              <a:rPr lang="en-US" altLang="zh-CN" sz="1200" dirty="0"/>
              <a:t>—</a:t>
            </a:r>
            <a:r>
              <a:rPr lang="zh-CN" altLang="en-US" sz="1200" dirty="0"/>
              <a:t>汤姆</a:t>
            </a:r>
            <a:r>
              <a:rPr lang="en-US" altLang="zh-CN" sz="1200" dirty="0"/>
              <a:t>·</a:t>
            </a:r>
            <a:r>
              <a:rPr lang="zh-CN" altLang="en-US" sz="1200" dirty="0"/>
              <a:t>施赖纳（</a:t>
            </a:r>
            <a:r>
              <a:rPr lang="en-US" altLang="zh-CN" sz="1200" dirty="0"/>
              <a:t>Tom Schreiner</a:t>
            </a:r>
            <a:r>
              <a:rPr lang="zh-CN" altLang="en-US" sz="1200" dirty="0"/>
              <a:t>），南方神学院</a:t>
            </a:r>
          </a:p>
        </p:txBody>
      </p:sp>
    </p:spTree>
    <p:extLst>
      <p:ext uri="{BB962C8B-B14F-4D97-AF65-F5344CB8AC3E}">
        <p14:creationId xmlns:p14="http://schemas.microsoft.com/office/powerpoint/2010/main" val="120928413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32328"/>
                                        </p:tgtEl>
                                        <p:attrNameLst>
                                          <p:attrName>style.visibility</p:attrName>
                                        </p:attrNameLst>
                                      </p:cBhvr>
                                      <p:to>
                                        <p:strVal val="visible"/>
                                      </p:to>
                                    </p:set>
                                    <p:anim calcmode="lin" valueType="num">
                                      <p:cBhvr>
                                        <p:cTn id="7" dur="1000" fill="hold"/>
                                        <p:tgtEl>
                                          <p:spTgt spid="2232328"/>
                                        </p:tgtEl>
                                        <p:attrNameLst>
                                          <p:attrName>ppt_w</p:attrName>
                                        </p:attrNameLst>
                                      </p:cBhvr>
                                      <p:tavLst>
                                        <p:tav tm="0">
                                          <p:val>
                                            <p:fltVal val="0"/>
                                          </p:val>
                                        </p:tav>
                                        <p:tav tm="100000">
                                          <p:val>
                                            <p:strVal val="#ppt_w"/>
                                          </p:val>
                                        </p:tav>
                                      </p:tavLst>
                                    </p:anim>
                                    <p:anim calcmode="lin" valueType="num">
                                      <p:cBhvr>
                                        <p:cTn id="8" dur="1000" fill="hold"/>
                                        <p:tgtEl>
                                          <p:spTgt spid="2232328"/>
                                        </p:tgtEl>
                                        <p:attrNameLst>
                                          <p:attrName>ppt_h</p:attrName>
                                        </p:attrNameLst>
                                      </p:cBhvr>
                                      <p:tavLst>
                                        <p:tav tm="0">
                                          <p:val>
                                            <p:fltVal val="0"/>
                                          </p:val>
                                        </p:tav>
                                        <p:tav tm="100000">
                                          <p:val>
                                            <p:strVal val="#ppt_h"/>
                                          </p:val>
                                        </p:tav>
                                      </p:tavLst>
                                    </p:anim>
                                    <p:anim calcmode="lin" valueType="num">
                                      <p:cBhvr>
                                        <p:cTn id="9" dur="1000" fill="hold"/>
                                        <p:tgtEl>
                                          <p:spTgt spid="22323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323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32329"/>
                                        </p:tgtEl>
                                        <p:attrNameLst>
                                          <p:attrName>style.visibility</p:attrName>
                                        </p:attrNameLst>
                                      </p:cBhvr>
                                      <p:to>
                                        <p:strVal val="visible"/>
                                      </p:to>
                                    </p:set>
                                    <p:anim calcmode="lin" valueType="num">
                                      <p:cBhvr>
                                        <p:cTn id="15" dur="1000" fill="hold"/>
                                        <p:tgtEl>
                                          <p:spTgt spid="2232329"/>
                                        </p:tgtEl>
                                        <p:attrNameLst>
                                          <p:attrName>ppt_w</p:attrName>
                                        </p:attrNameLst>
                                      </p:cBhvr>
                                      <p:tavLst>
                                        <p:tav tm="0">
                                          <p:val>
                                            <p:fltVal val="0"/>
                                          </p:val>
                                        </p:tav>
                                        <p:tav tm="100000">
                                          <p:val>
                                            <p:strVal val="#ppt_w"/>
                                          </p:val>
                                        </p:tav>
                                      </p:tavLst>
                                    </p:anim>
                                    <p:anim calcmode="lin" valueType="num">
                                      <p:cBhvr>
                                        <p:cTn id="16" dur="1000" fill="hold"/>
                                        <p:tgtEl>
                                          <p:spTgt spid="2232329"/>
                                        </p:tgtEl>
                                        <p:attrNameLst>
                                          <p:attrName>ppt_h</p:attrName>
                                        </p:attrNameLst>
                                      </p:cBhvr>
                                      <p:tavLst>
                                        <p:tav tm="0">
                                          <p:val>
                                            <p:fltVal val="0"/>
                                          </p:val>
                                        </p:tav>
                                        <p:tav tm="100000">
                                          <p:val>
                                            <p:strVal val="#ppt_h"/>
                                          </p:val>
                                        </p:tav>
                                      </p:tavLst>
                                    </p:anim>
                                    <p:anim calcmode="lin" valueType="num">
                                      <p:cBhvr>
                                        <p:cTn id="17" dur="1000" fill="hold"/>
                                        <p:tgtEl>
                                          <p:spTgt spid="223232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3232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28" grpId="0"/>
      <p:bldP spid="2232329"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70722" name="WordArt 2"/>
          <p:cNvSpPr>
            <a:spLocks noChangeArrowheads="1" noChangeShapeType="1" noTextEdit="1"/>
          </p:cNvSpPr>
          <p:nvPr/>
        </p:nvSpPr>
        <p:spPr bwMode="auto">
          <a:xfrm>
            <a:off x="1835150" y="188913"/>
            <a:ext cx="4824413" cy="647700"/>
          </a:xfrm>
          <a:prstGeom prst="rect">
            <a:avLst/>
          </a:prstGeom>
        </p:spPr>
        <p:txBody>
          <a:bodyPr wrap="none" fromWordArt="1">
            <a:prstTxWarp prst="textPlain">
              <a:avLst>
                <a:gd name="adj" fmla="val 50000"/>
              </a:avLst>
            </a:prstTxWarp>
          </a:bodyPr>
          <a:lstStyle/>
          <a:p>
            <a:pPr algn="ctr">
              <a:defRPr/>
            </a:pPr>
            <a:r>
              <a:rPr lang="ja-JP" altLang="en-US" sz="3600" kern="1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a:ea typeface="MS PGothic" pitchFamily="34" charset="-128"/>
              </a:rPr>
              <a:t>启示录 </a:t>
            </a:r>
            <a:r>
              <a:rPr lang="en-US" altLang="ja-JP" sz="3600"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a:ea typeface="MS PGothic" pitchFamily="34" charset="-128"/>
              </a:rPr>
              <a:t>11 - </a:t>
            </a:r>
            <a:r>
              <a:rPr lang="en-SG" sz="3600" kern="1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a:ea typeface="MS PGothic" pitchFamily="34" charset="-128"/>
              </a:rPr>
              <a:t>Thomas (</a:t>
            </a:r>
            <a:r>
              <a:rPr lang="ja-JP" altLang="en-US" sz="3600" kern="1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a:ea typeface="MS PGothic" pitchFamily="34" charset="-128"/>
              </a:rPr>
              <a:t>字面</a:t>
            </a:r>
            <a:r>
              <a:rPr lang="en-US" altLang="ja-JP" sz="3600" kern="10" dirty="0">
                <a:ln w="9525">
                  <a:solidFill>
                    <a:srgbClr val="000000"/>
                  </a:solidFill>
                  <a:round/>
                  <a:headEnd/>
                  <a:tailEnd type="none" w="lg" len="lg"/>
                </a:ln>
                <a:solidFill>
                  <a:srgbClr val="FFFFFF"/>
                </a:solidFill>
                <a:latin typeface="Arial Black"/>
                <a:ea typeface="MS PGothic" pitchFamily="34" charset="-128"/>
              </a:rPr>
              <a:t>)</a:t>
            </a:r>
            <a:endParaRPr lang="en-SG" sz="3600" kern="10" dirty="0">
              <a:ln w="9525">
                <a:solidFill>
                  <a:srgbClr val="000000"/>
                </a:solidFill>
                <a:round/>
                <a:headEnd/>
                <a:tailEnd type="none" w="lg" len="lg"/>
              </a:ln>
              <a:solidFill>
                <a:srgbClr val="FFFFFF"/>
              </a:solidFill>
              <a:latin typeface="Arial Black"/>
              <a:ea typeface="MS PGothic" pitchFamily="34" charset="-128"/>
            </a:endParaRPr>
          </a:p>
        </p:txBody>
      </p:sp>
      <p:sp>
        <p:nvSpPr>
          <p:cNvPr id="621571" name="Rectangle 3"/>
          <p:cNvSpPr>
            <a:spLocks noGrp="1" noChangeArrowheads="1"/>
          </p:cNvSpPr>
          <p:nvPr>
            <p:ph idx="1"/>
          </p:nvPr>
        </p:nvSpPr>
        <p:spPr>
          <a:xfrm>
            <a:off x="144463" y="1052513"/>
            <a:ext cx="8964612" cy="5832475"/>
          </a:xfrm>
        </p:spPr>
        <p:txBody>
          <a:bodyPr/>
          <a:lstStyle/>
          <a:p>
            <a:pPr marL="0" indent="0">
              <a:buFontTx/>
              <a:buNone/>
            </a:pPr>
            <a:r>
              <a:rPr lang="en-US" altLang="zh-CN" sz="2800" baseline="54000">
                <a:solidFill>
                  <a:srgbClr val="FFCCFF"/>
                </a:solidFill>
                <a:ea typeface="SimSun" pitchFamily="2" charset="-122"/>
              </a:rPr>
              <a:t>1</a:t>
            </a:r>
            <a:r>
              <a:rPr lang="zh-CN" altLang="en-US" sz="2800">
                <a:solidFill>
                  <a:schemeClr val="bg1"/>
                </a:solidFill>
                <a:ea typeface="SimSun" pitchFamily="2" charset="-122"/>
              </a:rPr>
              <a:t>有 一 根苇 子 赐 给 我 ， 当 作 量 度 的 杖。且 有 话 说 ， “起 来 </a:t>
            </a:r>
            <a:r>
              <a:rPr lang="zh-CN" altLang="en-US" sz="2800">
                <a:solidFill>
                  <a:srgbClr val="FFCCFF"/>
                </a:solidFill>
                <a:ea typeface="SimSun" pitchFamily="2" charset="-122"/>
              </a:rPr>
              <a:t>，因神恩典的缘故，</a:t>
            </a:r>
            <a:r>
              <a:rPr lang="zh-CN" altLang="en-US" sz="2800">
                <a:solidFill>
                  <a:schemeClr val="bg1"/>
                </a:solidFill>
                <a:ea typeface="SimSun" pitchFamily="2" charset="-122"/>
              </a:rPr>
              <a:t>将 耶路撒冷 未来的 殿 ，于基督正要再来之前 和圣所外院子中污秽的祭坛 ， 都 量 一 量，并量 一 量在 重建后的殿 中 敬畏神的余民。</a:t>
            </a:r>
            <a:r>
              <a:rPr lang="en-US" altLang="zh-CN" sz="2800" baseline="54000">
                <a:solidFill>
                  <a:srgbClr val="FFCCFF"/>
                </a:solidFill>
                <a:ea typeface="SimSun" pitchFamily="2" charset="-122"/>
              </a:rPr>
              <a:t>2 </a:t>
            </a:r>
            <a:r>
              <a:rPr lang="zh-CN" altLang="en-US" sz="2800">
                <a:solidFill>
                  <a:srgbClr val="FFCCFF"/>
                </a:solidFill>
                <a:ea typeface="SimSun" pitchFamily="2" charset="-122"/>
              </a:rPr>
              <a:t>但因神恩典的缘故不要</a:t>
            </a:r>
            <a:r>
              <a:rPr lang="zh-CN" altLang="en-US" sz="2800">
                <a:solidFill>
                  <a:schemeClr val="bg1"/>
                </a:solidFill>
                <a:ea typeface="SimSun" pitchFamily="2" charset="-122"/>
              </a:rPr>
              <a:t>量 那些没有神的恶人</a:t>
            </a:r>
            <a:r>
              <a:rPr lang="en-US" altLang="zh-CN" sz="2800">
                <a:solidFill>
                  <a:srgbClr val="FFCCFF"/>
                </a:solidFill>
                <a:ea typeface="SimSun" pitchFamily="2" charset="-122"/>
              </a:rPr>
              <a:t>… </a:t>
            </a:r>
            <a:r>
              <a:rPr lang="zh-CN" altLang="en-US" sz="2800">
                <a:solidFill>
                  <a:srgbClr val="FFCCFF"/>
                </a:solidFill>
                <a:ea typeface="SimSun" pitchFamily="2" charset="-122"/>
              </a:rPr>
              <a:t>因为他们被排除在神恩典之外，</a:t>
            </a:r>
            <a:r>
              <a:rPr lang="en-US" altLang="zh-CN" sz="2800">
                <a:solidFill>
                  <a:srgbClr val="FFCCFF"/>
                </a:solidFill>
                <a:ea typeface="SimSun" pitchFamily="2" charset="-122"/>
              </a:rPr>
              <a:t>[</a:t>
            </a:r>
            <a:r>
              <a:rPr lang="zh-CN" altLang="en-US" sz="2800">
                <a:solidFill>
                  <a:srgbClr val="FFCCFF"/>
                </a:solidFill>
                <a:ea typeface="SimSun" pitchFamily="2" charset="-122"/>
              </a:rPr>
              <a:t>同时</a:t>
            </a:r>
            <a:r>
              <a:rPr lang="en-US" altLang="zh-CN" sz="2800">
                <a:solidFill>
                  <a:srgbClr val="FFCCFF"/>
                </a:solidFill>
                <a:ea typeface="SimSun" pitchFamily="2" charset="-122"/>
              </a:rPr>
              <a:t>] </a:t>
            </a:r>
            <a:r>
              <a:rPr lang="zh-CN" altLang="en-US" sz="2800">
                <a:solidFill>
                  <a:srgbClr val="FFCCFF"/>
                </a:solidFill>
                <a:ea typeface="SimSun" pitchFamily="2" charset="-122"/>
              </a:rPr>
              <a:t>一群抵挡神的 </a:t>
            </a:r>
            <a:r>
              <a:rPr lang="en-US" altLang="zh-CN" sz="2800">
                <a:solidFill>
                  <a:srgbClr val="FFCCFF"/>
                </a:solidFill>
                <a:ea typeface="SimSun" pitchFamily="2" charset="-122"/>
              </a:rPr>
              <a:t>[</a:t>
            </a:r>
            <a:r>
              <a:rPr lang="zh-CN" altLang="en-US" sz="2800">
                <a:solidFill>
                  <a:srgbClr val="FFCCFF"/>
                </a:solidFill>
                <a:ea typeface="SimSun" pitchFamily="2" charset="-122"/>
              </a:rPr>
              <a:t>非犹太人</a:t>
            </a:r>
            <a:r>
              <a:rPr lang="en-US" altLang="zh-CN" sz="2800">
                <a:solidFill>
                  <a:srgbClr val="FFCCFF"/>
                </a:solidFill>
                <a:ea typeface="SimSun" pitchFamily="2" charset="-122"/>
              </a:rPr>
              <a:t>] </a:t>
            </a:r>
            <a:r>
              <a:rPr lang="zh-CN" altLang="en-US" sz="2800">
                <a:solidFill>
                  <a:srgbClr val="FFCCFF"/>
                </a:solidFill>
                <a:ea typeface="SimSun" pitchFamily="2" charset="-122"/>
              </a:rPr>
              <a:t>将会压迫犹太余民。</a:t>
            </a:r>
            <a:r>
              <a:rPr lang="en-US" altLang="zh-CN" sz="2800">
                <a:solidFill>
                  <a:srgbClr val="FFCCFF"/>
                </a:solidFill>
                <a:ea typeface="SimSun" pitchFamily="2" charset="-122"/>
              </a:rPr>
              <a:t>  </a:t>
            </a:r>
            <a:r>
              <a:rPr lang="zh-CN" altLang="en-US" sz="2800">
                <a:solidFill>
                  <a:srgbClr val="FFCCFF"/>
                </a:solidFill>
                <a:ea typeface="SimSun" pitchFamily="2" charset="-122"/>
              </a:rPr>
              <a:t>他们将在但以理的第七十个星期的后半部践踏耶路撒冷。</a:t>
            </a:r>
            <a:r>
              <a:rPr lang="en-US" altLang="zh-CN" sz="2800">
                <a:solidFill>
                  <a:srgbClr val="FFCCFF"/>
                </a:solidFill>
                <a:ea typeface="SimSun" pitchFamily="2" charset="-122"/>
              </a:rPr>
              <a:t>  </a:t>
            </a:r>
            <a:r>
              <a:rPr lang="en-US" altLang="zh-CN" sz="2800" baseline="54000">
                <a:solidFill>
                  <a:srgbClr val="FFCCFF"/>
                </a:solidFill>
                <a:ea typeface="SimSun" pitchFamily="2" charset="-122"/>
              </a:rPr>
              <a:t>3</a:t>
            </a:r>
            <a:r>
              <a:rPr lang="en-US" altLang="zh-CN" sz="2800">
                <a:solidFill>
                  <a:srgbClr val="FFCCFF"/>
                </a:solidFill>
                <a:ea typeface="SimSun" pitchFamily="2" charset="-122"/>
              </a:rPr>
              <a:t>A</a:t>
            </a:r>
            <a:r>
              <a:rPr lang="zh-CN" altLang="en-US" sz="2800">
                <a:solidFill>
                  <a:srgbClr val="FFCCFF"/>
                </a:solidFill>
                <a:ea typeface="SimSun" pitchFamily="2" charset="-122"/>
              </a:rPr>
              <a:t>我将会把我的能力赐给我的两位未来的先知</a:t>
            </a:r>
            <a:r>
              <a:rPr lang="en-US" altLang="zh-CN" sz="2800">
                <a:solidFill>
                  <a:srgbClr val="FFCCFF"/>
                </a:solidFill>
                <a:ea typeface="SimSun" pitchFamily="2" charset="-122"/>
              </a:rPr>
              <a:t> (</a:t>
            </a:r>
            <a:r>
              <a:rPr lang="zh-CN" altLang="en-US" sz="2800">
                <a:solidFill>
                  <a:srgbClr val="FFCCFF"/>
                </a:solidFill>
                <a:ea typeface="SimSun" pitchFamily="2" charset="-122"/>
              </a:rPr>
              <a:t>很可能是摩西和以利亚</a:t>
            </a:r>
            <a:r>
              <a:rPr lang="en-US" altLang="zh-CN" sz="2800">
                <a:solidFill>
                  <a:srgbClr val="FFCCFF"/>
                </a:solidFill>
                <a:ea typeface="SimSun" pitchFamily="2" charset="-122"/>
              </a:rPr>
              <a:t>), </a:t>
            </a:r>
            <a:r>
              <a:rPr lang="zh-CN" altLang="en-US" sz="2800">
                <a:solidFill>
                  <a:srgbClr val="FFCCFF"/>
                </a:solidFill>
                <a:ea typeface="SimSun" pitchFamily="2" charset="-122"/>
              </a:rPr>
              <a:t>而他们将会说语言</a:t>
            </a:r>
            <a:r>
              <a:rPr lang="en-US" altLang="zh-CN" sz="2800">
                <a:solidFill>
                  <a:srgbClr val="FFCCFF"/>
                </a:solidFill>
                <a:ea typeface="SimSun" pitchFamily="2" charset="-122"/>
              </a:rPr>
              <a:t>1,260 </a:t>
            </a:r>
            <a:r>
              <a:rPr lang="zh-CN" altLang="en-US" sz="2800">
                <a:solidFill>
                  <a:srgbClr val="FFCCFF"/>
                </a:solidFill>
                <a:ea typeface="SimSun" pitchFamily="2" charset="-122"/>
              </a:rPr>
              <a:t>天</a:t>
            </a:r>
            <a:r>
              <a:rPr lang="en-US" altLang="zh-CN" sz="2800">
                <a:solidFill>
                  <a:srgbClr val="FFCCFF"/>
                </a:solidFill>
                <a:ea typeface="SimSun" pitchFamily="2" charset="-122"/>
              </a:rPr>
              <a:t>, </a:t>
            </a:r>
            <a:r>
              <a:rPr lang="zh-CN" altLang="en-US" sz="2800">
                <a:solidFill>
                  <a:srgbClr val="FFCCFF"/>
                </a:solidFill>
                <a:ea typeface="SimSun" pitchFamily="2" charset="-122"/>
              </a:rPr>
              <a:t>身穿麻衣</a:t>
            </a:r>
            <a:r>
              <a:rPr lang="en-US" altLang="zh-CN" sz="2800">
                <a:solidFill>
                  <a:srgbClr val="FFCCFF"/>
                </a:solidFill>
                <a:ea typeface="SimSun" pitchFamily="2" charset="-122"/>
              </a:rPr>
              <a:t>… [</a:t>
            </a:r>
            <a:r>
              <a:rPr lang="zh-CN" altLang="en-US" sz="2800">
                <a:solidFill>
                  <a:schemeClr val="bg1"/>
                </a:solidFill>
                <a:ea typeface="SimSun" pitchFamily="2" charset="-122"/>
              </a:rPr>
              <a:t>但被杀后</a:t>
            </a:r>
            <a:r>
              <a:rPr lang="en-US" altLang="zh-CN" sz="2800">
                <a:solidFill>
                  <a:srgbClr val="FFCCFF"/>
                </a:solidFill>
                <a:ea typeface="SimSun" pitchFamily="2" charset="-122"/>
              </a:rPr>
              <a:t>] </a:t>
            </a:r>
            <a:r>
              <a:rPr lang="en-US" altLang="zh-CN" sz="2800" baseline="30000">
                <a:solidFill>
                  <a:srgbClr val="FFCCFF"/>
                </a:solidFill>
                <a:ea typeface="SimSun" pitchFamily="2" charset="-122"/>
              </a:rPr>
              <a:t>8</a:t>
            </a:r>
            <a:r>
              <a:rPr lang="zh-CN" altLang="en-US" sz="2800">
                <a:solidFill>
                  <a:schemeClr val="bg1"/>
                </a:solidFill>
                <a:ea typeface="SimSun" pitchFamily="2" charset="-122"/>
              </a:rPr>
              <a:t>他们的尸体将躺卧于耶路撒冷的街道上，三天半过后他们将会</a:t>
            </a:r>
            <a:r>
              <a:rPr lang="en-US" altLang="zh-CN" sz="2800">
                <a:solidFill>
                  <a:srgbClr val="FFCCFF"/>
                </a:solidFill>
                <a:ea typeface="SimSun" pitchFamily="2" charset="-122"/>
              </a:rPr>
              <a:t>] </a:t>
            </a:r>
            <a:r>
              <a:rPr lang="en-US" altLang="zh-CN" sz="2800" baseline="54000">
                <a:solidFill>
                  <a:srgbClr val="FFCCFF"/>
                </a:solidFill>
                <a:ea typeface="SimSun" pitchFamily="2" charset="-122"/>
              </a:rPr>
              <a:t>11-12</a:t>
            </a:r>
            <a:r>
              <a:rPr lang="zh-CN" altLang="en-US" sz="2800">
                <a:solidFill>
                  <a:srgbClr val="FFCCFF"/>
                </a:solidFill>
                <a:ea typeface="SimSun" pitchFamily="2" charset="-122"/>
              </a:rPr>
              <a:t>复活。</a:t>
            </a:r>
            <a:endParaRPr lang="en-US" altLang="zh-CN" sz="2800">
              <a:solidFill>
                <a:srgbClr val="FFCCFF"/>
              </a:solidFill>
              <a:ea typeface="SimSun" pitchFamily="2" charset="-122"/>
            </a:endParaRPr>
          </a:p>
        </p:txBody>
      </p:sp>
      <p:sp>
        <p:nvSpPr>
          <p:cNvPr id="621572" name="Text Box 4"/>
          <p:cNvSpPr txBox="1">
            <a:spLocks noChangeArrowheads="1"/>
          </p:cNvSpPr>
          <p:nvPr/>
        </p:nvSpPr>
        <p:spPr bwMode="auto">
          <a:xfrm>
            <a:off x="8459788" y="79375"/>
            <a:ext cx="7032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pitchFamily="66" charset="0"/>
                <a:ea typeface="MS PGothic" pitchFamily="34" charset="-128"/>
              </a:defRPr>
            </a:lvl1pPr>
            <a:lvl2pPr marL="742950" indent="-285750">
              <a:defRPr sz="2400">
                <a:solidFill>
                  <a:schemeClr val="tx1"/>
                </a:solidFill>
                <a:latin typeface="Comic Sans MS" pitchFamily="66" charset="0"/>
                <a:ea typeface="MS PGothic" pitchFamily="34" charset="-128"/>
              </a:defRPr>
            </a:lvl2pPr>
            <a:lvl3pPr marL="1143000" indent="-228600">
              <a:defRPr sz="2400">
                <a:solidFill>
                  <a:schemeClr val="tx1"/>
                </a:solidFill>
                <a:latin typeface="Comic Sans MS" pitchFamily="66" charset="0"/>
                <a:ea typeface="MS PGothic" pitchFamily="34" charset="-128"/>
              </a:defRPr>
            </a:lvl3pPr>
            <a:lvl4pPr marL="1600200" indent="-228600">
              <a:defRPr sz="2400">
                <a:solidFill>
                  <a:schemeClr val="tx1"/>
                </a:solidFill>
                <a:latin typeface="Comic Sans MS" pitchFamily="66" charset="0"/>
                <a:ea typeface="MS PGothic" pitchFamily="34" charset="-128"/>
              </a:defRPr>
            </a:lvl4pPr>
            <a:lvl5pPr marL="2057400" indent="-228600">
              <a:defRPr sz="2400">
                <a:solidFill>
                  <a:schemeClr val="tx1"/>
                </a:solidFill>
                <a:latin typeface="Comic Sans MS" pitchFamily="66" charset="0"/>
                <a:ea typeface="MS PGothic" pitchFamily="34" charset="-128"/>
              </a:defRPr>
            </a:lvl5pPr>
            <a:lvl6pPr marL="2514600" indent="-228600" eaLnBrk="0" fontAlgn="base" hangingPunct="0">
              <a:spcBef>
                <a:spcPct val="0"/>
              </a:spcBef>
              <a:spcAft>
                <a:spcPct val="0"/>
              </a:spcAft>
              <a:defRPr sz="2400">
                <a:solidFill>
                  <a:schemeClr val="tx1"/>
                </a:solidFill>
                <a:latin typeface="Comic Sans MS" pitchFamily="66" charset="0"/>
                <a:ea typeface="MS PGothic" pitchFamily="34" charset="-128"/>
              </a:defRPr>
            </a:lvl6pPr>
            <a:lvl7pPr marL="2971800" indent="-228600" eaLnBrk="0" fontAlgn="base" hangingPunct="0">
              <a:spcBef>
                <a:spcPct val="0"/>
              </a:spcBef>
              <a:spcAft>
                <a:spcPct val="0"/>
              </a:spcAft>
              <a:defRPr sz="2400">
                <a:solidFill>
                  <a:schemeClr val="tx1"/>
                </a:solidFill>
                <a:latin typeface="Comic Sans MS" pitchFamily="66" charset="0"/>
                <a:ea typeface="MS PGothic" pitchFamily="34" charset="-128"/>
              </a:defRPr>
            </a:lvl7pPr>
            <a:lvl8pPr marL="3429000" indent="-228600" eaLnBrk="0" fontAlgn="base" hangingPunct="0">
              <a:spcBef>
                <a:spcPct val="0"/>
              </a:spcBef>
              <a:spcAft>
                <a:spcPct val="0"/>
              </a:spcAft>
              <a:defRPr sz="2400">
                <a:solidFill>
                  <a:schemeClr val="tx1"/>
                </a:solidFill>
                <a:latin typeface="Comic Sans MS" pitchFamily="66" charset="0"/>
                <a:ea typeface="MS PGothic" pitchFamily="34" charset="-128"/>
              </a:defRPr>
            </a:lvl8pPr>
            <a:lvl9pPr marL="3886200" indent="-228600" eaLnBrk="0" fontAlgn="base" hangingPunct="0">
              <a:spcBef>
                <a:spcPct val="0"/>
              </a:spcBef>
              <a:spcAft>
                <a:spcPct val="0"/>
              </a:spcAft>
              <a:defRPr sz="2400">
                <a:solidFill>
                  <a:schemeClr val="tx1"/>
                </a:solidFill>
                <a:latin typeface="Comic Sans MS" pitchFamily="66" charset="0"/>
                <a:ea typeface="MS PGothic" pitchFamily="34" charset="-128"/>
              </a:defRPr>
            </a:lvl9pPr>
          </a:lstStyle>
          <a:p>
            <a:pPr algn="ctr"/>
            <a:r>
              <a:rPr lang="en-US" altLang="zh-CN" sz="2000" b="1">
                <a:solidFill>
                  <a:srgbClr val="FFFFFF"/>
                </a:solidFill>
                <a:latin typeface="Times New Roman" pitchFamily="18" charset="0"/>
                <a:ea typeface="SimSun" pitchFamily="2" charset="-122"/>
              </a:rPr>
              <a:t>330b</a:t>
            </a:r>
          </a:p>
        </p:txBody>
      </p:sp>
      <p:sp>
        <p:nvSpPr>
          <p:cNvPr id="621573" name="Rectangle 5"/>
          <p:cNvSpPr>
            <a:spLocks noGrp="1" noChangeArrowheads="1"/>
          </p:cNvSpPr>
          <p:nvPr>
            <p:ph type="title"/>
          </p:nvPr>
        </p:nvSpPr>
        <p:spPr>
          <a:xfrm>
            <a:off x="0" y="0"/>
            <a:ext cx="1524000" cy="457200"/>
          </a:xfrm>
        </p:spPr>
        <p:txBody>
          <a:bodyPr/>
          <a:lstStyle/>
          <a:p>
            <a:r>
              <a:rPr lang="en-US" altLang="zh-CN" sz="800">
                <a:ea typeface="SimSun" pitchFamily="2" charset="-122"/>
              </a:rPr>
              <a:t>Literal Summary (Thomas)</a:t>
            </a:r>
          </a:p>
        </p:txBody>
      </p:sp>
    </p:spTree>
    <p:extLst>
      <p:ext uri="{BB962C8B-B14F-4D97-AF65-F5344CB8AC3E}">
        <p14:creationId xmlns:p14="http://schemas.microsoft.com/office/powerpoint/2010/main" val="14841949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922626" name="Picture 4" descr="Pict1019"/>
          <p:cNvPicPr>
            <a:picLocks noGrp="1" noChangeAspect="1" noChangeArrowheads="1"/>
          </p:cNvPicPr>
          <p:nvPr>
            <p:ph idx="4294967295"/>
          </p:nvPr>
        </p:nvPicPr>
        <p:blipFill>
          <a:blip r:embed="rId4" cstate="screen">
            <a:clrChange>
              <a:clrFrom>
                <a:srgbClr val="FFFFFF"/>
              </a:clrFrom>
              <a:clrTo>
                <a:srgbClr val="FFFFFF">
                  <a:alpha val="0"/>
                </a:srgbClr>
              </a:clrTo>
            </a:clrChange>
            <a:lum bright="-6000" contrast="6000"/>
            <a:grayscl/>
            <a:extLst>
              <a:ext uri="{28A0092B-C50C-407E-A947-70E740481C1C}">
                <a14:useLocalDpi xmlns:a14="http://schemas.microsoft.com/office/drawing/2010/main" val="0"/>
              </a:ext>
            </a:extLst>
          </a:blip>
          <a:srcRect/>
          <a:stretch>
            <a:fillRect/>
          </a:stretch>
        </p:blipFill>
        <p:spPr>
          <a:xfrm>
            <a:off x="9396413" y="509588"/>
            <a:ext cx="8640762" cy="5407025"/>
          </a:xfrm>
          <a:noFill/>
        </p:spPr>
      </p:pic>
      <p:sp>
        <p:nvSpPr>
          <p:cNvPr id="922627" name="Rectangle 7"/>
          <p:cNvSpPr>
            <a:spLocks noGrp="1" noChangeArrowheads="1"/>
          </p:cNvSpPr>
          <p:nvPr>
            <p:ph type="title"/>
          </p:nvPr>
        </p:nvSpPr>
        <p:spPr>
          <a:xfrm>
            <a:off x="179388" y="115888"/>
            <a:ext cx="8348662" cy="792162"/>
          </a:xfrm>
          <a:solidFill>
            <a:schemeClr val="tx1"/>
          </a:solidFill>
        </p:spPr>
        <p:txBody>
          <a:bodyPr/>
          <a:lstStyle/>
          <a:p>
            <a:r>
              <a:rPr lang="zh-CN" altLang="en-US" b="1" dirty="0">
                <a:latin typeface="Arial" charset="0"/>
                <a:ea typeface="ＭＳ Ｐゴシック" charset="0"/>
              </a:rPr>
              <a:t>第七十“礼拜”的排列顺序</a:t>
            </a:r>
            <a:endParaRPr lang="en-US" dirty="0">
              <a:solidFill>
                <a:schemeClr val="accent1"/>
              </a:solidFill>
              <a:latin typeface="Arial" charset="0"/>
              <a:ea typeface="ＭＳ Ｐゴシック"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endParaRPr lang="en-US">
              <a:solidFill>
                <a:srgbClr val="000000"/>
              </a:solidFill>
              <a:latin typeface="Arial" charset="0"/>
              <a:cs typeface="Arial" charset="0"/>
            </a:endParaRPr>
          </a:p>
        </p:txBody>
      </p:sp>
      <p:sp>
        <p:nvSpPr>
          <p:cNvPr id="922629" name="Text Box 14"/>
          <p:cNvSpPr txBox="1">
            <a:spLocks noChangeArrowheads="1"/>
          </p:cNvSpPr>
          <p:nvPr/>
        </p:nvSpPr>
        <p:spPr bwMode="auto">
          <a:xfrm>
            <a:off x="8531225" y="4763"/>
            <a:ext cx="609600" cy="401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r>
              <a:rPr lang="en-US" sz="2000" b="1">
                <a:solidFill>
                  <a:srgbClr val="000000"/>
                </a:solidFill>
                <a:latin typeface="Arial" charset="0"/>
                <a:cs typeface="Arial" charset="0"/>
              </a:rPr>
              <a:t>336</a:t>
            </a: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408596" name="Group 408595"/>
          <p:cNvGrpSpPr>
            <a:grpSpLocks/>
          </p:cNvGrpSpPr>
          <p:nvPr/>
        </p:nvGrpSpPr>
        <p:grpSpPr bwMode="auto">
          <a:xfrm>
            <a:off x="4324350" y="3357563"/>
            <a:ext cx="2335213" cy="658849"/>
            <a:chOff x="4324836" y="4941168"/>
            <a:chExt cx="2335396" cy="659582"/>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1260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86"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42" name="Text Box 10"/>
            <p:cNvSpPr txBox="1">
              <a:spLocks noChangeArrowheads="1"/>
            </p:cNvSpPr>
            <p:nvPr/>
          </p:nvSpPr>
          <p:spPr bwMode="auto">
            <a:xfrm>
              <a:off x="4459608" y="5228824"/>
              <a:ext cx="1884687" cy="371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zh-CN" altLang="en-US" sz="1800" b="1" i="1" spc="-110" dirty="0">
                  <a:solidFill>
                    <a:srgbClr val="000000"/>
                  </a:solidFill>
                  <a:latin typeface="Arial"/>
                  <a:cs typeface="Arial"/>
                </a:rPr>
                <a:t>启示录</a:t>
              </a:r>
              <a:r>
                <a:rPr lang="en-US" sz="1800" b="1" i="1" spc="-110" dirty="0">
                  <a:solidFill>
                    <a:srgbClr val="000000"/>
                  </a:solidFill>
                  <a:latin typeface="Arial"/>
                  <a:cs typeface="Arial"/>
                </a:rPr>
                <a:t> 11:3; 12:6</a:t>
              </a:r>
              <a:endParaRPr lang="en-US" b="1" spc="-110" dirty="0">
                <a:solidFill>
                  <a:srgbClr val="000000"/>
                </a:solidFill>
                <a:latin typeface="Arial"/>
                <a:cs typeface="Arial"/>
              </a:endParaRPr>
            </a:p>
          </p:txBody>
        </p:sp>
        <p:cxnSp>
          <p:nvCxnSpPr>
            <p:cNvPr id="922688"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sp>
        <p:nvSpPr>
          <p:cNvPr id="92" name="Text Box 10"/>
          <p:cNvSpPr txBox="1">
            <a:spLocks noChangeArrowheads="1"/>
          </p:cNvSpPr>
          <p:nvPr/>
        </p:nvSpPr>
        <p:spPr bwMode="auto">
          <a:xfrm>
            <a:off x="5867400" y="1412875"/>
            <a:ext cx="1655763" cy="843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zh-CN" altLang="en-US" sz="2000" b="1" i="1" spc="-100" dirty="0">
                <a:solidFill>
                  <a:srgbClr val="000000"/>
                </a:solidFill>
                <a:latin typeface="Arial"/>
                <a:cs typeface="Arial"/>
              </a:rPr>
              <a:t>人子的迹象</a:t>
            </a:r>
            <a:br>
              <a:rPr lang="en-US" altLang="zh-CN" sz="2000" b="1" i="1" spc="-100" dirty="0">
                <a:solidFill>
                  <a:srgbClr val="000000"/>
                </a:solidFill>
                <a:latin typeface="Arial"/>
                <a:cs typeface="Arial"/>
              </a:rPr>
            </a:br>
            <a:r>
              <a:rPr lang="zh-CN" altLang="en-US" sz="2000" b="1" i="1" spc="-100" dirty="0">
                <a:solidFill>
                  <a:srgbClr val="000000"/>
                </a:solidFill>
                <a:latin typeface="Arial"/>
                <a:cs typeface="Arial"/>
              </a:rPr>
              <a:t>马太福音</a:t>
            </a:r>
            <a:r>
              <a:rPr lang="en-US" sz="2000" b="1" i="1" spc="-100" dirty="0">
                <a:solidFill>
                  <a:srgbClr val="000000"/>
                </a:solidFill>
                <a:latin typeface="Arial"/>
                <a:cs typeface="Arial"/>
              </a:rPr>
              <a:t> 24:30</a:t>
            </a: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102" name="Group 101"/>
          <p:cNvGrpSpPr>
            <a:grpSpLocks/>
          </p:cNvGrpSpPr>
          <p:nvPr/>
        </p:nvGrpSpPr>
        <p:grpSpPr bwMode="auto">
          <a:xfrm>
            <a:off x="3276600" y="3306761"/>
            <a:ext cx="1008063" cy="697756"/>
            <a:chOff x="6804245" y="3717037"/>
            <a:chExt cx="1080120" cy="697014"/>
          </a:xfrm>
        </p:grpSpPr>
        <p:sp>
          <p:nvSpPr>
            <p:cNvPr id="103" name="Text Box 10"/>
            <p:cNvSpPr txBox="1">
              <a:spLocks noChangeArrowheads="1"/>
            </p:cNvSpPr>
            <p:nvPr/>
          </p:nvSpPr>
          <p:spPr bwMode="auto">
            <a:xfrm>
              <a:off x="6804245" y="3717037"/>
              <a:ext cx="1080120" cy="697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en-US" b="1" spc="-110" dirty="0">
                  <a:solidFill>
                    <a:srgbClr val="000000"/>
                  </a:solidFill>
                  <a:latin typeface="Arial"/>
                  <a:cs typeface="Arial"/>
                </a:rPr>
                <a:t> 30 </a:t>
              </a:r>
              <a:br>
                <a:rPr lang="en-US" b="1" spc="-110" dirty="0">
                  <a:solidFill>
                    <a:srgbClr val="000000"/>
                  </a:solidFill>
                  <a:latin typeface="Arial"/>
                  <a:cs typeface="Arial"/>
                </a:rPr>
              </a:b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83"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84"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46" name="Group 45"/>
          <p:cNvGrpSpPr>
            <a:grpSpLocks/>
          </p:cNvGrpSpPr>
          <p:nvPr/>
        </p:nvGrpSpPr>
        <p:grpSpPr bwMode="auto">
          <a:xfrm>
            <a:off x="1258888" y="3357563"/>
            <a:ext cx="7129462" cy="2303462"/>
            <a:chOff x="1259632" y="3356992"/>
            <a:chExt cx="7128792" cy="2304256"/>
          </a:xfrm>
        </p:grpSpPr>
        <p:sp>
          <p:nvSpPr>
            <p:cNvPr id="922670" name="Oval 9"/>
            <p:cNvSpPr>
              <a:spLocks noChangeArrowheads="1"/>
            </p:cNvSpPr>
            <p:nvPr/>
          </p:nvSpPr>
          <p:spPr bwMode="auto">
            <a:xfrm flipH="1">
              <a:off x="1259632" y="4437112"/>
              <a:ext cx="1368152" cy="1224136"/>
            </a:xfrm>
            <a:prstGeom prst="ellipse">
              <a:avLst/>
            </a:prstGeom>
            <a:noFill/>
            <a:ln w="57150">
              <a:solidFill>
                <a:srgbClr val="FF0000"/>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nchor="ctr">
              <a:spAutoFit/>
            </a:bodyPr>
            <a:lstStyle/>
            <a:p>
              <a:endParaRPr lang="en-US">
                <a:solidFill>
                  <a:srgbClr val="000000"/>
                </a:solidFill>
                <a:latin typeface="Arial" charset="0"/>
                <a:cs typeface="Arial" charset="0"/>
              </a:endParaRPr>
            </a:p>
          </p:txBody>
        </p:sp>
        <p:cxnSp>
          <p:nvCxnSpPr>
            <p:cNvPr id="922671"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cxnSp>
          <p:nvCxnSpPr>
            <p:cNvPr id="922672"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922673"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3½</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80"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81"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922674"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3½ </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77"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78"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22675" name="Text Box 10"/>
            <p:cNvSpPr txBox="1">
              <a:spLocks noChangeArrowheads="1"/>
            </p:cNvSpPr>
            <p:nvPr/>
          </p:nvSpPr>
          <p:spPr bwMode="auto">
            <a:xfrm>
              <a:off x="1259632" y="4519713"/>
              <a:ext cx="1368152" cy="925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zh-CN" altLang="en-US" sz="1800" b="1" i="1" dirty="0">
                  <a:solidFill>
                    <a:srgbClr val="000000"/>
                  </a:solidFill>
                  <a:latin typeface="Arial" charset="0"/>
                  <a:cs typeface="Arial" charset="0"/>
                </a:rPr>
                <a:t>盟约</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但以理</a:t>
              </a:r>
              <a:r>
                <a:rPr lang="en-US" sz="1800" b="1" i="1" dirty="0">
                  <a:solidFill>
                    <a:srgbClr val="000000"/>
                  </a:solidFill>
                  <a:latin typeface="Arial" charset="0"/>
                  <a:cs typeface="Arial" charset="0"/>
                </a:rPr>
                <a:t> 9:27a</a:t>
              </a:r>
            </a:p>
          </p:txBody>
        </p:sp>
      </p:grpSp>
      <p:grpSp>
        <p:nvGrpSpPr>
          <p:cNvPr id="49" name="Group 48"/>
          <p:cNvGrpSpPr>
            <a:grpSpLocks/>
          </p:cNvGrpSpPr>
          <p:nvPr/>
        </p:nvGrpSpPr>
        <p:grpSpPr bwMode="auto">
          <a:xfrm>
            <a:off x="-36513" y="2349500"/>
            <a:ext cx="3343276" cy="3095840"/>
            <a:chOff x="-36512" y="2348880"/>
            <a:chExt cx="3343508" cy="3096559"/>
          </a:xfrm>
        </p:grpSpPr>
        <p:cxnSp>
          <p:nvCxnSpPr>
            <p:cNvPr id="922661"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922662" name="Group 96"/>
            <p:cNvGrpSpPr>
              <a:grpSpLocks/>
            </p:cNvGrpSpPr>
            <p:nvPr/>
          </p:nvGrpSpPr>
          <p:grpSpPr bwMode="auto">
            <a:xfrm>
              <a:off x="927698" y="3378524"/>
              <a:ext cx="1009720" cy="351077"/>
              <a:chOff x="6835426" y="3788248"/>
              <a:chExt cx="1080743" cy="351077"/>
            </a:xfrm>
          </p:grpSpPr>
          <p:sp>
            <p:nvSpPr>
              <p:cNvPr id="98" name="Text Box 10"/>
              <p:cNvSpPr txBox="1">
                <a:spLocks noChangeArrowheads="1"/>
              </p:cNvSpPr>
              <p:nvPr/>
            </p:nvSpPr>
            <p:spPr bwMode="auto">
              <a:xfrm>
                <a:off x="6835426" y="3788248"/>
                <a:ext cx="1080743" cy="351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en-US" sz="2000" b="1" spc="-110" dirty="0">
                    <a:solidFill>
                      <a:srgbClr val="000000"/>
                    </a:solidFill>
                    <a:latin typeface="Arial"/>
                    <a:cs typeface="Arial"/>
                  </a:rPr>
                  <a:t> 30</a:t>
                </a:r>
                <a:r>
                  <a:rPr lang="zh-CN" altLang="en-US" sz="2000" b="1" spc="-110" dirty="0">
                    <a:solidFill>
                      <a:srgbClr val="000000"/>
                    </a:solidFill>
                    <a:latin typeface="Arial"/>
                    <a:cs typeface="Arial"/>
                  </a:rPr>
                  <a:t>天</a:t>
                </a:r>
                <a:endParaRPr lang="en-US" sz="2000" b="1" spc="-110" dirty="0">
                  <a:solidFill>
                    <a:srgbClr val="000000"/>
                  </a:solidFill>
                  <a:latin typeface="Arial"/>
                  <a:cs typeface="Arial"/>
                </a:endParaRPr>
              </a:p>
            </p:txBody>
          </p:sp>
          <p:cxnSp>
            <p:nvCxnSpPr>
              <p:cNvPr id="922668"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69"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22663" name="Text Box 10"/>
            <p:cNvSpPr txBox="1">
              <a:spLocks noChangeArrowheads="1"/>
            </p:cNvSpPr>
            <p:nvPr/>
          </p:nvSpPr>
          <p:spPr bwMode="auto">
            <a:xfrm>
              <a:off x="-36512" y="4519713"/>
              <a:ext cx="1368152" cy="9257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zh-CN" altLang="en-US" sz="1800" b="1" i="1" dirty="0">
                  <a:solidFill>
                    <a:srgbClr val="000000"/>
                  </a:solidFill>
                  <a:latin typeface="Arial" charset="0"/>
                  <a:cs typeface="Arial" charset="0"/>
                </a:rPr>
                <a:t>当选那兽</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启示录</a:t>
              </a:r>
              <a:r>
                <a:rPr lang="en-US" sz="1800" b="1" i="1" dirty="0">
                  <a:solidFill>
                    <a:srgbClr val="000000"/>
                  </a:solidFill>
                  <a:latin typeface="Arial" charset="0"/>
                  <a:cs typeface="Arial" charset="0"/>
                </a:rPr>
                <a:t> 17:13</a:t>
              </a: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3½ </a:t>
              </a:r>
              <a:r>
                <a:rPr lang="zh-CN" altLang="en-US" b="1" spc="-110" dirty="0">
                  <a:solidFill>
                    <a:srgbClr val="000000"/>
                  </a:solidFill>
                  <a:latin typeface="Arial"/>
                  <a:cs typeface="Arial"/>
                </a:rPr>
                <a:t>年</a:t>
              </a:r>
              <a:endParaRPr lang="en-US" b="1" spc="-110" dirty="0">
                <a:solidFill>
                  <a:srgbClr val="000000"/>
                </a:solidFill>
                <a:latin typeface="Arial"/>
                <a:cs typeface="Arial"/>
              </a:endParaRPr>
            </a:p>
          </p:txBody>
        </p:sp>
        <p:cxnSp>
          <p:nvCxnSpPr>
            <p:cNvPr id="922665"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66"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922652"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zh-CN" altLang="en-US" b="1" i="1" dirty="0">
                  <a:solidFill>
                    <a:srgbClr val="000000"/>
                  </a:solidFill>
                  <a:latin typeface="Arial" charset="0"/>
                  <a:cs typeface="Arial" charset="0"/>
                </a:rPr>
                <a:t>第二来临</a:t>
              </a:r>
              <a:endParaRPr lang="en-US" b="1" i="1" dirty="0">
                <a:solidFill>
                  <a:srgbClr val="000000"/>
                </a:solidFill>
                <a:latin typeface="Arial" charset="0"/>
                <a:cs typeface="Arial" charset="0"/>
              </a:endParaRPr>
            </a:p>
          </p:txBody>
        </p:sp>
        <p:cxnSp>
          <p:nvCxnSpPr>
            <p:cNvPr id="922653"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a14="http://schemas.microsoft.com/office/drawing/2010/main" xmlns="">
                  <a:noFill/>
                </a14:hiddenFill>
              </a:ext>
            </a:extLst>
          </p:spPr>
        </p:cxnSp>
        <p:grpSp>
          <p:nvGrpSpPr>
            <p:cNvPr id="922654" name="Group 408601"/>
            <p:cNvGrpSpPr>
              <a:grpSpLocks/>
            </p:cNvGrpSpPr>
            <p:nvPr/>
          </p:nvGrpSpPr>
          <p:grpSpPr bwMode="auto">
            <a:xfrm>
              <a:off x="6732237" y="3346194"/>
              <a:ext cx="1599786" cy="658798"/>
              <a:chOff x="6732237" y="3717707"/>
              <a:chExt cx="1599786" cy="658798"/>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45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58"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85" name="Text Box 10"/>
              <p:cNvSpPr txBox="1">
                <a:spLocks noChangeArrowheads="1"/>
              </p:cNvSpPr>
              <p:nvPr/>
            </p:nvSpPr>
            <p:spPr bwMode="auto">
              <a:xfrm>
                <a:off x="6801646" y="4005022"/>
                <a:ext cx="1453387" cy="3714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zh-CN" altLang="en-US" sz="1800" b="1" i="1" spc="-110" dirty="0">
                    <a:solidFill>
                      <a:srgbClr val="000000"/>
                    </a:solidFill>
                    <a:latin typeface="Arial"/>
                    <a:cs typeface="Arial"/>
                  </a:rPr>
                  <a:t>但以理</a:t>
                </a:r>
                <a:r>
                  <a:rPr lang="en-US" altLang="zh-CN" sz="1800" b="1" i="1" spc="-110" dirty="0">
                    <a:solidFill>
                      <a:srgbClr val="000000"/>
                    </a:solidFill>
                    <a:latin typeface="Arial"/>
                    <a:cs typeface="Arial"/>
                  </a:rPr>
                  <a:t> </a:t>
                </a:r>
                <a:r>
                  <a:rPr lang="en-US" sz="1800" b="1" i="1" spc="-110" dirty="0">
                    <a:solidFill>
                      <a:srgbClr val="000000"/>
                    </a:solidFill>
                    <a:latin typeface="Arial"/>
                    <a:cs typeface="Arial"/>
                  </a:rPr>
                  <a:t>12:12</a:t>
                </a:r>
                <a:endParaRPr lang="en-US" b="1" spc="-110" dirty="0">
                  <a:solidFill>
                    <a:srgbClr val="000000"/>
                  </a:solidFill>
                  <a:latin typeface="Arial"/>
                  <a:cs typeface="Arial"/>
                </a:endParaRPr>
              </a:p>
            </p:txBody>
          </p:sp>
          <p:cxnSp>
            <p:nvCxnSpPr>
              <p:cNvPr id="922660"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grpSp>
        <p:sp>
          <p:nvSpPr>
            <p:cNvPr id="94" name="Text Box 10"/>
            <p:cNvSpPr txBox="1">
              <a:spLocks noChangeArrowheads="1"/>
            </p:cNvSpPr>
            <p:nvPr/>
          </p:nvSpPr>
          <p:spPr bwMode="auto">
            <a:xfrm>
              <a:off x="7667682" y="1412776"/>
              <a:ext cx="1476317" cy="597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defRPr/>
              </a:pPr>
              <a:r>
                <a:rPr lang="zh-CN" altLang="en-US" dirty="0">
                  <a:solidFill>
                    <a:srgbClr val="000000"/>
                  </a:solidFill>
                </a:rPr>
                <a:t>基督的到来以完成</a:t>
              </a:r>
              <a:endParaRPr lang="en-US" dirty="0">
                <a:solidFill>
                  <a:srgbClr val="000000"/>
                </a:solidFill>
              </a:endParaRPr>
            </a:p>
          </p:txBody>
        </p:sp>
        <p:sp>
          <p:nvSpPr>
            <p:cNvPr id="922656"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grpSp>
      <p:grpSp>
        <p:nvGrpSpPr>
          <p:cNvPr id="48" name="Group 47"/>
          <p:cNvGrpSpPr>
            <a:grpSpLocks/>
          </p:cNvGrpSpPr>
          <p:nvPr/>
        </p:nvGrpSpPr>
        <p:grpSpPr bwMode="auto">
          <a:xfrm>
            <a:off x="2700338" y="1743956"/>
            <a:ext cx="4032250" cy="3701210"/>
            <a:chOff x="2699792" y="1743878"/>
            <a:chExt cx="4032447" cy="3701365"/>
          </a:xfrm>
        </p:grpSpPr>
        <p:sp>
          <p:nvSpPr>
            <p:cNvPr id="922643" name="Text Box 10"/>
            <p:cNvSpPr txBox="1">
              <a:spLocks noChangeArrowheads="1"/>
            </p:cNvSpPr>
            <p:nvPr/>
          </p:nvSpPr>
          <p:spPr bwMode="auto">
            <a:xfrm>
              <a:off x="2699792" y="4519693"/>
              <a:ext cx="1368152" cy="92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zh-CN" altLang="en-US" sz="1800" b="1" i="1" dirty="0">
                  <a:solidFill>
                    <a:srgbClr val="000000"/>
                  </a:solidFill>
                  <a:latin typeface="Arial" charset="0"/>
                  <a:cs typeface="Arial" charset="0"/>
                </a:rPr>
                <a:t>违反盟约</a:t>
              </a:r>
              <a:r>
                <a:rPr lang="en-US" sz="1800" b="1" i="1" dirty="0">
                  <a:solidFill>
                    <a:srgbClr val="000000"/>
                  </a:solidFill>
                  <a:latin typeface="Arial" charset="0"/>
                  <a:cs typeface="Arial" charset="0"/>
                </a:rPr>
                <a:t> </a:t>
              </a:r>
              <a:br>
                <a:rPr lang="en-US" sz="1800" b="1" i="1" dirty="0">
                  <a:solidFill>
                    <a:srgbClr val="000000"/>
                  </a:solidFill>
                  <a:latin typeface="Arial" charset="0"/>
                  <a:cs typeface="Arial" charset="0"/>
                </a:rPr>
              </a:br>
              <a:r>
                <a:rPr lang="zh-CN" altLang="en-US" sz="1800" b="1" i="1" dirty="0">
                  <a:solidFill>
                    <a:srgbClr val="000000"/>
                  </a:solidFill>
                  <a:latin typeface="Arial" charset="0"/>
                  <a:cs typeface="Arial" charset="0"/>
                </a:rPr>
                <a:t>但以理</a:t>
              </a:r>
              <a:r>
                <a:rPr lang="en-US" sz="1800" b="1" i="1" dirty="0">
                  <a:solidFill>
                    <a:srgbClr val="000000"/>
                  </a:solidFill>
                  <a:latin typeface="Arial" charset="0"/>
                  <a:cs typeface="Arial" charset="0"/>
                </a:rPr>
                <a:t>  9:27b</a:t>
              </a:r>
            </a:p>
          </p:txBody>
        </p:sp>
        <p:grpSp>
          <p:nvGrpSpPr>
            <p:cNvPr id="922644"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en-US" b="1" spc="-110" dirty="0">
                    <a:solidFill>
                      <a:srgbClr val="000000"/>
                    </a:solidFill>
                    <a:latin typeface="Arial"/>
                    <a:cs typeface="Arial"/>
                  </a:rPr>
                  <a:t>1290 </a:t>
                </a:r>
                <a:r>
                  <a:rPr lang="zh-CN" altLang="en-US" b="1" spc="-110" dirty="0">
                    <a:solidFill>
                      <a:srgbClr val="000000"/>
                    </a:solidFill>
                    <a:latin typeface="Arial"/>
                    <a:cs typeface="Arial"/>
                  </a:rPr>
                  <a:t>天</a:t>
                </a:r>
                <a:endParaRPr lang="en-US" b="1" spc="-110" dirty="0">
                  <a:solidFill>
                    <a:srgbClr val="000000"/>
                  </a:solidFill>
                  <a:latin typeface="Arial"/>
                  <a:cs typeface="Arial"/>
                </a:endParaRPr>
              </a:p>
            </p:txBody>
          </p:sp>
          <p:cxnSp>
            <p:nvCxnSpPr>
              <p:cNvPr id="922649"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cxnSp>
            <p:nvCxnSpPr>
              <p:cNvPr id="922650"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a14="http://schemas.microsoft.com/office/drawing/2010/main" xmlns="">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defRPr/>
                </a:pPr>
                <a:r>
                  <a:rPr lang="zh-CN" altLang="en-US" sz="1800" b="1" i="1" spc="-110" dirty="0">
                    <a:solidFill>
                      <a:srgbClr val="000000"/>
                    </a:solidFill>
                    <a:latin typeface="Arial"/>
                    <a:cs typeface="Arial"/>
                  </a:rPr>
                  <a:t>但以理</a:t>
                </a:r>
                <a:r>
                  <a:rPr lang="en-US" sz="1800" b="1" i="1" spc="-110" dirty="0">
                    <a:solidFill>
                      <a:srgbClr val="000000"/>
                    </a:solidFill>
                    <a:latin typeface="Arial"/>
                    <a:cs typeface="Arial"/>
                  </a:rPr>
                  <a:t> 12:11</a:t>
                </a:r>
                <a:endParaRPr lang="en-US" b="1" spc="-110" dirty="0">
                  <a:solidFill>
                    <a:srgbClr val="000000"/>
                  </a:solidFill>
                  <a:latin typeface="Arial"/>
                  <a:cs typeface="Arial"/>
                </a:endParaRPr>
              </a:p>
            </p:txBody>
          </p:sp>
        </p:grpSp>
        <p:sp>
          <p:nvSpPr>
            <p:cNvPr id="93" name="Text Box 10"/>
            <p:cNvSpPr txBox="1">
              <a:spLocks noChangeArrowheads="1"/>
            </p:cNvSpPr>
            <p:nvPr/>
          </p:nvSpPr>
          <p:spPr bwMode="auto">
            <a:xfrm>
              <a:off x="3204642" y="1743878"/>
              <a:ext cx="1006524" cy="3510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lnSpc>
                  <a:spcPct val="80000"/>
                </a:lnSpc>
                <a:spcBef>
                  <a:spcPct val="50000"/>
                </a:spcBef>
                <a:defRPr/>
              </a:pPr>
              <a:r>
                <a:rPr lang="zh-CN" altLang="en-US" sz="2000" b="1" i="1" spc="-100" dirty="0">
                  <a:solidFill>
                    <a:srgbClr val="000000"/>
                  </a:solidFill>
                  <a:latin typeface="Arial"/>
                  <a:cs typeface="Arial"/>
                </a:rPr>
                <a:t>礼拜中</a:t>
              </a:r>
              <a:endParaRPr lang="en-US" sz="2000" b="1" i="1" spc="-100" dirty="0">
                <a:solidFill>
                  <a:srgbClr val="000000"/>
                </a:solidFill>
                <a:latin typeface="Arial"/>
                <a:cs typeface="Arial"/>
              </a:endParaRPr>
            </a:p>
          </p:txBody>
        </p:sp>
        <p:sp>
          <p:nvSpPr>
            <p:cNvPr id="922646" name="AutoShape 11"/>
            <p:cNvSpPr>
              <a:spLocks noChangeArrowheads="1"/>
            </p:cNvSpPr>
            <p:nvPr/>
          </p:nvSpPr>
          <p:spPr bwMode="auto">
            <a:xfrm>
              <a:off x="3125962" y="4077072"/>
              <a:ext cx="515813" cy="471015"/>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endParaRPr lang="en-US">
                <a:solidFill>
                  <a:srgbClr val="000000"/>
                </a:solidFill>
                <a:latin typeface="Arial" charset="0"/>
                <a:cs typeface="Arial" charset="0"/>
              </a:endParaRPr>
            </a:p>
          </p:txBody>
        </p:sp>
        <p:sp>
          <p:nvSpPr>
            <p:cNvPr id="922647"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endParaRPr lang="en-US">
                <a:solidFill>
                  <a:srgbClr val="000000"/>
                </a:solidFill>
              </a:endParaRPr>
            </a:p>
          </p:txBody>
        </p:sp>
      </p:grpSp>
      <p:sp>
        <p:nvSpPr>
          <p:cNvPr id="922640" name="Text Box 10"/>
          <p:cNvSpPr txBox="1">
            <a:spLocks noChangeArrowheads="1"/>
          </p:cNvSpPr>
          <p:nvPr/>
        </p:nvSpPr>
        <p:spPr bwMode="auto">
          <a:xfrm>
            <a:off x="1131888" y="836613"/>
            <a:ext cx="6443662" cy="309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a:spcBef>
                <a:spcPct val="50000"/>
              </a:spcBef>
            </a:pPr>
            <a:r>
              <a:rPr lang="en-US" sz="1400" i="1" dirty="0">
                <a:solidFill>
                  <a:srgbClr val="000000"/>
                </a:solidFill>
                <a:latin typeface="Arial" charset="0"/>
                <a:cs typeface="Arial" charset="0"/>
              </a:rPr>
              <a:t>Adapted from J. Dwight Pentecost, Dallas Theological Seminary, 1988</a:t>
            </a:r>
          </a:p>
        </p:txBody>
      </p:sp>
      <p:sp>
        <p:nvSpPr>
          <p:cNvPr id="45" name="Rounded Rectangle 44"/>
          <p:cNvSpPr>
            <a:spLocks noChangeArrowheads="1"/>
          </p:cNvSpPr>
          <p:nvPr/>
        </p:nvSpPr>
        <p:spPr bwMode="auto">
          <a:xfrm>
            <a:off x="1908175" y="6300788"/>
            <a:ext cx="4751388" cy="513191"/>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algn="ctr"/>
            <a:r>
              <a:rPr lang="zh-CN" altLang="en-US" b="1" dirty="0">
                <a:solidFill>
                  <a:srgbClr val="FFFFFF"/>
                </a:solidFill>
                <a:latin typeface="Arial" charset="0"/>
                <a:cs typeface="Times New Roman" charset="0"/>
              </a:rPr>
              <a:t>灾</a:t>
            </a:r>
            <a:r>
              <a:rPr lang="zh-CN" altLang="en-US" b="1" dirty="0">
                <a:solidFill>
                  <a:srgbClr val="FFFFFF"/>
                </a:solidFill>
                <a:latin typeface="Arial" charset="0"/>
              </a:rPr>
              <a:t>祸</a:t>
            </a:r>
            <a:endParaRPr lang="en-US" dirty="0">
              <a:solidFill>
                <a:srgbClr val="FFFFFF"/>
              </a:solidFill>
            </a:endParaRPr>
          </a:p>
        </p:txBody>
      </p:sp>
      <p:sp>
        <p:nvSpPr>
          <p:cNvPr id="126" name="Rounded Rectangle 125"/>
          <p:cNvSpPr>
            <a:spLocks noChangeArrowheads="1"/>
          </p:cNvSpPr>
          <p:nvPr/>
        </p:nvSpPr>
        <p:spPr bwMode="auto">
          <a:xfrm>
            <a:off x="4211638" y="5373688"/>
            <a:ext cx="2447925" cy="598321"/>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algn="ctr"/>
            <a:r>
              <a:rPr lang="zh-CN" altLang="en-US" sz="2900" dirty="0">
                <a:solidFill>
                  <a:srgbClr val="FFFFFF"/>
                </a:solidFill>
              </a:rPr>
              <a:t>最激烈的灾祸</a:t>
            </a:r>
            <a:endParaRPr lang="en-US" sz="2900" dirty="0">
              <a:solidFill>
                <a:srgbClr val="FFFFFF"/>
              </a:solidFill>
            </a:endParaRPr>
          </a:p>
        </p:txBody>
      </p:sp>
    </p:spTree>
    <p:extLst>
      <p:ext uri="{BB962C8B-B14F-4D97-AF65-F5344CB8AC3E}">
        <p14:creationId xmlns:p14="http://schemas.microsoft.com/office/powerpoint/2010/main" val="978187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4673" name="Picture 2" descr="REv 12.13 dragon's lai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5113"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9378" name="Rectangle 2"/>
          <p:cNvSpPr>
            <a:spLocks noGrp="1" noChangeArrowheads="1"/>
          </p:cNvSpPr>
          <p:nvPr>
            <p:ph type="ctrTitle"/>
          </p:nvPr>
        </p:nvSpPr>
        <p:spPr>
          <a:xfrm>
            <a:off x="0" y="5797550"/>
            <a:ext cx="9144000" cy="1052513"/>
          </a:xfrm>
          <a:effectLst>
            <a:outerShdw blurRad="63500" dist="35921" dir="2700000" algn="ctr" rotWithShape="0">
              <a:schemeClr val="tx2">
                <a:alpha val="74998"/>
              </a:schemeClr>
            </a:outerShdw>
          </a:effectLst>
        </p:spPr>
        <p:txBody>
          <a:bodyPr/>
          <a:lstStyle/>
          <a:p>
            <a:pPr>
              <a:defRPr/>
            </a:pPr>
            <a:r>
              <a:rPr lang="zh-CN" altLang="en-US" b="1" dirty="0">
                <a:latin typeface="ＭＳ Ｐゴシック"/>
                <a:ea typeface="ＭＳ Ｐゴシック"/>
                <a:cs typeface="ＭＳ Ｐゴシック"/>
              </a:rPr>
              <a:t>兽的袭击</a:t>
            </a:r>
            <a:r>
              <a:rPr lang="en-US" b="1" dirty="0">
                <a:latin typeface="Arial" charset="0"/>
                <a:ea typeface="ＭＳ Ｐゴシック" charset="0"/>
                <a:cs typeface="ＭＳ Ｐゴシック" charset="0"/>
              </a:rPr>
              <a:t>(11:7)</a:t>
            </a:r>
            <a:endParaRPr lang="en-US" dirty="0">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107950" y="2997200"/>
            <a:ext cx="8732838" cy="3240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3200" b="1" dirty="0">
                <a:solidFill>
                  <a:srgbClr val="FFFFFF"/>
                </a:solidFill>
                <a:latin typeface="ＭＳ Ｐゴシック"/>
                <a:ea typeface="ＭＳ Ｐゴシック"/>
                <a:cs typeface="ＭＳ Ｐゴシック"/>
              </a:rPr>
              <a:t>他 们 作 完 见 证 的 时 候 ， 那 从 无 底 坑 里 上 来 的 兽 必 与 他 们 交 战 ， 并 且 得 胜 ， 把 他 们 杀 了 。</a:t>
            </a:r>
          </a:p>
        </p:txBody>
      </p:sp>
    </p:spTree>
    <p:extLst>
      <p:ext uri="{BB962C8B-B14F-4D97-AF65-F5344CB8AC3E}">
        <p14:creationId xmlns:p14="http://schemas.microsoft.com/office/powerpoint/2010/main" val="20510681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6721" name="Picture 1" descr="rev 11 Dead Bodi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583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9378" name="Rectangle 2"/>
          <p:cNvSpPr>
            <a:spLocks noGrp="1" noChangeArrowheads="1"/>
          </p:cNvSpPr>
          <p:nvPr>
            <p:ph type="ctrTitle"/>
          </p:nvPr>
        </p:nvSpPr>
        <p:spPr>
          <a:xfrm>
            <a:off x="0" y="5797550"/>
            <a:ext cx="9144000" cy="1052513"/>
          </a:xfrm>
          <a:effectLst/>
        </p:spPr>
        <p:txBody>
          <a:bodyPr/>
          <a:lstStyle/>
          <a:p>
            <a:pPr>
              <a:defRPr/>
            </a:pPr>
            <a:r>
              <a:rPr lang="zh-CN" altLang="en-US" b="1" dirty="0">
                <a:effectLst>
                  <a:glow rad="177800">
                    <a:srgbClr val="010201">
                      <a:alpha val="89000"/>
                    </a:srgbClr>
                  </a:glow>
                </a:effectLst>
                <a:latin typeface="Arial" charset="0"/>
                <a:ea typeface="ＭＳ Ｐゴシック" charset="0"/>
                <a:cs typeface="ＭＳ Ｐゴシック" charset="0"/>
              </a:rPr>
              <a:t>两个见证人被杀</a:t>
            </a:r>
            <a:r>
              <a:rPr lang="en-US" b="1" dirty="0">
                <a:effectLst>
                  <a:glow rad="177800">
                    <a:srgbClr val="010201">
                      <a:alpha val="89000"/>
                    </a:srgbClr>
                  </a:glow>
                </a:effectLst>
                <a:latin typeface="Arial" charset="0"/>
                <a:ea typeface="ＭＳ Ｐゴシック" charset="0"/>
                <a:cs typeface="ＭＳ Ｐゴシック" charset="0"/>
              </a:rPr>
              <a:t> (11:8-9)</a:t>
            </a:r>
            <a:endParaRPr lang="en-US" dirty="0">
              <a:effectLst>
                <a:glow rad="177800">
                  <a:srgbClr val="010201">
                    <a:alpha val="89000"/>
                  </a:srgbClr>
                </a:glo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15875" y="0"/>
            <a:ext cx="9236075" cy="37893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solidFill>
                  <a:srgbClr val="FFFFFF"/>
                </a:solidFill>
                <a:effectLst>
                  <a:glow rad="177800">
                    <a:srgbClr val="010201">
                      <a:alpha val="89000"/>
                    </a:srgbClr>
                  </a:glow>
                  <a:outerShdw blurRad="38100" dist="38100" dir="2700000" algn="tl">
                    <a:srgbClr val="000000">
                      <a:alpha val="43137"/>
                    </a:srgbClr>
                  </a:outerShdw>
                </a:effectLst>
                <a:latin typeface="Arial" charset="0"/>
                <a:ea typeface="ＭＳ Ｐゴシック" charset="0"/>
                <a:cs typeface="ＭＳ Ｐゴシック" charset="0"/>
              </a:rPr>
              <a:t>8 他 们 的 尸 首 就 倒 在 大 城 里 的 街 上 ； 这 城 按 着 灵 意 叫 所 多 玛 ， 又 叫 埃 及 ， 就 是 他 们 的 主 钉 十 字 架 之 处 。</a:t>
            </a:r>
          </a:p>
          <a:p>
            <a:pPr>
              <a:defRPr/>
            </a:pPr>
            <a:endParaRPr lang="en-US" sz="3200" b="1" dirty="0">
              <a:solidFill>
                <a:srgbClr val="FFFFFF"/>
              </a:solidFill>
              <a:effectLst>
                <a:glow rad="177800">
                  <a:srgbClr val="010201">
                    <a:alpha val="89000"/>
                  </a:srgbClr>
                </a:glow>
                <a:outerShdw blurRad="38100" dist="38100" dir="2700000" algn="tl">
                  <a:srgbClr val="000000">
                    <a:alpha val="43137"/>
                  </a:srgbClr>
                </a:outerShdw>
              </a:effectLst>
              <a:latin typeface="Arial" charset="0"/>
              <a:ea typeface="ＭＳ Ｐゴシック" charset="0"/>
              <a:cs typeface="ＭＳ Ｐゴシック" charset="0"/>
            </a:endParaRPr>
          </a:p>
          <a:p>
            <a:pPr>
              <a:defRPr/>
            </a:pPr>
            <a:r>
              <a:rPr lang="en-US" sz="3200" b="1" dirty="0">
                <a:solidFill>
                  <a:srgbClr val="FFFFFF"/>
                </a:solidFill>
                <a:effectLst>
                  <a:glow rad="177800">
                    <a:srgbClr val="010201">
                      <a:alpha val="89000"/>
                    </a:srgbClr>
                  </a:glow>
                  <a:outerShdw blurRad="38100" dist="38100" dir="2700000" algn="tl">
                    <a:srgbClr val="000000">
                      <a:alpha val="43137"/>
                    </a:srgbClr>
                  </a:outerShdw>
                </a:effectLst>
                <a:latin typeface="Arial" charset="0"/>
                <a:ea typeface="ＭＳ Ｐゴシック" charset="0"/>
                <a:cs typeface="ＭＳ Ｐゴシック" charset="0"/>
              </a:rPr>
              <a:t> 9 从 各 民 、 各 族 、 各 方 、 各 国 中 ， 有 人 观 看 他 们 的 尸 首 三 天 半 ， 又 不 许 把 尸 首 放 在 坟 墓 里 。</a:t>
            </a:r>
            <a:endParaRPr lang="en-US" sz="3200" b="1" dirty="0">
              <a:solidFill>
                <a:srgbClr val="FFFFFF"/>
              </a:solidFill>
              <a:effectLst>
                <a:glow rad="177800">
                  <a:srgbClr val="010201">
                    <a:alpha val="89000"/>
                  </a:srgbClr>
                </a:glow>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947316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11 heaven-sanctua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9196" y="2088268"/>
            <a:ext cx="3829163" cy="2588320"/>
          </a:xfrm>
          <a:prstGeom prst="rect">
            <a:avLst/>
          </a:prstGeom>
        </p:spPr>
      </p:pic>
      <p:sp>
        <p:nvSpPr>
          <p:cNvPr id="869378" name="Rectangle 2"/>
          <p:cNvSpPr>
            <a:spLocks noGrp="1" noChangeArrowheads="1"/>
          </p:cNvSpPr>
          <p:nvPr>
            <p:ph type="ctrTitle"/>
          </p:nvPr>
        </p:nvSpPr>
        <p:spPr>
          <a:xfrm>
            <a:off x="9525" y="298848"/>
            <a:ext cx="9144000" cy="1052513"/>
          </a:xfrm>
          <a:effectLst>
            <a:outerShdw blurRad="63500" dist="35921" dir="2700000" algn="ctr" rotWithShape="0">
              <a:schemeClr val="tx2">
                <a:alpha val="74998"/>
              </a:schemeClr>
            </a:outerShdw>
          </a:effectLst>
        </p:spPr>
        <p:txBody>
          <a:bodyPr/>
          <a:lstStyle/>
          <a:p>
            <a:pPr>
              <a:defRPr/>
            </a:pPr>
            <a:r>
              <a:rPr lang="zh-CN" altLang="en-US" sz="4000" b="1" dirty="0">
                <a:latin typeface="Arial" charset="0"/>
                <a:ea typeface="ＭＳ Ｐゴシック" charset="0"/>
                <a:cs typeface="ＭＳ Ｐゴシック" charset="0"/>
              </a:rPr>
              <a:t>两个见证人驾着云上了天</a:t>
            </a:r>
            <a:r>
              <a:rPr lang="en-US" altLang="zh-CN" sz="4000" b="1" dirty="0">
                <a:latin typeface="Arial" charset="0"/>
                <a:ea typeface="ＭＳ Ｐゴシック" charset="0"/>
                <a:cs typeface="ＭＳ Ｐゴシック" charset="0"/>
              </a:rPr>
              <a:t> </a:t>
            </a:r>
            <a:r>
              <a:rPr lang="en-US" sz="4000" b="1" dirty="0">
                <a:latin typeface="Arial" charset="0"/>
                <a:ea typeface="ＭＳ Ｐゴシック" charset="0"/>
                <a:cs typeface="ＭＳ Ｐゴシック" charset="0"/>
              </a:rPr>
              <a:t>(11:11-12)</a:t>
            </a:r>
            <a:endParaRPr lang="en-US" sz="4000" u="sng" dirty="0">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5651500" y="1466908"/>
            <a:ext cx="3457575" cy="558958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baseline="30000"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12 两 位 先 知 听 见 有 大 声 音 从 天 上 来 ， 对 他 们 说 ： 上 到 这 里 来 。 他 们 就 驾 着 云 上 了 天 ， 他 们 的 仇 敌 也 看 见 了 。</a:t>
            </a:r>
            <a:endParaRPr lang="en-US" sz="54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107950" y="1466908"/>
            <a:ext cx="3024188" cy="54737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baseline="30000"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rPr>
              <a:t>11 过 了 这 三 天 半 ， 有 生 气 从 神 那 里 进 入 他 们 里 面 ， 他 们 就 站 起 来 ； 看 见 他 们 的 人 甚 是 害 怕 </a:t>
            </a:r>
            <a:r>
              <a:rPr lang="zh-CN" altLang="en-US" sz="5400" b="1" baseline="30000"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rPr>
              <a:t>。</a:t>
            </a:r>
            <a:endParaRPr lang="en-US" sz="5400" b="1" dirty="0">
              <a:solidFill>
                <a:srgbClr val="FFFFFF"/>
              </a:solidFill>
              <a:effectLst>
                <a:outerShdw blurRad="38100" dist="38100" dir="2700000" algn="tl">
                  <a:srgbClr val="000000">
                    <a:alpha val="43137"/>
                  </a:srgbClr>
                </a:outerShdw>
              </a:effectLst>
              <a:latin typeface="ＭＳ Ｐゴシック"/>
              <a:ea typeface="ＭＳ Ｐゴシック"/>
              <a:cs typeface="ＭＳ Ｐゴシック"/>
            </a:endParaRPr>
          </a:p>
        </p:txBody>
      </p:sp>
      <p:sp>
        <p:nvSpPr>
          <p:cNvPr id="7" name="Text Box 19"/>
          <p:cNvSpPr txBox="1">
            <a:spLocks noChangeArrowheads="1"/>
          </p:cNvSpPr>
          <p:nvPr/>
        </p:nvSpPr>
        <p:spPr bwMode="auto">
          <a:xfrm>
            <a:off x="8423828" y="4980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r>
              <a:rPr lang="en-US" b="1" dirty="0">
                <a:solidFill>
                  <a:srgbClr val="FFFFFF"/>
                </a:solidFill>
                <a:latin typeface="Arial" charset="0"/>
                <a:cs typeface="Arial" charset="0"/>
              </a:rPr>
              <a:t>383</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3066910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p:cNvSpPr>
            <a:spLocks noGrp="1" noChangeArrowheads="1"/>
          </p:cNvSpPr>
          <p:nvPr>
            <p:ph type="ctrTitle"/>
          </p:nvPr>
        </p:nvSpPr>
        <p:spPr>
          <a:xfrm>
            <a:off x="190500" y="71438"/>
            <a:ext cx="2881313" cy="2062162"/>
          </a:xfrm>
          <a:effectLst>
            <a:outerShdw blurRad="63500" dist="35921" dir="2700000" algn="ctr" rotWithShape="0">
              <a:schemeClr val="tx2">
                <a:alpha val="74998"/>
              </a:schemeClr>
            </a:outerShdw>
          </a:effectLst>
        </p:spPr>
        <p:txBody>
          <a:bodyPr/>
          <a:lstStyle/>
          <a:p>
            <a:pPr>
              <a:defRPr/>
            </a:pPr>
            <a:r>
              <a:rPr lang="zh-CN" altLang="en-US" sz="4000" b="1" dirty="0">
                <a:latin typeface="Arial" charset="0"/>
                <a:ea typeface="ＭＳ Ｐゴシック" charset="0"/>
                <a:cs typeface="ＭＳ Ｐゴシック" charset="0"/>
              </a:rPr>
              <a:t>第七个号角</a:t>
            </a:r>
            <a:r>
              <a:rPr lang="en-US" sz="4000" b="1" dirty="0">
                <a:latin typeface="Arial" charset="0"/>
                <a:ea typeface="ＭＳ Ｐゴシック" charset="0"/>
                <a:cs typeface="ＭＳ Ｐゴシック" charset="0"/>
              </a:rPr>
              <a:t>(11:15-18)</a:t>
            </a:r>
            <a:endParaRPr lang="en-US" sz="4000" dirty="0">
              <a:latin typeface="Times New Roman" charset="0"/>
              <a:ea typeface="ＭＳ Ｐゴシック" charset="0"/>
              <a:cs typeface="ＭＳ Ｐゴシック" charset="0"/>
            </a:endParaRPr>
          </a:p>
        </p:txBody>
      </p:sp>
      <p:pic>
        <p:nvPicPr>
          <p:cNvPr id="930818" name="Picture 2" descr="REv 4 throne of God inspired-word dot co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26988"/>
            <a:ext cx="5940425" cy="6915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210727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2865" name="Picture 3" descr="rev 11 temple-wide_1355306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899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9378" name="Rectangle 2"/>
          <p:cNvSpPr>
            <a:spLocks noGrp="1" noChangeArrowheads="1"/>
          </p:cNvSpPr>
          <p:nvPr>
            <p:ph type="ctrTitle"/>
          </p:nvPr>
        </p:nvSpPr>
        <p:spPr>
          <a:xfrm>
            <a:off x="-4763" y="0"/>
            <a:ext cx="3063876" cy="1557338"/>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zh-CN" altLang="en-US" sz="3600" b="1" dirty="0">
                <a:effectLst>
                  <a:glow rad="228600">
                    <a:schemeClr val="tx1">
                      <a:alpha val="75000"/>
                    </a:schemeClr>
                  </a:glow>
                </a:effectLst>
                <a:latin typeface="Arial" charset="0"/>
                <a:ea typeface="ＭＳ Ｐゴシック" charset="0"/>
                <a:cs typeface="ＭＳ Ｐゴシック" charset="0"/>
              </a:rPr>
              <a:t>神天上的殿</a:t>
            </a:r>
            <a:r>
              <a:rPr lang="en-US" sz="3600" b="1" dirty="0">
                <a:effectLst>
                  <a:glow rad="228600">
                    <a:schemeClr val="tx1">
                      <a:alpha val="75000"/>
                    </a:schemeClr>
                  </a:glow>
                </a:effectLst>
                <a:latin typeface="Arial" charset="0"/>
                <a:ea typeface="ＭＳ Ｐゴシック" charset="0"/>
                <a:cs typeface="ＭＳ Ｐゴシック" charset="0"/>
              </a:rPr>
              <a:t>(11:19a)</a:t>
            </a:r>
          </a:p>
        </p:txBody>
      </p:sp>
      <p:sp>
        <p:nvSpPr>
          <p:cNvPr id="6" name="Rectangle 2"/>
          <p:cNvSpPr txBox="1">
            <a:spLocks noChangeArrowheads="1"/>
          </p:cNvSpPr>
          <p:nvPr/>
        </p:nvSpPr>
        <p:spPr bwMode="auto">
          <a:xfrm>
            <a:off x="0" y="5876925"/>
            <a:ext cx="9144000" cy="10080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当 时 ， 神 天 上 的 殿 开 了</a:t>
            </a:r>
            <a:r>
              <a:rPr lang="zh-CN" altLang="en-US" b="1"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83882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4913" name="Picture 1" descr="rev 11v19 the new ar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06713" y="17463"/>
            <a:ext cx="6237287" cy="672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9378" name="Rectangle 2"/>
          <p:cNvSpPr>
            <a:spLocks noGrp="1" noChangeArrowheads="1"/>
          </p:cNvSpPr>
          <p:nvPr>
            <p:ph type="ctrTitle"/>
          </p:nvPr>
        </p:nvSpPr>
        <p:spPr>
          <a:xfrm>
            <a:off x="190500" y="0"/>
            <a:ext cx="2881313" cy="1628775"/>
          </a:xfrm>
          <a:effectLst>
            <a:outerShdw blurRad="63500" dist="35921" dir="2700000" algn="ctr" rotWithShape="0">
              <a:schemeClr val="tx2">
                <a:alpha val="74998"/>
              </a:schemeClr>
            </a:outerShdw>
          </a:effectLst>
        </p:spPr>
        <p:txBody>
          <a:bodyPr/>
          <a:lstStyle/>
          <a:p>
            <a:pPr>
              <a:defRPr/>
            </a:pPr>
            <a:r>
              <a:rPr lang="zh-CN" altLang="en-US" sz="4000" b="1" dirty="0">
                <a:latin typeface="Arial" charset="0"/>
                <a:ea typeface="ＭＳ Ｐゴシック" charset="0"/>
                <a:cs typeface="ＭＳ Ｐゴシック" charset="0"/>
              </a:rPr>
              <a:t>约柜</a:t>
            </a:r>
            <a:r>
              <a:rPr lang="en-US" sz="4000" b="1" dirty="0">
                <a:latin typeface="Arial" charset="0"/>
                <a:ea typeface="ＭＳ Ｐゴシック" charset="0"/>
                <a:cs typeface="ＭＳ Ｐゴシック" charset="0"/>
              </a:rPr>
              <a:t>(11:19b)</a:t>
            </a:r>
            <a:endParaRPr lang="en-US" sz="4000" dirty="0">
              <a:latin typeface="Times New Roman" charset="0"/>
              <a:ea typeface="ＭＳ Ｐゴシック" charset="0"/>
              <a:cs typeface="ＭＳ Ｐゴシック" charset="0"/>
            </a:endParaRPr>
          </a:p>
        </p:txBody>
      </p:sp>
      <p:sp>
        <p:nvSpPr>
          <p:cNvPr id="6" name="Rectangle 2"/>
          <p:cNvSpPr txBox="1">
            <a:spLocks noChangeArrowheads="1"/>
          </p:cNvSpPr>
          <p:nvPr/>
        </p:nvSpPr>
        <p:spPr bwMode="auto">
          <a:xfrm>
            <a:off x="58738" y="2205038"/>
            <a:ext cx="3144837" cy="45370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5900" b="1" baseline="30000"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r>
              <a:rPr lang="en-US" sz="5900" b="1" baseline="30000"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在 他 殿 中 现 出 他 的 约 柜</a:t>
            </a:r>
            <a:r>
              <a:rPr lang="zh-CN" altLang="en-US" sz="5900" b="1" baseline="30000" dirty="0">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sz="5900" b="1" dirty="0">
              <a:solidFill>
                <a:srgbClr val="FFFFFF"/>
              </a:solidFill>
              <a:effectLst>
                <a:outerShdw blurRad="38100" dist="38100" dir="2700000" algn="tl">
                  <a:srgbClr val="000000">
                    <a:alpha val="43137"/>
                  </a:srgbClr>
                </a:outerShd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427739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6961" name="Picture 6" descr="rev 10 lightning-Caney-K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163" y="-7938"/>
            <a:ext cx="9093201" cy="6750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9378" name="Rectangle 2"/>
          <p:cNvSpPr>
            <a:spLocks noGrp="1" noChangeArrowheads="1"/>
          </p:cNvSpPr>
          <p:nvPr>
            <p:ph type="ctrTitle"/>
          </p:nvPr>
        </p:nvSpPr>
        <p:spPr>
          <a:xfrm>
            <a:off x="323849" y="144463"/>
            <a:ext cx="3292297" cy="1844675"/>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zh-CN" altLang="en-US" b="1" kern="1200"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闪电和大雹</a:t>
            </a:r>
            <a:r>
              <a:rPr lang="en-US" altLang="zh-CN" b="1" kern="1200"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 </a:t>
            </a:r>
            <a:r>
              <a:rPr lang="en-US" b="1" kern="1200" dirty="0">
                <a:solidFill>
                  <a:srgbClr val="FFFFFF"/>
                </a:solidFill>
                <a:effectLst>
                  <a:glow rad="152400">
                    <a:srgbClr val="000000">
                      <a:alpha val="75000"/>
                    </a:srgbClr>
                  </a:glow>
                  <a:outerShdw blurRad="38100" dist="38100" dir="2700000" algn="tl">
                    <a:srgbClr val="000000">
                      <a:alpha val="43137"/>
                    </a:srgbClr>
                  </a:outerShdw>
                </a:effectLst>
                <a:latin typeface="Arial" charset="0"/>
                <a:ea typeface="ＭＳ Ｐゴシック" charset="0"/>
                <a:cs typeface="ＭＳ Ｐゴシック" charset="0"/>
              </a:rPr>
              <a:t>(11:19c)</a:t>
            </a:r>
          </a:p>
        </p:txBody>
      </p:sp>
      <p:sp>
        <p:nvSpPr>
          <p:cNvPr id="6" name="Rectangle 2"/>
          <p:cNvSpPr txBox="1">
            <a:spLocks noChangeArrowheads="1"/>
          </p:cNvSpPr>
          <p:nvPr/>
        </p:nvSpPr>
        <p:spPr bwMode="auto">
          <a:xfrm>
            <a:off x="263564" y="2636838"/>
            <a:ext cx="3559944" cy="38163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a:defRPr sz="4400" b="1">
                <a:solidFill>
                  <a:srgbClr val="FFFFFF"/>
                </a:solidFill>
                <a:effectLst>
                  <a:glow rad="152400">
                    <a:srgbClr val="000000">
                      <a:alpha val="75000"/>
                    </a:srgbClr>
                  </a:glow>
                  <a:outerShdw blurRad="38100" dist="38100" dir="2700000" algn="tl">
                    <a:srgbClr val="000000">
                      <a:alpha val="43137"/>
                    </a:srgbClr>
                  </a:outerShdw>
                </a:effectLst>
                <a:latin typeface="Arial" charset="0"/>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有 闪 电 、 </a:t>
            </a:r>
            <a:br>
              <a:rPr lang="en-US" dirty="0"/>
            </a:br>
            <a:r>
              <a:rPr lang="en-US" dirty="0"/>
              <a:t>声 音 、 </a:t>
            </a:r>
          </a:p>
          <a:p>
            <a:r>
              <a:rPr lang="en-US" dirty="0"/>
              <a:t>雷 轰 、 </a:t>
            </a:r>
          </a:p>
          <a:p>
            <a:r>
              <a:rPr lang="en-US" dirty="0"/>
              <a:t>地 震 、 </a:t>
            </a:r>
          </a:p>
          <a:p>
            <a:r>
              <a:rPr lang="en-US" dirty="0"/>
              <a:t>大 雹</a:t>
            </a:r>
            <a:r>
              <a:rPr lang="zh-CN" altLang="en-US" dirty="0"/>
              <a:t>。。。</a:t>
            </a:r>
            <a:endParaRPr lang="en-US" dirty="0"/>
          </a:p>
        </p:txBody>
      </p:sp>
      <p:pic>
        <p:nvPicPr>
          <p:cNvPr id="936964" name="Picture 2" descr="rev 11 Hail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0613" y="3621088"/>
            <a:ext cx="40640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40571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95853"/>
            <a:ext cx="9144000" cy="695385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Content Placeholder 1"/>
          <p:cNvSpPr>
            <a:spLocks noGrp="1"/>
          </p:cNvSpPr>
          <p:nvPr>
            <p:ph idx="1"/>
          </p:nvPr>
        </p:nvSpPr>
        <p:spPr>
          <a:xfrm>
            <a:off x="2200275" y="1754436"/>
            <a:ext cx="6246261" cy="2633144"/>
          </a:xfrm>
        </p:spPr>
        <p:txBody>
          <a:bodyPr anchor="t">
            <a:noAutofit/>
          </a:bodyPr>
          <a:lstStyle/>
          <a:p>
            <a:pPr marL="0" indent="0" algn="r">
              <a:buNone/>
            </a:pPr>
            <a:r>
              <a:rPr lang="zh-CN" altLang="en-US" sz="5400" b="1" dirty="0">
                <a:solidFill>
                  <a:schemeClr val="bg1"/>
                </a:solidFill>
                <a:effectLst>
                  <a:glow rad="165100">
                    <a:schemeClr val="tx1"/>
                  </a:glow>
                </a:effectLst>
                <a:latin typeface="Arial"/>
                <a:cs typeface="Arial"/>
              </a:rPr>
              <a:t>耶稣将</a:t>
            </a:r>
            <a:r>
              <a:rPr lang="zh-CN" altLang="en-US" sz="5400" b="1" dirty="0">
                <a:solidFill>
                  <a:srgbClr val="FFFF00"/>
                </a:solidFill>
                <a:effectLst>
                  <a:glow rad="165100">
                    <a:schemeClr val="tx1"/>
                  </a:glow>
                </a:effectLst>
                <a:latin typeface="Arial"/>
                <a:cs typeface="Arial"/>
              </a:rPr>
              <a:t>保护</a:t>
            </a:r>
            <a:r>
              <a:rPr lang="zh-CN" altLang="en-US" sz="5400" b="1" dirty="0">
                <a:solidFill>
                  <a:schemeClr val="bg1"/>
                </a:solidFill>
                <a:effectLst>
                  <a:glow rad="165100">
                    <a:schemeClr val="tx1"/>
                  </a:glow>
                </a:effectLst>
                <a:latin typeface="Arial"/>
                <a:cs typeface="Arial"/>
              </a:rPr>
              <a:t>信徒，并</a:t>
            </a:r>
            <a:r>
              <a:rPr lang="zh-CN" altLang="en-US" sz="5400" b="1" dirty="0">
                <a:solidFill>
                  <a:srgbClr val="FFFF00"/>
                </a:solidFill>
                <a:effectLst>
                  <a:glow rad="165100">
                    <a:schemeClr val="tx1"/>
                  </a:glow>
                </a:effectLst>
                <a:latin typeface="Arial"/>
                <a:cs typeface="Arial"/>
              </a:rPr>
              <a:t>审判</a:t>
            </a:r>
            <a:r>
              <a:rPr lang="zh-CN" altLang="en-US" sz="5400" b="1" dirty="0">
                <a:solidFill>
                  <a:schemeClr val="bg1"/>
                </a:solidFill>
                <a:effectLst>
                  <a:glow rad="165100">
                    <a:schemeClr val="tx1"/>
                  </a:glow>
                </a:effectLst>
                <a:latin typeface="Arial"/>
                <a:cs typeface="Arial"/>
              </a:rPr>
              <a:t>不信者。</a:t>
            </a:r>
          </a:p>
        </p:txBody>
      </p:sp>
      <p:sp>
        <p:nvSpPr>
          <p:cNvPr id="4" name="Content Placeholder 1"/>
          <p:cNvSpPr txBox="1">
            <a:spLocks/>
          </p:cNvSpPr>
          <p:nvPr/>
        </p:nvSpPr>
        <p:spPr>
          <a:xfrm>
            <a:off x="8843520" y="-95853"/>
            <a:ext cx="5682981" cy="6259669"/>
          </a:xfrm>
          <a:prstGeom prst="rect">
            <a:avLst/>
          </a:prstGeom>
        </p:spPr>
        <p:txBody>
          <a:bodyPr vert="horz" lIns="91440" tIns="45720" rIns="91440" bIns="45720" rtlCol="0" anchor="ctr">
            <a:no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20000"/>
              </a:spcBef>
              <a:spcAft>
                <a:spcPts val="0"/>
              </a:spcAft>
              <a:buClr>
                <a:srgbClr val="873624"/>
              </a:buClr>
              <a:buSzTx/>
              <a:buFont typeface="Wingdings" pitchFamily="2" charset="2"/>
              <a:buNone/>
              <a:tabLst/>
              <a:defRPr/>
            </a:pPr>
            <a:endParaRPr kumimoji="0" lang="en-US" sz="3600" b="1" i="0" u="none" strike="noStrike" kern="1200" cap="none" spc="0" normalizeH="0" baseline="0" noProof="0" dirty="0">
              <a:ln>
                <a:noFill/>
              </a:ln>
              <a:solidFill>
                <a:prstClr val="white"/>
              </a:solidFill>
              <a:effectLst>
                <a:glow rad="165100">
                  <a:prstClr val="black"/>
                </a:glow>
              </a:effectLst>
              <a:uLnTx/>
              <a:uFillTx/>
              <a:latin typeface="Arial"/>
              <a:ea typeface="+mn-ea"/>
              <a:cs typeface="Arial"/>
            </a:endParaRPr>
          </a:p>
        </p:txBody>
      </p:sp>
      <p:sp>
        <p:nvSpPr>
          <p:cNvPr id="7" name="Content Placeholder 1"/>
          <p:cNvSpPr txBox="1">
            <a:spLocks/>
          </p:cNvSpPr>
          <p:nvPr/>
        </p:nvSpPr>
        <p:spPr>
          <a:xfrm>
            <a:off x="0" y="-57366"/>
            <a:ext cx="9144000" cy="1289333"/>
          </a:xfrm>
          <a:prstGeom prst="rect">
            <a:avLst/>
          </a:prstGeom>
        </p:spPr>
        <p:txBody>
          <a:bodyPr vert="horz" lIns="91440" tIns="45720" rIns="91440" bIns="45720" rtlCol="0" anchor="t">
            <a:no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873624"/>
              </a:buClr>
              <a:buSzTx/>
              <a:buFont typeface="Wingdings" pitchFamily="2" charset="2"/>
              <a:buNone/>
              <a:tabLst/>
              <a:defRPr/>
            </a:pPr>
            <a:r>
              <a:rPr kumimoji="0" lang="zh-CN" altLang="en-US" sz="4400" b="1" i="1" u="none" strike="noStrike" kern="1200" cap="none" spc="0" normalizeH="0" baseline="0" noProof="0" dirty="0">
                <a:ln>
                  <a:noFill/>
                </a:ln>
                <a:solidFill>
                  <a:prstClr val="white"/>
                </a:solidFill>
                <a:effectLst>
                  <a:glow rad="165100">
                    <a:prstClr val="black"/>
                  </a:glow>
                </a:effectLst>
                <a:uLnTx/>
                <a:uFillTx/>
                <a:latin typeface="Arial"/>
                <a:ea typeface="+mn-ea"/>
                <a:cs typeface="Arial"/>
              </a:rPr>
              <a:t>启示录 </a:t>
            </a:r>
            <a:r>
              <a:rPr kumimoji="0" lang="en-US" altLang="zh-CN" sz="4400" b="1" i="1" u="none" strike="noStrike" kern="1200" cap="none" spc="0" normalizeH="0" baseline="0" noProof="0" dirty="0">
                <a:ln>
                  <a:noFill/>
                </a:ln>
                <a:solidFill>
                  <a:prstClr val="white"/>
                </a:solidFill>
                <a:effectLst>
                  <a:glow rad="165100">
                    <a:prstClr val="black"/>
                  </a:glow>
                </a:effectLst>
                <a:uLnTx/>
                <a:uFillTx/>
                <a:latin typeface="Arial"/>
                <a:ea typeface="+mn-ea"/>
                <a:cs typeface="Arial"/>
              </a:rPr>
              <a:t>10-11 </a:t>
            </a:r>
            <a:r>
              <a:rPr kumimoji="0" lang="zh-CN" altLang="en-US" sz="4400" b="1" i="1" u="none" strike="noStrike" kern="1200" cap="none" spc="0" normalizeH="0" baseline="0" noProof="0" dirty="0">
                <a:ln>
                  <a:noFill/>
                </a:ln>
                <a:solidFill>
                  <a:prstClr val="white"/>
                </a:solidFill>
                <a:effectLst>
                  <a:glow rad="165100">
                    <a:prstClr val="black"/>
                  </a:glow>
                </a:effectLst>
                <a:uLnTx/>
                <a:uFillTx/>
                <a:latin typeface="Arial"/>
                <a:ea typeface="+mn-ea"/>
                <a:cs typeface="Arial"/>
              </a:rPr>
              <a:t>章的主要思想：</a:t>
            </a:r>
          </a:p>
        </p:txBody>
      </p:sp>
    </p:spTree>
    <p:extLst>
      <p:ext uri="{BB962C8B-B14F-4D97-AF65-F5344CB8AC3E}">
        <p14:creationId xmlns:p14="http://schemas.microsoft.com/office/powerpoint/2010/main" val="3730195770"/>
      </p:ext>
    </p:extLst>
  </p:cSld>
  <p:clrMapOvr>
    <a:masterClrMapping/>
  </p:clrMapOvr>
  <p:transition>
    <p:fade/>
  </p:transition>
</p:sld>
</file>

<file path=ppt/theme/_rels/theme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6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4.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2.xml><?xml version="1.0" encoding="utf-8"?>
<a:theme xmlns:a="http://schemas.openxmlformats.org/drawingml/2006/main" name="PPT White on Black Forma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ANGLES">
  <a:themeElements>
    <a:clrScheme name="ANGLES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fontScheme name="ANGLE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ANGLES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clrMap bg1="dk2" tx1="lt1" bg2="dk1" tx2="lt2" accent1="accent1" accent2="accent2" accent3="accent3" accent4="accent4" accent5="accent5" accent6="accent6" hlink="hlink" folHlink="folHlink"/>
    </a:extraClrScheme>
    <a:extraClrScheme>
      <a:clrScheme name="ANGLES 2">
        <a:dk1>
          <a:srgbClr val="360036"/>
        </a:dk1>
        <a:lt1>
          <a:srgbClr val="FFFFFF"/>
        </a:lt1>
        <a:dk2>
          <a:srgbClr val="FFFFCC"/>
        </a:dk2>
        <a:lt2>
          <a:srgbClr val="666633"/>
        </a:lt2>
        <a:accent1>
          <a:srgbClr val="996600"/>
        </a:accent1>
        <a:accent2>
          <a:srgbClr val="CCCC00"/>
        </a:accent2>
        <a:accent3>
          <a:srgbClr val="FFFFFF"/>
        </a:accent3>
        <a:accent4>
          <a:srgbClr val="2D002D"/>
        </a:accent4>
        <a:accent5>
          <a:srgbClr val="CAB8AA"/>
        </a:accent5>
        <a:accent6>
          <a:srgbClr val="B9B900"/>
        </a:accent6>
        <a:hlink>
          <a:srgbClr val="99CC00"/>
        </a:hlink>
        <a:folHlink>
          <a:srgbClr val="996633"/>
        </a:folHlink>
      </a:clrScheme>
      <a:clrMap bg1="lt1" tx1="dk1" bg2="lt2" tx2="dk2" accent1="accent1" accent2="accent2" accent3="accent3" accent4="accent4" accent5="accent5" accent6="accent6" hlink="hlink" folHlink="folHlink"/>
    </a:extraClrScheme>
    <a:extraClrScheme>
      <a:clrScheme name="ANGLES 3">
        <a:dk1>
          <a:srgbClr val="000000"/>
        </a:dk1>
        <a:lt1>
          <a:srgbClr val="FFFFFF"/>
        </a:lt1>
        <a:dk2>
          <a:srgbClr val="FFFFFF"/>
        </a:dk2>
        <a:lt2>
          <a:srgbClr val="393939"/>
        </a:lt2>
        <a:accent1>
          <a:srgbClr val="B2B2B2"/>
        </a:accent1>
        <a:accent2>
          <a:srgbClr val="EAEAEA"/>
        </a:accent2>
        <a:accent3>
          <a:srgbClr val="FFFFFF"/>
        </a:accent3>
        <a:accent4>
          <a:srgbClr val="000000"/>
        </a:accent4>
        <a:accent5>
          <a:srgbClr val="D5D5D5"/>
        </a:accent5>
        <a:accent6>
          <a:srgbClr val="D4D4D4"/>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ANGLES 4">
        <a:dk1>
          <a:srgbClr val="360036"/>
        </a:dk1>
        <a:lt1>
          <a:srgbClr val="FFFFFF"/>
        </a:lt1>
        <a:dk2>
          <a:srgbClr val="FFFFCC"/>
        </a:dk2>
        <a:lt2>
          <a:srgbClr val="660066"/>
        </a:lt2>
        <a:accent1>
          <a:srgbClr val="C3A3C2"/>
        </a:accent1>
        <a:accent2>
          <a:srgbClr val="9999FF"/>
        </a:accent2>
        <a:accent3>
          <a:srgbClr val="FFFFFF"/>
        </a:accent3>
        <a:accent4>
          <a:srgbClr val="2D002D"/>
        </a:accent4>
        <a:accent5>
          <a:srgbClr val="DECEDD"/>
        </a:accent5>
        <a:accent6>
          <a:srgbClr val="8A8AE7"/>
        </a:accent6>
        <a:hlink>
          <a:srgbClr val="0099CC"/>
        </a:hlink>
        <a:folHlink>
          <a:srgbClr val="C99DAF"/>
        </a:folHlink>
      </a:clrScheme>
      <a:clrMap bg1="lt1" tx1="dk1" bg2="lt2" tx2="dk2" accent1="accent1" accent2="accent2" accent3="accent3" accent4="accent4" accent5="accent5" accent6="accent6" hlink="hlink" folHlink="folHlink"/>
    </a:extraClrScheme>
    <a:extraClrScheme>
      <a:clrScheme name="ANGLES 5">
        <a:dk1>
          <a:srgbClr val="000000"/>
        </a:dk1>
        <a:lt1>
          <a:srgbClr val="99CCFF"/>
        </a:lt1>
        <a:dk2>
          <a:srgbClr val="CCECFF"/>
        </a:dk2>
        <a:lt2>
          <a:srgbClr val="002244"/>
        </a:lt2>
        <a:accent1>
          <a:srgbClr val="336699"/>
        </a:accent1>
        <a:accent2>
          <a:srgbClr val="CC99FF"/>
        </a:accent2>
        <a:accent3>
          <a:srgbClr val="CAE2FF"/>
        </a:accent3>
        <a:accent4>
          <a:srgbClr val="000000"/>
        </a:accent4>
        <a:accent5>
          <a:srgbClr val="ADB8CA"/>
        </a:accent5>
        <a:accent6>
          <a:srgbClr val="B98AE7"/>
        </a:accent6>
        <a:hlink>
          <a:srgbClr val="33CCCC"/>
        </a:hlink>
        <a:folHlink>
          <a:srgbClr val="9999F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
      </a:majorFont>
      <a:minorFont>
        <a:latin typeface="Trebuchet MS"/>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2004:Templates:Presentations:Designs:Executive</Template>
  <TotalTime>52699</TotalTime>
  <Words>11531</Words>
  <Application>Microsoft Macintosh PowerPoint</Application>
  <PresentationFormat>On-screen Show (4:3)</PresentationFormat>
  <Paragraphs>995</Paragraphs>
  <Slides>135</Slides>
  <Notes>111</Notes>
  <HiddenSlides>0</HiddenSlides>
  <MMClips>1</MMClips>
  <ScaleCrop>false</ScaleCrop>
  <HeadingPairs>
    <vt:vector size="8" baseType="variant">
      <vt:variant>
        <vt:lpstr>Fonts Used</vt:lpstr>
      </vt:variant>
      <vt:variant>
        <vt:i4>23</vt:i4>
      </vt:variant>
      <vt:variant>
        <vt:lpstr>Theme</vt:lpstr>
      </vt:variant>
      <vt:variant>
        <vt:i4>43</vt:i4>
      </vt:variant>
      <vt:variant>
        <vt:lpstr>Embedded OLE Servers</vt:lpstr>
      </vt:variant>
      <vt:variant>
        <vt:i4>1</vt:i4>
      </vt:variant>
      <vt:variant>
        <vt:lpstr>Slide Titles</vt:lpstr>
      </vt:variant>
      <vt:variant>
        <vt:i4>135</vt:i4>
      </vt:variant>
    </vt:vector>
  </HeadingPairs>
  <TitlesOfParts>
    <vt:vector size="202" baseType="lpstr">
      <vt:lpstr>Microsoft YaHei UI</vt:lpstr>
      <vt:lpstr>ＭＳ Ｐゴシック</vt:lpstr>
      <vt:lpstr>ＭＳ Ｐゴシック</vt:lpstr>
      <vt:lpstr>MS Song</vt:lpstr>
      <vt:lpstr>NSimSun</vt:lpstr>
      <vt:lpstr>Osaka</vt:lpstr>
      <vt:lpstr>PMingLiU</vt:lpstr>
      <vt:lpstr>宋体</vt:lpstr>
      <vt:lpstr>宋体</vt:lpstr>
      <vt:lpstr>Times</vt:lpstr>
      <vt:lpstr>ヒラギノ角ゴ Pro W3</vt:lpstr>
      <vt:lpstr>Arial</vt:lpstr>
      <vt:lpstr>Arial Black</vt:lpstr>
      <vt:lpstr>Arial Narrow</vt:lpstr>
      <vt:lpstr>Book Antiqua</vt:lpstr>
      <vt:lpstr>Calibri</vt:lpstr>
      <vt:lpstr>Comic Sans MS</vt:lpstr>
      <vt:lpstr>Helvetica Neue Black Condensed</vt:lpstr>
      <vt:lpstr>Symbol</vt:lpstr>
      <vt:lpstr>Tahoma</vt:lpstr>
      <vt:lpstr>Times New Roman</vt:lpstr>
      <vt:lpstr>Trebuchet MS</vt:lpstr>
      <vt:lpstr>Wingdings</vt:lpstr>
      <vt:lpstr>Blank Presentation</vt:lpstr>
      <vt:lpstr>4_Blank Presentation</vt:lpstr>
      <vt:lpstr>預設簡報設計</vt:lpstr>
      <vt:lpstr>6_Blank Presentation</vt:lpstr>
      <vt:lpstr>13_Blank Presentation</vt:lpstr>
      <vt:lpstr>25_Blank Presentation</vt:lpstr>
      <vt:lpstr>1_ANGLES</vt:lpstr>
      <vt:lpstr>3_Crumple</vt:lpstr>
      <vt:lpstr>72_Blank Presentation</vt:lpstr>
      <vt:lpstr>136_Blank Presentation</vt:lpstr>
      <vt:lpstr>Office Theme</vt:lpstr>
      <vt:lpstr>4_Office Theme</vt:lpstr>
      <vt:lpstr>1_Blank Presentation</vt:lpstr>
      <vt:lpstr>Sakura</vt:lpstr>
      <vt:lpstr>1_Sakura</vt:lpstr>
      <vt:lpstr>Orbit</vt:lpstr>
      <vt:lpstr>7_Blank Presentation</vt:lpstr>
      <vt:lpstr>20_Blank Presentation</vt:lpstr>
      <vt:lpstr>11_Blank Presentation</vt:lpstr>
      <vt:lpstr>12_Blank Presentation</vt:lpstr>
      <vt:lpstr>9_Blank Presentation</vt:lpstr>
      <vt:lpstr>10_Blank Presentation</vt:lpstr>
      <vt:lpstr>14_Blank Presentation</vt:lpstr>
      <vt:lpstr>15_Blank Presentation</vt:lpstr>
      <vt:lpstr>16_Blank Presentation</vt:lpstr>
      <vt:lpstr>17_Blank Presentation</vt:lpstr>
      <vt:lpstr>45_Blank Presentation</vt:lpstr>
      <vt:lpstr>48_Blank Presentation</vt:lpstr>
      <vt:lpstr>49_Blank Presentation</vt:lpstr>
      <vt:lpstr>1_Mountain</vt:lpstr>
      <vt:lpstr>Beam</vt:lpstr>
      <vt:lpstr>4_Default Design</vt:lpstr>
      <vt:lpstr>68_Blank Presentation</vt:lpstr>
      <vt:lpstr>28_Blank Presentation</vt:lpstr>
      <vt:lpstr>2_Blank Presentation</vt:lpstr>
      <vt:lpstr>3_Blank Presentation</vt:lpstr>
      <vt:lpstr>18_Blank Presentation</vt:lpstr>
      <vt:lpstr>22_Blank Presentation</vt:lpstr>
      <vt:lpstr>Hardcover</vt:lpstr>
      <vt:lpstr>5_Blank Presentation</vt:lpstr>
      <vt:lpstr>5_Office Theme</vt:lpstr>
      <vt:lpstr>PPT White on Black Format</vt:lpstr>
      <vt:lpstr>23_Default Design</vt:lpstr>
      <vt:lpstr>Photo Editor Photo</vt:lpstr>
      <vt:lpstr>启示录 7–12</vt:lpstr>
      <vt:lpstr>真正的统治 永不改变</vt:lpstr>
      <vt:lpstr>我们若要得胜，就必须看到耶稣在以下的事中掌权…</vt:lpstr>
      <vt:lpstr>PowerPoint Presentation</vt:lpstr>
      <vt:lpstr>启 示 录 的 年 表</vt:lpstr>
      <vt:lpstr>Slides on  启示录 7</vt:lpstr>
      <vt:lpstr>PowerPoint Presentation</vt:lpstr>
      <vt:lpstr>托马斯·施赖纳博士的视频 Video of Dr. Thomas Schreiner</vt:lpstr>
      <vt:lpstr>象征性的 还是实际的144,000？</vt:lpstr>
      <vt:lpstr>象征性的 还是实际的144,000？</vt:lpstr>
      <vt:lpstr>象征性的 还是实际的144,000？</vt:lpstr>
      <vt:lpstr>象征性的 还是实际的144,000？</vt:lpstr>
      <vt:lpstr>象征性的 还是实际的144,000？</vt:lpstr>
      <vt:lpstr>象征性的 还是实际的144,000？</vt:lpstr>
      <vt:lpstr>象征性的 还是实际的144,000？</vt:lpstr>
      <vt:lpstr>象征性的 还是实际的144,000？</vt:lpstr>
      <vt:lpstr>144,000 聚 在一处 (7:1-8)</vt:lpstr>
      <vt:lpstr>神对以色列人仍然有计划</vt:lpstr>
      <vt:lpstr>虽然 以色列被大多数国家认为是当今世界的麻烦， 但是…</vt:lpstr>
      <vt:lpstr>“这天国的福音要传遍天下，对万民作见证，然后末期才来到。(马太福音24:14).</vt:lpstr>
      <vt:lpstr>对比两组被救的人</vt:lpstr>
      <vt:lpstr>多种族的人们</vt:lpstr>
      <vt:lpstr>长老们放下他们的冠冕 (7:11)</vt:lpstr>
      <vt:lpstr>PowerPoint Presentation</vt:lpstr>
      <vt:lpstr>四种不同类型的马(6:1-8)</vt:lpstr>
      <vt:lpstr>第七十周的审判</vt:lpstr>
      <vt:lpstr>PowerPoint Presentation</vt:lpstr>
      <vt:lpstr>PowerPoint Presentation</vt:lpstr>
      <vt:lpstr>Slides on  启示录 8</vt:lpstr>
      <vt:lpstr>香 (启示录 8:3-5)</vt:lpstr>
      <vt:lpstr>审判的日子： 2011年5月21日</vt:lpstr>
      <vt:lpstr>審 判 的 内 容</vt:lpstr>
      <vt:lpstr>七小号判决 (启 示 录 . 8–9)</vt:lpstr>
      <vt:lpstr>第一个号角(8:7)</vt:lpstr>
      <vt:lpstr>审判的号角 #2 - #4</vt:lpstr>
      <vt:lpstr>Slides on  启示录 9</vt:lpstr>
      <vt:lpstr>巨星 (吹号 #5 = 灾祸 #1)</vt:lpstr>
      <vt:lpstr>无低坑 (号角 #5 = 灾祸 #1)</vt:lpstr>
      <vt:lpstr>蝗虫 (号角 #5 = 灾祸 #1)</vt:lpstr>
      <vt:lpstr>蝗虫 (吹号 #5 = 灾祸 #1)</vt:lpstr>
      <vt:lpstr>蝗虫 (吹号 #5 = 灾祸 #1)</vt:lpstr>
      <vt:lpstr>蝗虫 (吹号 #5 = 灾祸 #1)</vt:lpstr>
      <vt:lpstr>蝗虫 (吹号 #5 = 灾祸 #1)</vt:lpstr>
      <vt:lpstr>比喻?</vt:lpstr>
      <vt:lpstr>今日的战斗直升机？</vt:lpstr>
      <vt:lpstr>号角 5  号角 6  (9:1-12)</vt:lpstr>
      <vt:lpstr>伯拉大河天使号角 #6)</vt:lpstr>
      <vt:lpstr>若不跟从正常的语法， 将会发生什么事呢？</vt:lpstr>
      <vt:lpstr>200 万士兵</vt:lpstr>
      <vt:lpstr>第六号（启示录 9:17-18）</vt:lpstr>
      <vt:lpstr>Slides on  启示录 10</vt:lpstr>
      <vt:lpstr>PowerPoint Presentation</vt:lpstr>
      <vt:lpstr>I. 耶稣将显明神的话语对信徒和不信者有相反的影响（启示录 10 章）。 </vt:lpstr>
      <vt:lpstr>手 里 拿 著 小 书 卷 的 天 使 (10:1)</vt:lpstr>
      <vt:lpstr>另一位大能的天使（启示录 5:2）</vt:lpstr>
      <vt:lpstr>“我又看见一位大力的天使从天上降下来，身披云彩，头上有彩虹，脸像太阳，两脚像火柱一样，"  (10:1 新译本)</vt:lpstr>
      <vt:lpstr>2手里拿着展开的小书卷。他的右脚踏在海上，左脚踏在地上，3大声呼喊，好象狮子吼叫。他呼喊的时候，就有七雷发声说话。 "  (10:2-3 新译本).</vt:lpstr>
      <vt:lpstr>七雷 (10:4)</vt:lpstr>
      <vt:lpstr>天使的警告　(10:5-7)</vt:lpstr>
      <vt:lpstr>Slides on  启示录 11</vt:lpstr>
      <vt:lpstr>神的殿(11:1-13)</vt:lpstr>
      <vt:lpstr>神的殿(11:1-2)</vt:lpstr>
      <vt:lpstr>把启示录11:1–2 灵意化而指神的殿是教会，将会造成几个严重的问题。</vt:lpstr>
      <vt:lpstr>重新建立的殿？</vt:lpstr>
      <vt:lpstr>敌基督将与以色列签订一项为期 7年的条约（但以理书 9:27）</vt:lpstr>
      <vt:lpstr>敌基督将与以色列签订一项为期 7年的条约（但以理书 9:27）</vt:lpstr>
      <vt:lpstr>敌基督将与以色列签订一项为期 7年的条约（但以理书 9:27）</vt:lpstr>
      <vt:lpstr>敌基督将与以色列签订一项为期 7年的条约（但以理书 9:27）</vt:lpstr>
      <vt:lpstr>敌基督将与以色列签订一项为期 7年的条约（但以理书 9:27）</vt:lpstr>
      <vt:lpstr>两个见证人(11:3)</vt:lpstr>
      <vt:lpstr>两 棵 橄 榄 树 (11:4)</vt:lpstr>
      <vt:lpstr>两位见证人（启示录 11:5）</vt:lpstr>
      <vt:lpstr>Revelation 11</vt:lpstr>
      <vt:lpstr>11:1 Measure</vt:lpstr>
      <vt:lpstr>量度的竿 (撒迦利亚书 2:1-4 CNV)</vt:lpstr>
      <vt:lpstr>11:1 Temple</vt:lpstr>
      <vt:lpstr>11:1 Altar</vt:lpstr>
      <vt:lpstr>会幕</vt:lpstr>
      <vt:lpstr>所罗门建的圣殿</vt:lpstr>
      <vt:lpstr>圣殿的尺寸</vt:lpstr>
      <vt:lpstr>11:2 Gentiles</vt:lpstr>
      <vt:lpstr>11:2 Holy City</vt:lpstr>
      <vt:lpstr>11:2 Forty-Two Months</vt:lpstr>
      <vt:lpstr>11:3 Two Witnesses</vt:lpstr>
      <vt:lpstr>11:8 Great City</vt:lpstr>
      <vt:lpstr>11:11-12 Resurrect Two Witnesses</vt:lpstr>
      <vt:lpstr>我们现在将每一个观点，像经文一样，用段落式表明</vt:lpstr>
      <vt:lpstr>Symbolic Summary (Beale)</vt:lpstr>
      <vt:lpstr>Symbolic-Literal Summary (Osborne)</vt:lpstr>
      <vt:lpstr>Literal Summary (Thomas)</vt:lpstr>
      <vt:lpstr>第七十“礼拜”的排列顺序</vt:lpstr>
      <vt:lpstr>兽的袭击(11:7)</vt:lpstr>
      <vt:lpstr>两个见证人被杀 (11:8-9)</vt:lpstr>
      <vt:lpstr>两个见证人驾着云上了天 (11:11-12)</vt:lpstr>
      <vt:lpstr>第七个号角(11:15-18)</vt:lpstr>
      <vt:lpstr>神天上的殿(11:19a)</vt:lpstr>
      <vt:lpstr>约柜(11:19b)</vt:lpstr>
      <vt:lpstr>闪电和大雹 (11:19c)</vt:lpstr>
      <vt:lpstr>PowerPoint Presentation</vt:lpstr>
      <vt:lpstr>I. 耶稣将显明神的话语对信徒和不信者有相反的影响（启示录 10 章）。 </vt:lpstr>
      <vt:lpstr>II. 两位见证人将显明上帝对信徒的保护，以及对不信者的忿怒 （启示录 11:1-14）。 </vt:lpstr>
      <vt:lpstr>III. 天上的长老们将赞美上帝因祂恩典的同在（启示录 11:15-19）。</vt:lpstr>
      <vt:lpstr>PowerPoint Presentation</vt:lpstr>
      <vt:lpstr>Slides on  启示录 12</vt:lpstr>
      <vt:lpstr>妇人(12:1-6)</vt:lpstr>
      <vt:lpstr>妇 人  和  大 红 龙 (12:1-6)</vt:lpstr>
      <vt:lpstr>"牠的尾巴拖着天上三分之一的星辰" (12:4a)</vt:lpstr>
      <vt:lpstr>路西法(光辉之星)之墜落  （12:7-9）</vt:lpstr>
      <vt:lpstr>龙的抵抗 (12:4)</vt:lpstr>
      <vt:lpstr>谁是生孩子来统治国家的女人  (12:1-6)？ </vt:lpstr>
      <vt:lpstr>寻杀弥赛亚 (12:4b)</vt:lpstr>
      <vt:lpstr>“希律见自己被星象家愚弄了，就大怒，于是照着他从星象家所问得的日子，下令把伯利恒和附近地方，两岁及以下的小孩全都杀死。” (马太福音 2:16 新译本)</vt:lpstr>
      <vt:lpstr>龙的抵抗 (12:5)</vt:lpstr>
      <vt:lpstr>第七十“礼拜”的排列顺序</vt:lpstr>
      <vt:lpstr>撒旦的 骄狂 (12:7-13)</vt:lpstr>
      <vt:lpstr>撒旦与他的使者将被踢出天堂 (12:8)</vt:lpstr>
      <vt:lpstr>"龙见自己被摔在地上， 就迫害那生了男孩子的妇人"  (12:13)</vt:lpstr>
      <vt:lpstr>龙通常喷火</vt:lpstr>
      <vt:lpstr>Flood</vt:lpstr>
      <vt:lpstr>"地却帮助了那妇人， 张开口， 把从龙口中吐出来的河水吞了"  (12:16)</vt:lpstr>
      <vt:lpstr>地理背景</vt:lpstr>
      <vt:lpstr>国家地理有几篇文章提到 Petra （佩特拉）这地方从 1907年到现在</vt:lpstr>
      <vt:lpstr>Petra Article Front Page</vt:lpstr>
      <vt:lpstr>想像居住在这样的地理环境!</vt:lpstr>
      <vt:lpstr>“蛇道” （The Siq）  </vt:lpstr>
      <vt:lpstr>水道被埋了几百年</vt:lpstr>
      <vt:lpstr>窄洞的出口</vt:lpstr>
      <vt:lpstr>Dark Siq Exit</vt:lpstr>
      <vt:lpstr>国库</vt:lpstr>
      <vt:lpstr>从国库往下看</vt:lpstr>
      <vt:lpstr>Nabataean （纳巴特）的工程师聪明地收集每年仅6寸的雨水。</vt:lpstr>
      <vt:lpstr>Nabataean （纳巴特）市区中心东面的坟墓</vt:lpstr>
      <vt:lpstr>你心中的傲气欺骗了你； 你这住在巖石的隐密处， 居所在高处的啊！ 你心里说：   “谁能把我拉下地呢？ (俄巴底亚书 3)</vt:lpstr>
      <vt:lpstr>Black</vt:lpstr>
      <vt:lpstr>新约全书链接地址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27-Revelation-52.ppt</dc:title>
  <dc:creator>Dr Rick Griffith</dc:creator>
  <cp:lastModifiedBy>Rick Griffith</cp:lastModifiedBy>
  <cp:revision>1476</cp:revision>
  <cp:lastPrinted>2006-06-01T06:54:22Z</cp:lastPrinted>
  <dcterms:created xsi:type="dcterms:W3CDTF">2011-03-20T06:56:13Z</dcterms:created>
  <dcterms:modified xsi:type="dcterms:W3CDTF">2025-03-15T18:47:16Z</dcterms:modified>
</cp:coreProperties>
</file>